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1" r:id="rId2"/>
    <p:sldMasterId id="2147483683" r:id="rId3"/>
  </p:sldMasterIdLst>
  <p:notesMasterIdLst>
    <p:notesMasterId r:id="rId18"/>
  </p:notesMasterIdLst>
  <p:sldIdLst>
    <p:sldId id="260" r:id="rId4"/>
    <p:sldId id="263" r:id="rId5"/>
    <p:sldId id="1174" r:id="rId6"/>
    <p:sldId id="1177" r:id="rId7"/>
    <p:sldId id="1176" r:id="rId8"/>
    <p:sldId id="1184" r:id="rId9"/>
    <p:sldId id="1183" r:id="rId10"/>
    <p:sldId id="1178" r:id="rId11"/>
    <p:sldId id="1172" r:id="rId12"/>
    <p:sldId id="1179" r:id="rId13"/>
    <p:sldId id="1180" r:id="rId14"/>
    <p:sldId id="1181" r:id="rId15"/>
    <p:sldId id="1182" r:id="rId16"/>
    <p:sldId id="355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ia Díaz Nuñez" initials="NDN" lastIdx="1" clrIdx="0">
    <p:extLst>
      <p:ext uri="{19B8F6BF-5375-455C-9EA6-DF929625EA0E}">
        <p15:presenceInfo xmlns:p15="http://schemas.microsoft.com/office/powerpoint/2012/main" userId="S-1-5-21-3817787726-4103458866-2903945651-3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4"/>
    <a:srgbClr val="4141E7"/>
    <a:srgbClr val="000000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24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004EE-18BF-4911-AD3B-F08E444E96C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B6B4C4EA-89A3-41C2-86BD-FC0B4F2D66B4}">
      <dgm:prSet/>
      <dgm:spPr/>
      <dgm:t>
        <a:bodyPr/>
        <a:lstStyle/>
        <a:p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Puede otorgarse por 3 </a:t>
          </a:r>
          <a:r>
            <a:rPr lang="es-CL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conceptos</a:t>
          </a:r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:  Jornadas Prioritarias, Competencia Profesional, y Condiciones y Lugares de Trabajo</a:t>
          </a:r>
        </a:p>
      </dgm:t>
    </dgm:pt>
    <dgm:pt modelId="{D5217505-FC4A-44CF-B48C-A1DEA938F30A}" type="parTrans" cxnId="{9CA43670-00FC-4848-8B87-4E4A919DDB2E}">
      <dgm:prSet/>
      <dgm:spPr/>
      <dgm:t>
        <a:bodyPr/>
        <a:lstStyle/>
        <a:p>
          <a:endParaRPr lang="es-CL"/>
        </a:p>
      </dgm:t>
    </dgm:pt>
    <dgm:pt modelId="{0715B144-775C-4AC4-92F2-3011BCDDF729}" type="sibTrans" cxnId="{9CA43670-00FC-4848-8B87-4E4A919DDB2E}">
      <dgm:prSet/>
      <dgm:spPr/>
      <dgm:t>
        <a:bodyPr/>
        <a:lstStyle/>
        <a:p>
          <a:endParaRPr lang="es-CL"/>
        </a:p>
      </dgm:t>
    </dgm:pt>
    <dgm:pt modelId="{8D6B1BCC-D15E-4A68-A4D2-6E8A60E64912}">
      <dgm:prSet/>
      <dgm:spPr/>
      <dgm:t>
        <a:bodyPr/>
        <a:lstStyle/>
        <a:p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 paga por las </a:t>
          </a:r>
          <a:r>
            <a:rPr lang="es-CL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horas que efectivamente tenga </a:t>
          </a:r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asignadas a la función</a:t>
          </a:r>
        </a:p>
      </dgm:t>
    </dgm:pt>
    <dgm:pt modelId="{8C0DF69C-CB34-4C3B-AF61-FB39229ACE75}" type="parTrans" cxnId="{B1F4FD27-8353-43F9-959D-FA4292DEB021}">
      <dgm:prSet/>
      <dgm:spPr/>
      <dgm:t>
        <a:bodyPr/>
        <a:lstStyle/>
        <a:p>
          <a:endParaRPr lang="es-CL"/>
        </a:p>
      </dgm:t>
    </dgm:pt>
    <dgm:pt modelId="{12410BA1-B483-419D-BC6E-1D51E752AB7F}" type="sibTrans" cxnId="{B1F4FD27-8353-43F9-959D-FA4292DEB021}">
      <dgm:prSet/>
      <dgm:spPr/>
      <dgm:t>
        <a:bodyPr/>
        <a:lstStyle/>
        <a:p>
          <a:endParaRPr lang="es-CL"/>
        </a:p>
      </dgm:t>
    </dgm:pt>
    <dgm:pt modelId="{E068278A-B7E4-4A79-8784-B1D233D880F2}">
      <dgm:prSet/>
      <dgm:spPr/>
      <dgm:t>
        <a:bodyPr/>
        <a:lstStyle/>
        <a:p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No </a:t>
          </a:r>
          <a:r>
            <a:rPr lang="es-CL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puede exceder el 180% </a:t>
          </a:r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del sueldo base</a:t>
          </a:r>
        </a:p>
      </dgm:t>
    </dgm:pt>
    <dgm:pt modelId="{D6F6DC49-BA38-4F18-B2E1-20E7C7E964AD}" type="parTrans" cxnId="{9C9F3E7C-0B82-411E-9180-F43642D5109E}">
      <dgm:prSet/>
      <dgm:spPr/>
      <dgm:t>
        <a:bodyPr/>
        <a:lstStyle/>
        <a:p>
          <a:endParaRPr lang="es-CL"/>
        </a:p>
      </dgm:t>
    </dgm:pt>
    <dgm:pt modelId="{7B3FAB04-475B-448F-AEE0-48DE373FC333}" type="sibTrans" cxnId="{9C9F3E7C-0B82-411E-9180-F43642D5109E}">
      <dgm:prSet/>
      <dgm:spPr/>
      <dgm:t>
        <a:bodyPr/>
        <a:lstStyle/>
        <a:p>
          <a:endParaRPr lang="es-CL"/>
        </a:p>
      </dgm:t>
    </dgm:pt>
    <dgm:pt modelId="{126BACFC-4A3D-44CC-9E67-2FCEA46002B6}">
      <dgm:prSet/>
      <dgm:spPr/>
      <dgm:t>
        <a:bodyPr/>
        <a:lstStyle/>
        <a:p>
          <a:r>
            <a:rPr lang="es-CL" b="0" dirty="0">
              <a:latin typeface="Calibri" panose="020F0502020204030204" pitchFamily="34" charset="0"/>
              <a:cs typeface="Calibri" panose="020F0502020204030204" pitchFamily="34" charset="0"/>
            </a:rPr>
            <a:t>El gasto de la asignación </a:t>
          </a:r>
          <a:r>
            <a:rPr lang="es-CL" b="0" u="sng" dirty="0">
              <a:latin typeface="Calibri" panose="020F0502020204030204" pitchFamily="34" charset="0"/>
              <a:cs typeface="Calibri" panose="020F0502020204030204" pitchFamily="34" charset="0"/>
            </a:rPr>
            <a:t>no puede exceder la glosa </a:t>
          </a:r>
          <a:r>
            <a:rPr lang="es-CL" b="0" dirty="0">
              <a:latin typeface="Calibri" panose="020F0502020204030204" pitchFamily="34" charset="0"/>
              <a:cs typeface="Calibri" panose="020F0502020204030204" pitchFamily="34" charset="0"/>
            </a:rPr>
            <a:t>establecida por ley</a:t>
          </a:r>
          <a:endParaRPr lang="es-CL" b="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9DF3887-93D4-4A7E-BAFB-23F4A6195002}" type="parTrans" cxnId="{4B3FECDD-7D37-42E8-B374-05DBFF786B7F}">
      <dgm:prSet/>
      <dgm:spPr/>
      <dgm:t>
        <a:bodyPr/>
        <a:lstStyle/>
        <a:p>
          <a:endParaRPr lang="es-CL"/>
        </a:p>
      </dgm:t>
    </dgm:pt>
    <dgm:pt modelId="{D358FAD7-AAC1-466F-9ED4-D2C86D76555F}" type="sibTrans" cxnId="{4B3FECDD-7D37-42E8-B374-05DBFF786B7F}">
      <dgm:prSet/>
      <dgm:spPr/>
      <dgm:t>
        <a:bodyPr/>
        <a:lstStyle/>
        <a:p>
          <a:endParaRPr lang="es-CL"/>
        </a:p>
      </dgm:t>
    </dgm:pt>
    <dgm:pt modelId="{56F16863-A270-435A-A558-FA3D9602EF88}">
      <dgm:prSet/>
      <dgm:spPr/>
      <dgm:t>
        <a:bodyPr/>
        <a:lstStyle/>
        <a:p>
          <a:r>
            <a:rPr lang="es-ES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Transitoria</a:t>
          </a:r>
          <a:r>
            <a:rPr lang="es-E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(art. 26 Ley 19.664 - art. 3° Decreto </a:t>
          </a:r>
          <a:r>
            <a:rPr lang="es-ES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N°</a:t>
          </a:r>
          <a:r>
            <a:rPr lang="es-E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847/2000)</a:t>
          </a:r>
        </a:p>
      </dgm:t>
    </dgm:pt>
    <dgm:pt modelId="{E0EAE697-C5DC-43FF-AA44-AB3C962CEBE7}" type="parTrans" cxnId="{906DA052-EE60-46B3-B654-2AF16963F938}">
      <dgm:prSet/>
      <dgm:spPr/>
      <dgm:t>
        <a:bodyPr/>
        <a:lstStyle/>
        <a:p>
          <a:endParaRPr lang="es-ES"/>
        </a:p>
      </dgm:t>
    </dgm:pt>
    <dgm:pt modelId="{B7E25812-5C71-49DE-A2F9-6321A1B1E0E1}" type="sibTrans" cxnId="{906DA052-EE60-46B3-B654-2AF16963F938}">
      <dgm:prSet/>
      <dgm:spPr/>
      <dgm:t>
        <a:bodyPr/>
        <a:lstStyle/>
        <a:p>
          <a:endParaRPr lang="es-ES"/>
        </a:p>
      </dgm:t>
    </dgm:pt>
    <dgm:pt modelId="{8E36FAD0-7E95-4F16-8FA3-11A88852B8A0}">
      <dgm:prSet/>
      <dgm:spPr/>
      <dgm:t>
        <a:bodyPr/>
        <a:lstStyle/>
        <a:p>
          <a:r>
            <a:rPr lang="es-C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Es remuneración </a:t>
          </a:r>
          <a:r>
            <a:rPr lang="es-CL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imponible y tributable</a:t>
          </a:r>
        </a:p>
      </dgm:t>
    </dgm:pt>
    <dgm:pt modelId="{68726442-D656-4AEA-8E9F-1777376B634A}" type="parTrans" cxnId="{4A5ED190-C766-4EFA-A5A2-3B624E55D1BD}">
      <dgm:prSet/>
      <dgm:spPr/>
      <dgm:t>
        <a:bodyPr/>
        <a:lstStyle/>
        <a:p>
          <a:endParaRPr lang="es-ES"/>
        </a:p>
      </dgm:t>
    </dgm:pt>
    <dgm:pt modelId="{93DCF54B-CCF0-4915-8EAD-F345ECDFC336}" type="sibTrans" cxnId="{4A5ED190-C766-4EFA-A5A2-3B624E55D1BD}">
      <dgm:prSet/>
      <dgm:spPr/>
      <dgm:t>
        <a:bodyPr/>
        <a:lstStyle/>
        <a:p>
          <a:endParaRPr lang="es-ES"/>
        </a:p>
      </dgm:t>
    </dgm:pt>
    <dgm:pt modelId="{050A1C08-BBC2-4DB0-BF69-E0B6D998E7C6}" type="pres">
      <dgm:prSet presAssocID="{41A004EE-18BF-4911-AD3B-F08E444E96CD}" presName="Name0" presStyleCnt="0">
        <dgm:presLayoutVars>
          <dgm:chMax val="7"/>
          <dgm:chPref val="7"/>
          <dgm:dir/>
        </dgm:presLayoutVars>
      </dgm:prSet>
      <dgm:spPr/>
    </dgm:pt>
    <dgm:pt modelId="{13801A94-B00C-4A40-A62D-5874BF81EE76}" type="pres">
      <dgm:prSet presAssocID="{41A004EE-18BF-4911-AD3B-F08E444E96CD}" presName="Name1" presStyleCnt="0"/>
      <dgm:spPr/>
    </dgm:pt>
    <dgm:pt modelId="{5BF20201-EEAE-48E1-91F9-2C36EDA36B4C}" type="pres">
      <dgm:prSet presAssocID="{41A004EE-18BF-4911-AD3B-F08E444E96CD}" presName="cycle" presStyleCnt="0"/>
      <dgm:spPr/>
    </dgm:pt>
    <dgm:pt modelId="{83CBEE77-1A3F-4B07-86A6-20DC8429578A}" type="pres">
      <dgm:prSet presAssocID="{41A004EE-18BF-4911-AD3B-F08E444E96CD}" presName="srcNode" presStyleLbl="node1" presStyleIdx="0" presStyleCnt="6"/>
      <dgm:spPr/>
    </dgm:pt>
    <dgm:pt modelId="{3FCA37F8-5081-47EF-BE25-63C9CC32DEBF}" type="pres">
      <dgm:prSet presAssocID="{41A004EE-18BF-4911-AD3B-F08E444E96CD}" presName="conn" presStyleLbl="parChTrans1D2" presStyleIdx="0" presStyleCnt="1"/>
      <dgm:spPr/>
    </dgm:pt>
    <dgm:pt modelId="{4715271E-473C-40B3-AD49-F4D7D14C816E}" type="pres">
      <dgm:prSet presAssocID="{41A004EE-18BF-4911-AD3B-F08E444E96CD}" presName="extraNode" presStyleLbl="node1" presStyleIdx="0" presStyleCnt="6"/>
      <dgm:spPr/>
    </dgm:pt>
    <dgm:pt modelId="{25006107-F8D1-4B76-BDAA-858660202D7B}" type="pres">
      <dgm:prSet presAssocID="{41A004EE-18BF-4911-AD3B-F08E444E96CD}" presName="dstNode" presStyleLbl="node1" presStyleIdx="0" presStyleCnt="6"/>
      <dgm:spPr/>
    </dgm:pt>
    <dgm:pt modelId="{CA483DF6-803C-411B-A341-FC0C1A04E0B2}" type="pres">
      <dgm:prSet presAssocID="{56F16863-A270-435A-A558-FA3D9602EF88}" presName="text_1" presStyleLbl="node1" presStyleIdx="0" presStyleCnt="6">
        <dgm:presLayoutVars>
          <dgm:bulletEnabled val="1"/>
        </dgm:presLayoutVars>
      </dgm:prSet>
      <dgm:spPr/>
    </dgm:pt>
    <dgm:pt modelId="{51037826-CFEC-4BE1-A53C-35C622AD6116}" type="pres">
      <dgm:prSet presAssocID="{56F16863-A270-435A-A558-FA3D9602EF88}" presName="accent_1" presStyleCnt="0"/>
      <dgm:spPr/>
    </dgm:pt>
    <dgm:pt modelId="{F919AA91-3286-42B3-9490-4FEA7F8EC179}" type="pres">
      <dgm:prSet presAssocID="{56F16863-A270-435A-A558-FA3D9602EF88}" presName="accentRepeatNode" presStyleLbl="solidFgAcc1" presStyleIdx="0" presStyleCnt="6"/>
      <dgm:spPr/>
    </dgm:pt>
    <dgm:pt modelId="{E4025FFB-D910-495A-8848-FF1AE780D619}" type="pres">
      <dgm:prSet presAssocID="{8E36FAD0-7E95-4F16-8FA3-11A88852B8A0}" presName="text_2" presStyleLbl="node1" presStyleIdx="1" presStyleCnt="6">
        <dgm:presLayoutVars>
          <dgm:bulletEnabled val="1"/>
        </dgm:presLayoutVars>
      </dgm:prSet>
      <dgm:spPr/>
    </dgm:pt>
    <dgm:pt modelId="{3CE89E32-CAA4-44BD-82AE-8AFA7BDE7052}" type="pres">
      <dgm:prSet presAssocID="{8E36FAD0-7E95-4F16-8FA3-11A88852B8A0}" presName="accent_2" presStyleCnt="0"/>
      <dgm:spPr/>
    </dgm:pt>
    <dgm:pt modelId="{70EEDA05-ED92-467B-85B8-E1E081CBDABB}" type="pres">
      <dgm:prSet presAssocID="{8E36FAD0-7E95-4F16-8FA3-11A88852B8A0}" presName="accentRepeatNode" presStyleLbl="solidFgAcc1" presStyleIdx="1" presStyleCnt="6"/>
      <dgm:spPr/>
    </dgm:pt>
    <dgm:pt modelId="{679EF6CB-B068-4BA4-8999-6F0F8C3DBDC9}" type="pres">
      <dgm:prSet presAssocID="{B6B4C4EA-89A3-41C2-86BD-FC0B4F2D66B4}" presName="text_3" presStyleLbl="node1" presStyleIdx="2" presStyleCnt="6">
        <dgm:presLayoutVars>
          <dgm:bulletEnabled val="1"/>
        </dgm:presLayoutVars>
      </dgm:prSet>
      <dgm:spPr/>
    </dgm:pt>
    <dgm:pt modelId="{810261C4-E26C-4485-85F2-6F941D3E3636}" type="pres">
      <dgm:prSet presAssocID="{B6B4C4EA-89A3-41C2-86BD-FC0B4F2D66B4}" presName="accent_3" presStyleCnt="0"/>
      <dgm:spPr/>
    </dgm:pt>
    <dgm:pt modelId="{AC071D00-7A76-45EA-8E0A-18428657B69F}" type="pres">
      <dgm:prSet presAssocID="{B6B4C4EA-89A3-41C2-86BD-FC0B4F2D66B4}" presName="accentRepeatNode" presStyleLbl="solidFgAcc1" presStyleIdx="2" presStyleCnt="6"/>
      <dgm:spPr/>
    </dgm:pt>
    <dgm:pt modelId="{A0BDCB0A-E930-4CA8-9817-CD3637EC5BD1}" type="pres">
      <dgm:prSet presAssocID="{8D6B1BCC-D15E-4A68-A4D2-6E8A60E64912}" presName="text_4" presStyleLbl="node1" presStyleIdx="3" presStyleCnt="6">
        <dgm:presLayoutVars>
          <dgm:bulletEnabled val="1"/>
        </dgm:presLayoutVars>
      </dgm:prSet>
      <dgm:spPr/>
    </dgm:pt>
    <dgm:pt modelId="{0F6F1BB8-7EEE-4754-9B63-18898D21BB0E}" type="pres">
      <dgm:prSet presAssocID="{8D6B1BCC-D15E-4A68-A4D2-6E8A60E64912}" presName="accent_4" presStyleCnt="0"/>
      <dgm:spPr/>
    </dgm:pt>
    <dgm:pt modelId="{1C238040-2FFC-437C-85A5-FA2688BA1375}" type="pres">
      <dgm:prSet presAssocID="{8D6B1BCC-D15E-4A68-A4D2-6E8A60E64912}" presName="accentRepeatNode" presStyleLbl="solidFgAcc1" presStyleIdx="3" presStyleCnt="6"/>
      <dgm:spPr/>
    </dgm:pt>
    <dgm:pt modelId="{AC21BC3E-6407-49D7-A09E-3CC66D482C6D}" type="pres">
      <dgm:prSet presAssocID="{E068278A-B7E4-4A79-8784-B1D233D880F2}" presName="text_5" presStyleLbl="node1" presStyleIdx="4" presStyleCnt="6">
        <dgm:presLayoutVars>
          <dgm:bulletEnabled val="1"/>
        </dgm:presLayoutVars>
      </dgm:prSet>
      <dgm:spPr/>
    </dgm:pt>
    <dgm:pt modelId="{31548380-234E-443F-8779-D6359F95614C}" type="pres">
      <dgm:prSet presAssocID="{E068278A-B7E4-4A79-8784-B1D233D880F2}" presName="accent_5" presStyleCnt="0"/>
      <dgm:spPr/>
    </dgm:pt>
    <dgm:pt modelId="{9C85B85D-C57F-4E6D-A457-14E3BCAC036C}" type="pres">
      <dgm:prSet presAssocID="{E068278A-B7E4-4A79-8784-B1D233D880F2}" presName="accentRepeatNode" presStyleLbl="solidFgAcc1" presStyleIdx="4" presStyleCnt="6"/>
      <dgm:spPr/>
    </dgm:pt>
    <dgm:pt modelId="{EDB69A25-C88B-4925-B05D-4379821A61AD}" type="pres">
      <dgm:prSet presAssocID="{126BACFC-4A3D-44CC-9E67-2FCEA46002B6}" presName="text_6" presStyleLbl="node1" presStyleIdx="5" presStyleCnt="6">
        <dgm:presLayoutVars>
          <dgm:bulletEnabled val="1"/>
        </dgm:presLayoutVars>
      </dgm:prSet>
      <dgm:spPr/>
    </dgm:pt>
    <dgm:pt modelId="{5F2982EC-5BE3-443D-B862-6DD97757BB17}" type="pres">
      <dgm:prSet presAssocID="{126BACFC-4A3D-44CC-9E67-2FCEA46002B6}" presName="accent_6" presStyleCnt="0"/>
      <dgm:spPr/>
    </dgm:pt>
    <dgm:pt modelId="{999D1F02-6502-4CEF-B850-934D34E9E1B9}" type="pres">
      <dgm:prSet presAssocID="{126BACFC-4A3D-44CC-9E67-2FCEA46002B6}" presName="accentRepeatNode" presStyleLbl="solidFgAcc1" presStyleIdx="5" presStyleCnt="6"/>
      <dgm:spPr/>
    </dgm:pt>
  </dgm:ptLst>
  <dgm:cxnLst>
    <dgm:cxn modelId="{E234A11D-16D4-4EFF-9725-2A2BA5735778}" type="presOf" srcId="{8E36FAD0-7E95-4F16-8FA3-11A88852B8A0}" destId="{E4025FFB-D910-495A-8848-FF1AE780D619}" srcOrd="0" destOrd="0" presId="urn:microsoft.com/office/officeart/2008/layout/VerticalCurvedList"/>
    <dgm:cxn modelId="{B1F4FD27-8353-43F9-959D-FA4292DEB021}" srcId="{41A004EE-18BF-4911-AD3B-F08E444E96CD}" destId="{8D6B1BCC-D15E-4A68-A4D2-6E8A60E64912}" srcOrd="3" destOrd="0" parTransId="{8C0DF69C-CB34-4C3B-AF61-FB39229ACE75}" sibTransId="{12410BA1-B483-419D-BC6E-1D51E752AB7F}"/>
    <dgm:cxn modelId="{81A4B42C-C582-48E6-8FAD-1C0A7AED668A}" type="presOf" srcId="{56F16863-A270-435A-A558-FA3D9602EF88}" destId="{CA483DF6-803C-411B-A341-FC0C1A04E0B2}" srcOrd="0" destOrd="0" presId="urn:microsoft.com/office/officeart/2008/layout/VerticalCurvedList"/>
    <dgm:cxn modelId="{B44A503D-B9F7-4C1B-AD59-D19BC7E98D52}" type="presOf" srcId="{B7E25812-5C71-49DE-A2F9-6321A1B1E0E1}" destId="{3FCA37F8-5081-47EF-BE25-63C9CC32DEBF}" srcOrd="0" destOrd="0" presId="urn:microsoft.com/office/officeart/2008/layout/VerticalCurvedList"/>
    <dgm:cxn modelId="{9CA43670-00FC-4848-8B87-4E4A919DDB2E}" srcId="{41A004EE-18BF-4911-AD3B-F08E444E96CD}" destId="{B6B4C4EA-89A3-41C2-86BD-FC0B4F2D66B4}" srcOrd="2" destOrd="0" parTransId="{D5217505-FC4A-44CF-B48C-A1DEA938F30A}" sibTransId="{0715B144-775C-4AC4-92F2-3011BCDDF729}"/>
    <dgm:cxn modelId="{068F5372-CDD9-4498-8693-A64E64744ED9}" type="presOf" srcId="{8D6B1BCC-D15E-4A68-A4D2-6E8A60E64912}" destId="{A0BDCB0A-E930-4CA8-9817-CD3637EC5BD1}" srcOrd="0" destOrd="0" presId="urn:microsoft.com/office/officeart/2008/layout/VerticalCurvedList"/>
    <dgm:cxn modelId="{906DA052-EE60-46B3-B654-2AF16963F938}" srcId="{41A004EE-18BF-4911-AD3B-F08E444E96CD}" destId="{56F16863-A270-435A-A558-FA3D9602EF88}" srcOrd="0" destOrd="0" parTransId="{E0EAE697-C5DC-43FF-AA44-AB3C962CEBE7}" sibTransId="{B7E25812-5C71-49DE-A2F9-6321A1B1E0E1}"/>
    <dgm:cxn modelId="{9C9F3E7C-0B82-411E-9180-F43642D5109E}" srcId="{41A004EE-18BF-4911-AD3B-F08E444E96CD}" destId="{E068278A-B7E4-4A79-8784-B1D233D880F2}" srcOrd="4" destOrd="0" parTransId="{D6F6DC49-BA38-4F18-B2E1-20E7C7E964AD}" sibTransId="{7B3FAB04-475B-448F-AEE0-48DE373FC333}"/>
    <dgm:cxn modelId="{A1C3F380-F9C8-4F42-A306-035B6A6BD19C}" type="presOf" srcId="{B6B4C4EA-89A3-41C2-86BD-FC0B4F2D66B4}" destId="{679EF6CB-B068-4BA4-8999-6F0F8C3DBDC9}" srcOrd="0" destOrd="0" presId="urn:microsoft.com/office/officeart/2008/layout/VerticalCurvedList"/>
    <dgm:cxn modelId="{DE63928D-5BEF-44FB-88E6-135D6642ECB8}" type="presOf" srcId="{41A004EE-18BF-4911-AD3B-F08E444E96CD}" destId="{050A1C08-BBC2-4DB0-BF69-E0B6D998E7C6}" srcOrd="0" destOrd="0" presId="urn:microsoft.com/office/officeart/2008/layout/VerticalCurvedList"/>
    <dgm:cxn modelId="{4A5ED190-C766-4EFA-A5A2-3B624E55D1BD}" srcId="{41A004EE-18BF-4911-AD3B-F08E444E96CD}" destId="{8E36FAD0-7E95-4F16-8FA3-11A88852B8A0}" srcOrd="1" destOrd="0" parTransId="{68726442-D656-4AEA-8E9F-1777376B634A}" sibTransId="{93DCF54B-CCF0-4915-8EAD-F345ECDFC336}"/>
    <dgm:cxn modelId="{7C1C9192-3FC7-4EEE-B0B5-AE21F085C73D}" type="presOf" srcId="{E068278A-B7E4-4A79-8784-B1D233D880F2}" destId="{AC21BC3E-6407-49D7-A09E-3CC66D482C6D}" srcOrd="0" destOrd="0" presId="urn:microsoft.com/office/officeart/2008/layout/VerticalCurvedList"/>
    <dgm:cxn modelId="{BF3A38D6-DB2E-4323-BA60-F329AE117452}" type="presOf" srcId="{126BACFC-4A3D-44CC-9E67-2FCEA46002B6}" destId="{EDB69A25-C88B-4925-B05D-4379821A61AD}" srcOrd="0" destOrd="0" presId="urn:microsoft.com/office/officeart/2008/layout/VerticalCurvedList"/>
    <dgm:cxn modelId="{4B3FECDD-7D37-42E8-B374-05DBFF786B7F}" srcId="{41A004EE-18BF-4911-AD3B-F08E444E96CD}" destId="{126BACFC-4A3D-44CC-9E67-2FCEA46002B6}" srcOrd="5" destOrd="0" parTransId="{29DF3887-93D4-4A7E-BAFB-23F4A6195002}" sibTransId="{D358FAD7-AAC1-466F-9ED4-D2C86D76555F}"/>
    <dgm:cxn modelId="{0A0DB4FF-9BCA-4F4B-9202-522CA94FD4FA}" type="presParOf" srcId="{050A1C08-BBC2-4DB0-BF69-E0B6D998E7C6}" destId="{13801A94-B00C-4A40-A62D-5874BF81EE76}" srcOrd="0" destOrd="0" presId="urn:microsoft.com/office/officeart/2008/layout/VerticalCurvedList"/>
    <dgm:cxn modelId="{0C8AB596-F2CF-4AB1-B5D7-55483154A68E}" type="presParOf" srcId="{13801A94-B00C-4A40-A62D-5874BF81EE76}" destId="{5BF20201-EEAE-48E1-91F9-2C36EDA36B4C}" srcOrd="0" destOrd="0" presId="urn:microsoft.com/office/officeart/2008/layout/VerticalCurvedList"/>
    <dgm:cxn modelId="{A808D1F2-6623-49B2-ADE4-F4346C1E2CF6}" type="presParOf" srcId="{5BF20201-EEAE-48E1-91F9-2C36EDA36B4C}" destId="{83CBEE77-1A3F-4B07-86A6-20DC8429578A}" srcOrd="0" destOrd="0" presId="urn:microsoft.com/office/officeart/2008/layout/VerticalCurvedList"/>
    <dgm:cxn modelId="{F0E0AB8D-BA0A-45B1-B4EE-9ECA3B51E3E0}" type="presParOf" srcId="{5BF20201-EEAE-48E1-91F9-2C36EDA36B4C}" destId="{3FCA37F8-5081-47EF-BE25-63C9CC32DEBF}" srcOrd="1" destOrd="0" presId="urn:microsoft.com/office/officeart/2008/layout/VerticalCurvedList"/>
    <dgm:cxn modelId="{87140B34-0296-4D95-8272-86A945AAF404}" type="presParOf" srcId="{5BF20201-EEAE-48E1-91F9-2C36EDA36B4C}" destId="{4715271E-473C-40B3-AD49-F4D7D14C816E}" srcOrd="2" destOrd="0" presId="urn:microsoft.com/office/officeart/2008/layout/VerticalCurvedList"/>
    <dgm:cxn modelId="{18549D8D-2BCC-483E-AC1D-59CAFAB0589C}" type="presParOf" srcId="{5BF20201-EEAE-48E1-91F9-2C36EDA36B4C}" destId="{25006107-F8D1-4B76-BDAA-858660202D7B}" srcOrd="3" destOrd="0" presId="urn:microsoft.com/office/officeart/2008/layout/VerticalCurvedList"/>
    <dgm:cxn modelId="{63EF5E00-695C-46F3-B66F-DCDEF8FF925C}" type="presParOf" srcId="{13801A94-B00C-4A40-A62D-5874BF81EE76}" destId="{CA483DF6-803C-411B-A341-FC0C1A04E0B2}" srcOrd="1" destOrd="0" presId="urn:microsoft.com/office/officeart/2008/layout/VerticalCurvedList"/>
    <dgm:cxn modelId="{C5039A45-1877-4975-8705-2703159D6D93}" type="presParOf" srcId="{13801A94-B00C-4A40-A62D-5874BF81EE76}" destId="{51037826-CFEC-4BE1-A53C-35C622AD6116}" srcOrd="2" destOrd="0" presId="urn:microsoft.com/office/officeart/2008/layout/VerticalCurvedList"/>
    <dgm:cxn modelId="{0262217D-D1C8-4C27-B914-9C768C31C982}" type="presParOf" srcId="{51037826-CFEC-4BE1-A53C-35C622AD6116}" destId="{F919AA91-3286-42B3-9490-4FEA7F8EC179}" srcOrd="0" destOrd="0" presId="urn:microsoft.com/office/officeart/2008/layout/VerticalCurvedList"/>
    <dgm:cxn modelId="{E249A951-EF4A-4CF8-AD65-ACF0647A6B55}" type="presParOf" srcId="{13801A94-B00C-4A40-A62D-5874BF81EE76}" destId="{E4025FFB-D910-495A-8848-FF1AE780D619}" srcOrd="3" destOrd="0" presId="urn:microsoft.com/office/officeart/2008/layout/VerticalCurvedList"/>
    <dgm:cxn modelId="{78F04343-9EDA-4A2B-A353-C733EC60E8F0}" type="presParOf" srcId="{13801A94-B00C-4A40-A62D-5874BF81EE76}" destId="{3CE89E32-CAA4-44BD-82AE-8AFA7BDE7052}" srcOrd="4" destOrd="0" presId="urn:microsoft.com/office/officeart/2008/layout/VerticalCurvedList"/>
    <dgm:cxn modelId="{32A3E2E4-3C07-4111-8DF6-FFC3DDBC1E7C}" type="presParOf" srcId="{3CE89E32-CAA4-44BD-82AE-8AFA7BDE7052}" destId="{70EEDA05-ED92-467B-85B8-E1E081CBDABB}" srcOrd="0" destOrd="0" presId="urn:microsoft.com/office/officeart/2008/layout/VerticalCurvedList"/>
    <dgm:cxn modelId="{D93057B4-DF99-4508-885D-87EF2E768493}" type="presParOf" srcId="{13801A94-B00C-4A40-A62D-5874BF81EE76}" destId="{679EF6CB-B068-4BA4-8999-6F0F8C3DBDC9}" srcOrd="5" destOrd="0" presId="urn:microsoft.com/office/officeart/2008/layout/VerticalCurvedList"/>
    <dgm:cxn modelId="{8F6491E0-6DE3-4754-9DB6-04A18974ED31}" type="presParOf" srcId="{13801A94-B00C-4A40-A62D-5874BF81EE76}" destId="{810261C4-E26C-4485-85F2-6F941D3E3636}" srcOrd="6" destOrd="0" presId="urn:microsoft.com/office/officeart/2008/layout/VerticalCurvedList"/>
    <dgm:cxn modelId="{A6EE4E3C-BBC7-4213-A077-1DF1DD25BF8E}" type="presParOf" srcId="{810261C4-E26C-4485-85F2-6F941D3E3636}" destId="{AC071D00-7A76-45EA-8E0A-18428657B69F}" srcOrd="0" destOrd="0" presId="urn:microsoft.com/office/officeart/2008/layout/VerticalCurvedList"/>
    <dgm:cxn modelId="{012B157B-410E-4095-8BAD-BEEB6665C164}" type="presParOf" srcId="{13801A94-B00C-4A40-A62D-5874BF81EE76}" destId="{A0BDCB0A-E930-4CA8-9817-CD3637EC5BD1}" srcOrd="7" destOrd="0" presId="urn:microsoft.com/office/officeart/2008/layout/VerticalCurvedList"/>
    <dgm:cxn modelId="{747E0DC6-52E4-4C1F-8B07-4447E10A15F6}" type="presParOf" srcId="{13801A94-B00C-4A40-A62D-5874BF81EE76}" destId="{0F6F1BB8-7EEE-4754-9B63-18898D21BB0E}" srcOrd="8" destOrd="0" presId="urn:microsoft.com/office/officeart/2008/layout/VerticalCurvedList"/>
    <dgm:cxn modelId="{723385BB-14F0-4E0A-BAC2-A975E580E8CE}" type="presParOf" srcId="{0F6F1BB8-7EEE-4754-9B63-18898D21BB0E}" destId="{1C238040-2FFC-437C-85A5-FA2688BA1375}" srcOrd="0" destOrd="0" presId="urn:microsoft.com/office/officeart/2008/layout/VerticalCurvedList"/>
    <dgm:cxn modelId="{8E1DDC84-9C8E-44D8-9D74-83881C641C15}" type="presParOf" srcId="{13801A94-B00C-4A40-A62D-5874BF81EE76}" destId="{AC21BC3E-6407-49D7-A09E-3CC66D482C6D}" srcOrd="9" destOrd="0" presId="urn:microsoft.com/office/officeart/2008/layout/VerticalCurvedList"/>
    <dgm:cxn modelId="{EF33E244-F9BD-44CA-A4F9-4C0713C0D0A2}" type="presParOf" srcId="{13801A94-B00C-4A40-A62D-5874BF81EE76}" destId="{31548380-234E-443F-8779-D6359F95614C}" srcOrd="10" destOrd="0" presId="urn:microsoft.com/office/officeart/2008/layout/VerticalCurvedList"/>
    <dgm:cxn modelId="{C3C89C5D-6C62-4BC3-95E8-6D9CF4F0A1D3}" type="presParOf" srcId="{31548380-234E-443F-8779-D6359F95614C}" destId="{9C85B85D-C57F-4E6D-A457-14E3BCAC036C}" srcOrd="0" destOrd="0" presId="urn:microsoft.com/office/officeart/2008/layout/VerticalCurvedList"/>
    <dgm:cxn modelId="{FCCC3B49-FF1E-4981-8F8B-FB0A61E14B49}" type="presParOf" srcId="{13801A94-B00C-4A40-A62D-5874BF81EE76}" destId="{EDB69A25-C88B-4925-B05D-4379821A61AD}" srcOrd="11" destOrd="0" presId="urn:microsoft.com/office/officeart/2008/layout/VerticalCurvedList"/>
    <dgm:cxn modelId="{6870A776-2C10-43E7-ADD9-1D061C80DAD0}" type="presParOf" srcId="{13801A94-B00C-4A40-A62D-5874BF81EE76}" destId="{5F2982EC-5BE3-443D-B862-6DD97757BB17}" srcOrd="12" destOrd="0" presId="urn:microsoft.com/office/officeart/2008/layout/VerticalCurvedList"/>
    <dgm:cxn modelId="{55107F51-555F-4982-A102-C27F751BD978}" type="presParOf" srcId="{5F2982EC-5BE3-443D-B862-6DD97757BB17}" destId="{999D1F02-6502-4CEF-B850-934D34E9E1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322C43-354B-4299-BBAF-EA885DB8C3CE}" type="doc">
      <dgm:prSet loTypeId="urn:microsoft.com/office/officeart/2005/8/layout/hierarchy3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CL"/>
        </a:p>
      </dgm:t>
    </dgm:pt>
    <dgm:pt modelId="{FFDE6498-397F-4E01-986C-80D6FE912790}">
      <dgm:prSet phldrT="[Texto]" custT="1"/>
      <dgm:spPr/>
      <dgm:t>
        <a:bodyPr/>
        <a:lstStyle/>
        <a:p>
          <a:r>
            <a:rPr lang="es-CL" sz="1400" b="1" dirty="0">
              <a:latin typeface="Calibri" panose="020F0502020204030204" pitchFamily="34" charset="0"/>
              <a:cs typeface="Calibri" panose="020F0502020204030204" pitchFamily="34" charset="0"/>
            </a:rPr>
            <a:t>OTORGAMIENTO</a:t>
          </a:r>
        </a:p>
      </dgm:t>
    </dgm:pt>
    <dgm:pt modelId="{9C82076B-B076-47F3-A59B-242931BFB178}" type="par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6E2A98-6E89-4B29-A355-F1F4930D1ADF}" type="sib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85D260-8A91-4A72-83EC-551A0B71BDBD}">
      <dgm:prSet phldrT="[Texto]" custT="1"/>
      <dgm:spPr/>
      <dgm:t>
        <a:bodyPr/>
        <a:lstStyle/>
        <a:p>
          <a:r>
            <a:rPr lang="es-CL" sz="1400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rPr>
            <a:t>Resolución fundada (genérica) del Director del SS, refrendada por SEREMI, con copia a Dipres</a:t>
          </a:r>
        </a:p>
      </dgm:t>
    </dgm:pt>
    <dgm:pt modelId="{6E73D29D-1D51-454F-A521-25E1D20A0199}" type="par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B29BF1-38FD-4E12-9EC2-56B476D47AEE}" type="sib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7F949A-F95B-42EF-BB38-B49CA666A2C6}">
      <dgm:prSet phldrT="[Texto]" custT="1"/>
      <dgm:spPr/>
      <dgm:t>
        <a:bodyPr/>
        <a:lstStyle/>
        <a:p>
          <a:r>
            <a:rPr lang="es-CL" sz="1400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rPr>
            <a:t>Resolución Específica, con certificación de disponibilidad presupuestaria del Subd. Adm., con copia a SEREMI</a:t>
          </a:r>
        </a:p>
      </dgm:t>
    </dgm:pt>
    <dgm:pt modelId="{56D7950D-2D73-4264-B8C5-3008B412870A}" type="par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F150169-06AF-4ACD-9984-3F27432A87E2}" type="sib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EC4E1C5-4C40-4C5B-97AE-31FCF1300C25}" type="pres">
      <dgm:prSet presAssocID="{C8322C43-354B-4299-BBAF-EA885DB8C3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C63848-6CCB-46FD-8D0D-F3A20FEB85FD}" type="pres">
      <dgm:prSet presAssocID="{FFDE6498-397F-4E01-986C-80D6FE912790}" presName="root" presStyleCnt="0"/>
      <dgm:spPr/>
    </dgm:pt>
    <dgm:pt modelId="{25913230-EF3B-4A14-A4A3-F180881E9C7A}" type="pres">
      <dgm:prSet presAssocID="{FFDE6498-397F-4E01-986C-80D6FE912790}" presName="rootComposite" presStyleCnt="0"/>
      <dgm:spPr/>
    </dgm:pt>
    <dgm:pt modelId="{F52EDD3D-4A2D-430A-B823-5198776CECA5}" type="pres">
      <dgm:prSet presAssocID="{FFDE6498-397F-4E01-986C-80D6FE912790}" presName="rootText" presStyleLbl="node1" presStyleIdx="0" presStyleCnt="1" custScaleX="120687"/>
      <dgm:spPr/>
    </dgm:pt>
    <dgm:pt modelId="{C723EF52-DF11-4BDF-B64B-F22BECCC2642}" type="pres">
      <dgm:prSet presAssocID="{FFDE6498-397F-4E01-986C-80D6FE912790}" presName="rootConnector" presStyleLbl="node1" presStyleIdx="0" presStyleCnt="1"/>
      <dgm:spPr/>
    </dgm:pt>
    <dgm:pt modelId="{6239A122-2039-4954-8D75-A619786F146C}" type="pres">
      <dgm:prSet presAssocID="{FFDE6498-397F-4E01-986C-80D6FE912790}" presName="childShape" presStyleCnt="0"/>
      <dgm:spPr/>
    </dgm:pt>
    <dgm:pt modelId="{6FF260F1-196C-4B7D-917E-70EC84BD79B9}" type="pres">
      <dgm:prSet presAssocID="{6E73D29D-1D51-454F-A521-25E1D20A0199}" presName="Name13" presStyleLbl="parChTrans1D2" presStyleIdx="0" presStyleCnt="2"/>
      <dgm:spPr/>
    </dgm:pt>
    <dgm:pt modelId="{F6FE8410-5657-4C7C-8511-B83EDABF12E6}" type="pres">
      <dgm:prSet presAssocID="{AA85D260-8A91-4A72-83EC-551A0B71BDBD}" presName="childText" presStyleLbl="bgAcc1" presStyleIdx="0" presStyleCnt="2" custScaleX="160075" custScaleY="164345">
        <dgm:presLayoutVars>
          <dgm:bulletEnabled val="1"/>
        </dgm:presLayoutVars>
      </dgm:prSet>
      <dgm:spPr/>
    </dgm:pt>
    <dgm:pt modelId="{2715EBE7-C21C-47F9-B261-A257B7DF2114}" type="pres">
      <dgm:prSet presAssocID="{56D7950D-2D73-4264-B8C5-3008B412870A}" presName="Name13" presStyleLbl="parChTrans1D2" presStyleIdx="1" presStyleCnt="2"/>
      <dgm:spPr/>
    </dgm:pt>
    <dgm:pt modelId="{6DEA715F-7F07-4626-9C82-46BDE4575431}" type="pres">
      <dgm:prSet presAssocID="{A77F949A-F95B-42EF-BB38-B49CA666A2C6}" presName="childText" presStyleLbl="bgAcc1" presStyleIdx="1" presStyleCnt="2" custScaleX="160075" custScaleY="257021">
        <dgm:presLayoutVars>
          <dgm:bulletEnabled val="1"/>
        </dgm:presLayoutVars>
      </dgm:prSet>
      <dgm:spPr/>
    </dgm:pt>
  </dgm:ptLst>
  <dgm:cxnLst>
    <dgm:cxn modelId="{265E7E08-2910-425C-938E-D94F056CD74C}" type="presOf" srcId="{AA85D260-8A91-4A72-83EC-551A0B71BDBD}" destId="{F6FE8410-5657-4C7C-8511-B83EDABF12E6}" srcOrd="0" destOrd="0" presId="urn:microsoft.com/office/officeart/2005/8/layout/hierarchy3"/>
    <dgm:cxn modelId="{4125F318-B61B-4048-8A16-BBB3C3EB9562}" srcId="{FFDE6498-397F-4E01-986C-80D6FE912790}" destId="{AA85D260-8A91-4A72-83EC-551A0B71BDBD}" srcOrd="0" destOrd="0" parTransId="{6E73D29D-1D51-454F-A521-25E1D20A0199}" sibTransId="{5EB29BF1-38FD-4E12-9EC2-56B476D47AEE}"/>
    <dgm:cxn modelId="{CAC4CE41-FE31-4C78-85F9-2CA155644079}" srcId="{FFDE6498-397F-4E01-986C-80D6FE912790}" destId="{A77F949A-F95B-42EF-BB38-B49CA666A2C6}" srcOrd="1" destOrd="0" parTransId="{56D7950D-2D73-4264-B8C5-3008B412870A}" sibTransId="{1F150169-06AF-4ACD-9984-3F27432A87E2}"/>
    <dgm:cxn modelId="{F904C564-6AAF-4EDF-B2A1-79ED62ABF4AF}" srcId="{C8322C43-354B-4299-BBAF-EA885DB8C3CE}" destId="{FFDE6498-397F-4E01-986C-80D6FE912790}" srcOrd="0" destOrd="0" parTransId="{9C82076B-B076-47F3-A59B-242931BFB178}" sibTransId="{8B6E2A98-6E89-4B29-A355-F1F4930D1ADF}"/>
    <dgm:cxn modelId="{ADABF044-4A04-4159-9123-B0F4D30E6EB2}" type="presOf" srcId="{C8322C43-354B-4299-BBAF-EA885DB8C3CE}" destId="{0EC4E1C5-4C40-4C5B-97AE-31FCF1300C25}" srcOrd="0" destOrd="0" presId="urn:microsoft.com/office/officeart/2005/8/layout/hierarchy3"/>
    <dgm:cxn modelId="{AE9E9999-BA41-4DA0-930F-4B7C3F0C49EE}" type="presOf" srcId="{A77F949A-F95B-42EF-BB38-B49CA666A2C6}" destId="{6DEA715F-7F07-4626-9C82-46BDE4575431}" srcOrd="0" destOrd="0" presId="urn:microsoft.com/office/officeart/2005/8/layout/hierarchy3"/>
    <dgm:cxn modelId="{3061AFB5-61BD-42E0-877B-C267850146B5}" type="presOf" srcId="{FFDE6498-397F-4E01-986C-80D6FE912790}" destId="{F52EDD3D-4A2D-430A-B823-5198776CECA5}" srcOrd="0" destOrd="0" presId="urn:microsoft.com/office/officeart/2005/8/layout/hierarchy3"/>
    <dgm:cxn modelId="{4D3759B6-760B-4F4D-8C08-2568D6738716}" type="presOf" srcId="{6E73D29D-1D51-454F-A521-25E1D20A0199}" destId="{6FF260F1-196C-4B7D-917E-70EC84BD79B9}" srcOrd="0" destOrd="0" presId="urn:microsoft.com/office/officeart/2005/8/layout/hierarchy3"/>
    <dgm:cxn modelId="{E7A8C0CD-8D90-4B8A-B4FD-E034D762A085}" type="presOf" srcId="{56D7950D-2D73-4264-B8C5-3008B412870A}" destId="{2715EBE7-C21C-47F9-B261-A257B7DF2114}" srcOrd="0" destOrd="0" presId="urn:microsoft.com/office/officeart/2005/8/layout/hierarchy3"/>
    <dgm:cxn modelId="{9C1EAEE1-F3BD-4AA9-AE56-A75BA384FA4F}" type="presOf" srcId="{FFDE6498-397F-4E01-986C-80D6FE912790}" destId="{C723EF52-DF11-4BDF-B64B-F22BECCC2642}" srcOrd="1" destOrd="0" presId="urn:microsoft.com/office/officeart/2005/8/layout/hierarchy3"/>
    <dgm:cxn modelId="{DE75C308-131E-4074-91DB-BDE3D2CBC178}" type="presParOf" srcId="{0EC4E1C5-4C40-4C5B-97AE-31FCF1300C25}" destId="{D5C63848-6CCB-46FD-8D0D-F3A20FEB85FD}" srcOrd="0" destOrd="0" presId="urn:microsoft.com/office/officeart/2005/8/layout/hierarchy3"/>
    <dgm:cxn modelId="{DCA53B38-C90F-4287-A000-64221B2A24CB}" type="presParOf" srcId="{D5C63848-6CCB-46FD-8D0D-F3A20FEB85FD}" destId="{25913230-EF3B-4A14-A4A3-F180881E9C7A}" srcOrd="0" destOrd="0" presId="urn:microsoft.com/office/officeart/2005/8/layout/hierarchy3"/>
    <dgm:cxn modelId="{3858A334-A6E4-4CFD-85E1-0C3388B34243}" type="presParOf" srcId="{25913230-EF3B-4A14-A4A3-F180881E9C7A}" destId="{F52EDD3D-4A2D-430A-B823-5198776CECA5}" srcOrd="0" destOrd="0" presId="urn:microsoft.com/office/officeart/2005/8/layout/hierarchy3"/>
    <dgm:cxn modelId="{D5FD03DC-EF47-4188-89C3-17BF4FAC300F}" type="presParOf" srcId="{25913230-EF3B-4A14-A4A3-F180881E9C7A}" destId="{C723EF52-DF11-4BDF-B64B-F22BECCC2642}" srcOrd="1" destOrd="0" presId="urn:microsoft.com/office/officeart/2005/8/layout/hierarchy3"/>
    <dgm:cxn modelId="{69C59EB6-AA08-4839-AA6A-D7EB383E324D}" type="presParOf" srcId="{D5C63848-6CCB-46FD-8D0D-F3A20FEB85FD}" destId="{6239A122-2039-4954-8D75-A619786F146C}" srcOrd="1" destOrd="0" presId="urn:microsoft.com/office/officeart/2005/8/layout/hierarchy3"/>
    <dgm:cxn modelId="{A79F5AB1-1B3C-4FCC-B9CE-42907C153A74}" type="presParOf" srcId="{6239A122-2039-4954-8D75-A619786F146C}" destId="{6FF260F1-196C-4B7D-917E-70EC84BD79B9}" srcOrd="0" destOrd="0" presId="urn:microsoft.com/office/officeart/2005/8/layout/hierarchy3"/>
    <dgm:cxn modelId="{3675120C-64AD-4770-B1C1-FBCB0029A51D}" type="presParOf" srcId="{6239A122-2039-4954-8D75-A619786F146C}" destId="{F6FE8410-5657-4C7C-8511-B83EDABF12E6}" srcOrd="1" destOrd="0" presId="urn:microsoft.com/office/officeart/2005/8/layout/hierarchy3"/>
    <dgm:cxn modelId="{64EC1DE0-CA39-4512-860F-8E40A21B2C5B}" type="presParOf" srcId="{6239A122-2039-4954-8D75-A619786F146C}" destId="{2715EBE7-C21C-47F9-B261-A257B7DF2114}" srcOrd="2" destOrd="0" presId="urn:microsoft.com/office/officeart/2005/8/layout/hierarchy3"/>
    <dgm:cxn modelId="{7268B187-7EFF-4DFD-9122-616ABE1D39F1}" type="presParOf" srcId="{6239A122-2039-4954-8D75-A619786F146C}" destId="{6DEA715F-7F07-4626-9C82-46BDE457543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322C43-354B-4299-BBAF-EA885DB8C3CE}" type="doc">
      <dgm:prSet loTypeId="urn:microsoft.com/office/officeart/2005/8/layout/hierarchy3" loCatId="hierarchy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es-CL"/>
        </a:p>
      </dgm:t>
    </dgm:pt>
    <dgm:pt modelId="{FFDE6498-397F-4E01-986C-80D6FE912790}">
      <dgm:prSet phldrT="[Texto]" custT="1"/>
      <dgm:spPr/>
      <dgm:t>
        <a:bodyPr/>
        <a:lstStyle/>
        <a:p>
          <a:r>
            <a:rPr lang="es-CL" sz="1400" b="1" dirty="0">
              <a:latin typeface="Calibri" panose="020F0502020204030204" pitchFamily="34" charset="0"/>
              <a:cs typeface="Calibri" panose="020F0502020204030204" pitchFamily="34" charset="0"/>
            </a:rPr>
            <a:t>a) Jornadas Prioritarias</a:t>
          </a:r>
        </a:p>
      </dgm:t>
    </dgm:pt>
    <dgm:pt modelId="{9C82076B-B076-47F3-A59B-242931BFB178}" type="par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6E2A98-6E89-4B29-A355-F1F4930D1ADF}" type="sib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85D260-8A91-4A72-83EC-551A0B71BDBD}">
      <dgm:prSet phldrT="[Texto]" custT="1"/>
      <dgm:spPr/>
      <dgm:t>
        <a:bodyPr/>
        <a:lstStyle/>
        <a:p>
          <a:r>
            <a:rPr lang="es-CL" sz="1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1. Jornada Prioritaria Diurna</a:t>
          </a:r>
        </a:p>
      </dgm:t>
    </dgm:pt>
    <dgm:pt modelId="{6E73D29D-1D51-454F-A521-25E1D20A0199}" type="par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B29BF1-38FD-4E12-9EC2-56B476D47AEE}" type="sib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7F949A-F95B-42EF-BB38-B49CA666A2C6}">
      <dgm:prSet phldrT="[Texto]" custT="1"/>
      <dgm:spPr/>
      <dgm:t>
        <a:bodyPr/>
        <a:lstStyle/>
        <a:p>
          <a:r>
            <a:rPr lang="es-CL" sz="1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2. Jornada Prioritaria de Tarde (para EPS):  59.6047% del sueldo base 22 </a:t>
          </a:r>
          <a:r>
            <a:rPr lang="es-CL" sz="14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hrs</a:t>
          </a:r>
          <a:r>
            <a:rPr lang="es-CL" sz="1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56D7950D-2D73-4264-B8C5-3008B412870A}" type="par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F150169-06AF-4ACD-9984-3F27432A87E2}" type="sib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EC4E1C5-4C40-4C5B-97AE-31FCF1300C25}" type="pres">
      <dgm:prSet presAssocID="{C8322C43-354B-4299-BBAF-EA885DB8C3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C63848-6CCB-46FD-8D0D-F3A20FEB85FD}" type="pres">
      <dgm:prSet presAssocID="{FFDE6498-397F-4E01-986C-80D6FE912790}" presName="root" presStyleCnt="0"/>
      <dgm:spPr/>
    </dgm:pt>
    <dgm:pt modelId="{25913230-EF3B-4A14-A4A3-F180881E9C7A}" type="pres">
      <dgm:prSet presAssocID="{FFDE6498-397F-4E01-986C-80D6FE912790}" presName="rootComposite" presStyleCnt="0"/>
      <dgm:spPr/>
    </dgm:pt>
    <dgm:pt modelId="{F52EDD3D-4A2D-430A-B823-5198776CECA5}" type="pres">
      <dgm:prSet presAssocID="{FFDE6498-397F-4E01-986C-80D6FE912790}" presName="rootText" presStyleLbl="node1" presStyleIdx="0" presStyleCnt="1" custScaleX="120687" custScaleY="87570"/>
      <dgm:spPr/>
    </dgm:pt>
    <dgm:pt modelId="{C723EF52-DF11-4BDF-B64B-F22BECCC2642}" type="pres">
      <dgm:prSet presAssocID="{FFDE6498-397F-4E01-986C-80D6FE912790}" presName="rootConnector" presStyleLbl="node1" presStyleIdx="0" presStyleCnt="1"/>
      <dgm:spPr/>
    </dgm:pt>
    <dgm:pt modelId="{6239A122-2039-4954-8D75-A619786F146C}" type="pres">
      <dgm:prSet presAssocID="{FFDE6498-397F-4E01-986C-80D6FE912790}" presName="childShape" presStyleCnt="0"/>
      <dgm:spPr/>
    </dgm:pt>
    <dgm:pt modelId="{6FF260F1-196C-4B7D-917E-70EC84BD79B9}" type="pres">
      <dgm:prSet presAssocID="{6E73D29D-1D51-454F-A521-25E1D20A0199}" presName="Name13" presStyleLbl="parChTrans1D2" presStyleIdx="0" presStyleCnt="2"/>
      <dgm:spPr/>
    </dgm:pt>
    <dgm:pt modelId="{F6FE8410-5657-4C7C-8511-B83EDABF12E6}" type="pres">
      <dgm:prSet presAssocID="{AA85D260-8A91-4A72-83EC-551A0B71BDBD}" presName="childText" presStyleLbl="bgAcc1" presStyleIdx="0" presStyleCnt="2" custScaleX="160075" custScaleY="164345" custLinFactNeighborX="4044" custLinFactNeighborY="2988">
        <dgm:presLayoutVars>
          <dgm:bulletEnabled val="1"/>
        </dgm:presLayoutVars>
      </dgm:prSet>
      <dgm:spPr/>
    </dgm:pt>
    <dgm:pt modelId="{2715EBE7-C21C-47F9-B261-A257B7DF2114}" type="pres">
      <dgm:prSet presAssocID="{56D7950D-2D73-4264-B8C5-3008B412870A}" presName="Name13" presStyleLbl="parChTrans1D2" presStyleIdx="1" presStyleCnt="2"/>
      <dgm:spPr/>
    </dgm:pt>
    <dgm:pt modelId="{6DEA715F-7F07-4626-9C82-46BDE4575431}" type="pres">
      <dgm:prSet presAssocID="{A77F949A-F95B-42EF-BB38-B49CA666A2C6}" presName="childText" presStyleLbl="bgAcc1" presStyleIdx="1" presStyleCnt="2" custScaleX="160075" custScaleY="173175">
        <dgm:presLayoutVars>
          <dgm:bulletEnabled val="1"/>
        </dgm:presLayoutVars>
      </dgm:prSet>
      <dgm:spPr/>
    </dgm:pt>
  </dgm:ptLst>
  <dgm:cxnLst>
    <dgm:cxn modelId="{265E7E08-2910-425C-938E-D94F056CD74C}" type="presOf" srcId="{AA85D260-8A91-4A72-83EC-551A0B71BDBD}" destId="{F6FE8410-5657-4C7C-8511-B83EDABF12E6}" srcOrd="0" destOrd="0" presId="urn:microsoft.com/office/officeart/2005/8/layout/hierarchy3"/>
    <dgm:cxn modelId="{4125F318-B61B-4048-8A16-BBB3C3EB9562}" srcId="{FFDE6498-397F-4E01-986C-80D6FE912790}" destId="{AA85D260-8A91-4A72-83EC-551A0B71BDBD}" srcOrd="0" destOrd="0" parTransId="{6E73D29D-1D51-454F-A521-25E1D20A0199}" sibTransId="{5EB29BF1-38FD-4E12-9EC2-56B476D47AEE}"/>
    <dgm:cxn modelId="{CAC4CE41-FE31-4C78-85F9-2CA155644079}" srcId="{FFDE6498-397F-4E01-986C-80D6FE912790}" destId="{A77F949A-F95B-42EF-BB38-B49CA666A2C6}" srcOrd="1" destOrd="0" parTransId="{56D7950D-2D73-4264-B8C5-3008B412870A}" sibTransId="{1F150169-06AF-4ACD-9984-3F27432A87E2}"/>
    <dgm:cxn modelId="{F904C564-6AAF-4EDF-B2A1-79ED62ABF4AF}" srcId="{C8322C43-354B-4299-BBAF-EA885DB8C3CE}" destId="{FFDE6498-397F-4E01-986C-80D6FE912790}" srcOrd="0" destOrd="0" parTransId="{9C82076B-B076-47F3-A59B-242931BFB178}" sibTransId="{8B6E2A98-6E89-4B29-A355-F1F4930D1ADF}"/>
    <dgm:cxn modelId="{ADABF044-4A04-4159-9123-B0F4D30E6EB2}" type="presOf" srcId="{C8322C43-354B-4299-BBAF-EA885DB8C3CE}" destId="{0EC4E1C5-4C40-4C5B-97AE-31FCF1300C25}" srcOrd="0" destOrd="0" presId="urn:microsoft.com/office/officeart/2005/8/layout/hierarchy3"/>
    <dgm:cxn modelId="{AE9E9999-BA41-4DA0-930F-4B7C3F0C49EE}" type="presOf" srcId="{A77F949A-F95B-42EF-BB38-B49CA666A2C6}" destId="{6DEA715F-7F07-4626-9C82-46BDE4575431}" srcOrd="0" destOrd="0" presId="urn:microsoft.com/office/officeart/2005/8/layout/hierarchy3"/>
    <dgm:cxn modelId="{3061AFB5-61BD-42E0-877B-C267850146B5}" type="presOf" srcId="{FFDE6498-397F-4E01-986C-80D6FE912790}" destId="{F52EDD3D-4A2D-430A-B823-5198776CECA5}" srcOrd="0" destOrd="0" presId="urn:microsoft.com/office/officeart/2005/8/layout/hierarchy3"/>
    <dgm:cxn modelId="{4D3759B6-760B-4F4D-8C08-2568D6738716}" type="presOf" srcId="{6E73D29D-1D51-454F-A521-25E1D20A0199}" destId="{6FF260F1-196C-4B7D-917E-70EC84BD79B9}" srcOrd="0" destOrd="0" presId="urn:microsoft.com/office/officeart/2005/8/layout/hierarchy3"/>
    <dgm:cxn modelId="{E7A8C0CD-8D90-4B8A-B4FD-E034D762A085}" type="presOf" srcId="{56D7950D-2D73-4264-B8C5-3008B412870A}" destId="{2715EBE7-C21C-47F9-B261-A257B7DF2114}" srcOrd="0" destOrd="0" presId="urn:microsoft.com/office/officeart/2005/8/layout/hierarchy3"/>
    <dgm:cxn modelId="{9C1EAEE1-F3BD-4AA9-AE56-A75BA384FA4F}" type="presOf" srcId="{FFDE6498-397F-4E01-986C-80D6FE912790}" destId="{C723EF52-DF11-4BDF-B64B-F22BECCC2642}" srcOrd="1" destOrd="0" presId="urn:microsoft.com/office/officeart/2005/8/layout/hierarchy3"/>
    <dgm:cxn modelId="{DE75C308-131E-4074-91DB-BDE3D2CBC178}" type="presParOf" srcId="{0EC4E1C5-4C40-4C5B-97AE-31FCF1300C25}" destId="{D5C63848-6CCB-46FD-8D0D-F3A20FEB85FD}" srcOrd="0" destOrd="0" presId="urn:microsoft.com/office/officeart/2005/8/layout/hierarchy3"/>
    <dgm:cxn modelId="{DCA53B38-C90F-4287-A000-64221B2A24CB}" type="presParOf" srcId="{D5C63848-6CCB-46FD-8D0D-F3A20FEB85FD}" destId="{25913230-EF3B-4A14-A4A3-F180881E9C7A}" srcOrd="0" destOrd="0" presId="urn:microsoft.com/office/officeart/2005/8/layout/hierarchy3"/>
    <dgm:cxn modelId="{3858A334-A6E4-4CFD-85E1-0C3388B34243}" type="presParOf" srcId="{25913230-EF3B-4A14-A4A3-F180881E9C7A}" destId="{F52EDD3D-4A2D-430A-B823-5198776CECA5}" srcOrd="0" destOrd="0" presId="urn:microsoft.com/office/officeart/2005/8/layout/hierarchy3"/>
    <dgm:cxn modelId="{D5FD03DC-EF47-4188-89C3-17BF4FAC300F}" type="presParOf" srcId="{25913230-EF3B-4A14-A4A3-F180881E9C7A}" destId="{C723EF52-DF11-4BDF-B64B-F22BECCC2642}" srcOrd="1" destOrd="0" presId="urn:microsoft.com/office/officeart/2005/8/layout/hierarchy3"/>
    <dgm:cxn modelId="{69C59EB6-AA08-4839-AA6A-D7EB383E324D}" type="presParOf" srcId="{D5C63848-6CCB-46FD-8D0D-F3A20FEB85FD}" destId="{6239A122-2039-4954-8D75-A619786F146C}" srcOrd="1" destOrd="0" presId="urn:microsoft.com/office/officeart/2005/8/layout/hierarchy3"/>
    <dgm:cxn modelId="{A79F5AB1-1B3C-4FCC-B9CE-42907C153A74}" type="presParOf" srcId="{6239A122-2039-4954-8D75-A619786F146C}" destId="{6FF260F1-196C-4B7D-917E-70EC84BD79B9}" srcOrd="0" destOrd="0" presId="urn:microsoft.com/office/officeart/2005/8/layout/hierarchy3"/>
    <dgm:cxn modelId="{3675120C-64AD-4770-B1C1-FBCB0029A51D}" type="presParOf" srcId="{6239A122-2039-4954-8D75-A619786F146C}" destId="{F6FE8410-5657-4C7C-8511-B83EDABF12E6}" srcOrd="1" destOrd="0" presId="urn:microsoft.com/office/officeart/2005/8/layout/hierarchy3"/>
    <dgm:cxn modelId="{64EC1DE0-CA39-4512-860F-8E40A21B2C5B}" type="presParOf" srcId="{6239A122-2039-4954-8D75-A619786F146C}" destId="{2715EBE7-C21C-47F9-B261-A257B7DF2114}" srcOrd="2" destOrd="0" presId="urn:microsoft.com/office/officeart/2005/8/layout/hierarchy3"/>
    <dgm:cxn modelId="{7268B187-7EFF-4DFD-9122-616ABE1D39F1}" type="presParOf" srcId="{6239A122-2039-4954-8D75-A619786F146C}" destId="{6DEA715F-7F07-4626-9C82-46BDE457543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322C43-354B-4299-BBAF-EA885DB8C3CE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FDE6498-397F-4E01-986C-80D6FE912790}">
      <dgm:prSet phldrT="[Texto]" custT="1"/>
      <dgm:spPr/>
      <dgm:t>
        <a:bodyPr/>
        <a:lstStyle/>
        <a:p>
          <a:r>
            <a:rPr lang="es-CL" sz="1400" b="1" dirty="0">
              <a:latin typeface="Calibri" panose="020F0502020204030204" pitchFamily="34" charset="0"/>
              <a:cs typeface="Calibri" panose="020F0502020204030204" pitchFamily="34" charset="0"/>
            </a:rPr>
            <a:t>b) Competencia Profesional</a:t>
          </a:r>
        </a:p>
      </dgm:t>
    </dgm:pt>
    <dgm:pt modelId="{9C82076B-B076-47F3-A59B-242931BFB178}" type="par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6E2A98-6E89-4B29-A355-F1F4930D1ADF}" type="sib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85D260-8A91-4A72-83EC-551A0B71BDBD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1. Formación</a:t>
          </a:r>
        </a:p>
      </dgm:t>
    </dgm:pt>
    <dgm:pt modelId="{6E73D29D-1D51-454F-A521-25E1D20A0199}" type="par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B29BF1-38FD-4E12-9EC2-56B476D47AEE}" type="sib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7F949A-F95B-42EF-BB38-B49CA666A2C6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2. Capacitación</a:t>
          </a:r>
        </a:p>
      </dgm:t>
    </dgm:pt>
    <dgm:pt modelId="{56D7950D-2D73-4264-B8C5-3008B412870A}" type="par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F150169-06AF-4ACD-9984-3F27432A87E2}" type="sib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BB2638-82C3-414D-92CA-CD51DA3BF6ED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3. Especialización</a:t>
          </a:r>
        </a:p>
      </dgm:t>
    </dgm:pt>
    <dgm:pt modelId="{6D764212-83A8-4ACF-AAC6-8A1863332ABC}" type="parTrans" cxnId="{BF96A8FD-7E99-488C-B432-02C3D8943617}">
      <dgm:prSet/>
      <dgm:spPr/>
      <dgm:t>
        <a:bodyPr/>
        <a:lstStyle/>
        <a:p>
          <a:endParaRPr lang="es-CL"/>
        </a:p>
      </dgm:t>
    </dgm:pt>
    <dgm:pt modelId="{72D06174-E6D7-451D-9239-9266A9B6E746}" type="sibTrans" cxnId="{BF96A8FD-7E99-488C-B432-02C3D8943617}">
      <dgm:prSet/>
      <dgm:spPr/>
      <dgm:t>
        <a:bodyPr/>
        <a:lstStyle/>
        <a:p>
          <a:endParaRPr lang="es-CL"/>
        </a:p>
      </dgm:t>
    </dgm:pt>
    <dgm:pt modelId="{B43B89A8-273D-4C8E-9CED-70E71234344C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4. </a:t>
          </a:r>
          <a:r>
            <a:rPr lang="es-CL" sz="1400" dirty="0" err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Compentencias</a:t>
          </a:r>
          <a:endParaRPr lang="es-CL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5F4BC9-F849-405F-8392-4AD692662676}" type="parTrans" cxnId="{70328716-4225-47A5-A543-D8C14F6A80AE}">
      <dgm:prSet/>
      <dgm:spPr/>
      <dgm:t>
        <a:bodyPr/>
        <a:lstStyle/>
        <a:p>
          <a:endParaRPr lang="es-CL"/>
        </a:p>
      </dgm:t>
    </dgm:pt>
    <dgm:pt modelId="{CA0915C1-F558-4E78-96F2-C62872E3CAE9}" type="sibTrans" cxnId="{70328716-4225-47A5-A543-D8C14F6A80AE}">
      <dgm:prSet/>
      <dgm:spPr/>
      <dgm:t>
        <a:bodyPr/>
        <a:lstStyle/>
        <a:p>
          <a:endParaRPr lang="es-CL"/>
        </a:p>
      </dgm:t>
    </dgm:pt>
    <dgm:pt modelId="{0EC4E1C5-4C40-4C5B-97AE-31FCF1300C25}" type="pres">
      <dgm:prSet presAssocID="{C8322C43-354B-4299-BBAF-EA885DB8C3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C63848-6CCB-46FD-8D0D-F3A20FEB85FD}" type="pres">
      <dgm:prSet presAssocID="{FFDE6498-397F-4E01-986C-80D6FE912790}" presName="root" presStyleCnt="0"/>
      <dgm:spPr/>
    </dgm:pt>
    <dgm:pt modelId="{25913230-EF3B-4A14-A4A3-F180881E9C7A}" type="pres">
      <dgm:prSet presAssocID="{FFDE6498-397F-4E01-986C-80D6FE912790}" presName="rootComposite" presStyleCnt="0"/>
      <dgm:spPr/>
    </dgm:pt>
    <dgm:pt modelId="{F52EDD3D-4A2D-430A-B823-5198776CECA5}" type="pres">
      <dgm:prSet presAssocID="{FFDE6498-397F-4E01-986C-80D6FE912790}" presName="rootText" presStyleLbl="node1" presStyleIdx="0" presStyleCnt="1" custScaleX="184505" custScaleY="130650"/>
      <dgm:spPr/>
    </dgm:pt>
    <dgm:pt modelId="{C723EF52-DF11-4BDF-B64B-F22BECCC2642}" type="pres">
      <dgm:prSet presAssocID="{FFDE6498-397F-4E01-986C-80D6FE912790}" presName="rootConnector" presStyleLbl="node1" presStyleIdx="0" presStyleCnt="1"/>
      <dgm:spPr/>
    </dgm:pt>
    <dgm:pt modelId="{6239A122-2039-4954-8D75-A619786F146C}" type="pres">
      <dgm:prSet presAssocID="{FFDE6498-397F-4E01-986C-80D6FE912790}" presName="childShape" presStyleCnt="0"/>
      <dgm:spPr/>
    </dgm:pt>
    <dgm:pt modelId="{6FF260F1-196C-4B7D-917E-70EC84BD79B9}" type="pres">
      <dgm:prSet presAssocID="{6E73D29D-1D51-454F-A521-25E1D20A0199}" presName="Name13" presStyleLbl="parChTrans1D2" presStyleIdx="0" presStyleCnt="4"/>
      <dgm:spPr/>
    </dgm:pt>
    <dgm:pt modelId="{F6FE8410-5657-4C7C-8511-B83EDABF12E6}" type="pres">
      <dgm:prSet presAssocID="{AA85D260-8A91-4A72-83EC-551A0B71BDBD}" presName="childText" presStyleLbl="bgAcc1" presStyleIdx="0" presStyleCnt="4" custScaleX="175059" custScaleY="87408">
        <dgm:presLayoutVars>
          <dgm:bulletEnabled val="1"/>
        </dgm:presLayoutVars>
      </dgm:prSet>
      <dgm:spPr/>
    </dgm:pt>
    <dgm:pt modelId="{2715EBE7-C21C-47F9-B261-A257B7DF2114}" type="pres">
      <dgm:prSet presAssocID="{56D7950D-2D73-4264-B8C5-3008B412870A}" presName="Name13" presStyleLbl="parChTrans1D2" presStyleIdx="1" presStyleCnt="4"/>
      <dgm:spPr/>
    </dgm:pt>
    <dgm:pt modelId="{6DEA715F-7F07-4626-9C82-46BDE4575431}" type="pres">
      <dgm:prSet presAssocID="{A77F949A-F95B-42EF-BB38-B49CA666A2C6}" presName="childText" presStyleLbl="bgAcc1" presStyleIdx="1" presStyleCnt="4" custScaleX="175625" custScaleY="82636">
        <dgm:presLayoutVars>
          <dgm:bulletEnabled val="1"/>
        </dgm:presLayoutVars>
      </dgm:prSet>
      <dgm:spPr/>
    </dgm:pt>
    <dgm:pt modelId="{BF9DD040-E1C0-4043-8F5F-DDD45008928B}" type="pres">
      <dgm:prSet presAssocID="{6D764212-83A8-4ACF-AAC6-8A1863332ABC}" presName="Name13" presStyleLbl="parChTrans1D2" presStyleIdx="2" presStyleCnt="4"/>
      <dgm:spPr/>
    </dgm:pt>
    <dgm:pt modelId="{0071B833-9FBE-4FAB-A04B-01ABEC3988AC}" type="pres">
      <dgm:prSet presAssocID="{E7BB2638-82C3-414D-92CA-CD51DA3BF6ED}" presName="childText" presStyleLbl="bgAcc1" presStyleIdx="2" presStyleCnt="4" custScaleX="186621" custScaleY="83935">
        <dgm:presLayoutVars>
          <dgm:bulletEnabled val="1"/>
        </dgm:presLayoutVars>
      </dgm:prSet>
      <dgm:spPr/>
    </dgm:pt>
    <dgm:pt modelId="{DF891172-F8B8-4995-8FF8-3CAD1F258308}" type="pres">
      <dgm:prSet presAssocID="{0B5F4BC9-F849-405F-8392-4AD692662676}" presName="Name13" presStyleLbl="parChTrans1D2" presStyleIdx="3" presStyleCnt="4"/>
      <dgm:spPr/>
    </dgm:pt>
    <dgm:pt modelId="{DD9EF392-44C4-48B3-AF2B-4BB2B4EA3C32}" type="pres">
      <dgm:prSet presAssocID="{B43B89A8-273D-4C8E-9CED-70E71234344C}" presName="childText" presStyleLbl="bgAcc1" presStyleIdx="3" presStyleCnt="4" custScaleX="188974" custScaleY="76082" custLinFactNeighborX="6263">
        <dgm:presLayoutVars>
          <dgm:bulletEnabled val="1"/>
        </dgm:presLayoutVars>
      </dgm:prSet>
      <dgm:spPr/>
    </dgm:pt>
  </dgm:ptLst>
  <dgm:cxnLst>
    <dgm:cxn modelId="{265E7E08-2910-425C-938E-D94F056CD74C}" type="presOf" srcId="{AA85D260-8A91-4A72-83EC-551A0B71BDBD}" destId="{F6FE8410-5657-4C7C-8511-B83EDABF12E6}" srcOrd="0" destOrd="0" presId="urn:microsoft.com/office/officeart/2005/8/layout/hierarchy3"/>
    <dgm:cxn modelId="{70328716-4225-47A5-A543-D8C14F6A80AE}" srcId="{FFDE6498-397F-4E01-986C-80D6FE912790}" destId="{B43B89A8-273D-4C8E-9CED-70E71234344C}" srcOrd="3" destOrd="0" parTransId="{0B5F4BC9-F849-405F-8392-4AD692662676}" sibTransId="{CA0915C1-F558-4E78-96F2-C62872E3CAE9}"/>
    <dgm:cxn modelId="{4125F318-B61B-4048-8A16-BBB3C3EB9562}" srcId="{FFDE6498-397F-4E01-986C-80D6FE912790}" destId="{AA85D260-8A91-4A72-83EC-551A0B71BDBD}" srcOrd="0" destOrd="0" parTransId="{6E73D29D-1D51-454F-A521-25E1D20A0199}" sibTransId="{5EB29BF1-38FD-4E12-9EC2-56B476D47AEE}"/>
    <dgm:cxn modelId="{1810EC26-1982-4FE1-A710-ECBBB18259BA}" type="presOf" srcId="{6D764212-83A8-4ACF-AAC6-8A1863332ABC}" destId="{BF9DD040-E1C0-4043-8F5F-DDD45008928B}" srcOrd="0" destOrd="0" presId="urn:microsoft.com/office/officeart/2005/8/layout/hierarchy3"/>
    <dgm:cxn modelId="{D3F77041-68DC-4D37-93D2-30CB64F83503}" type="presOf" srcId="{B43B89A8-273D-4C8E-9CED-70E71234344C}" destId="{DD9EF392-44C4-48B3-AF2B-4BB2B4EA3C32}" srcOrd="0" destOrd="0" presId="urn:microsoft.com/office/officeart/2005/8/layout/hierarchy3"/>
    <dgm:cxn modelId="{CAC4CE41-FE31-4C78-85F9-2CA155644079}" srcId="{FFDE6498-397F-4E01-986C-80D6FE912790}" destId="{A77F949A-F95B-42EF-BB38-B49CA666A2C6}" srcOrd="1" destOrd="0" parTransId="{56D7950D-2D73-4264-B8C5-3008B412870A}" sibTransId="{1F150169-06AF-4ACD-9984-3F27432A87E2}"/>
    <dgm:cxn modelId="{F904C564-6AAF-4EDF-B2A1-79ED62ABF4AF}" srcId="{C8322C43-354B-4299-BBAF-EA885DB8C3CE}" destId="{FFDE6498-397F-4E01-986C-80D6FE912790}" srcOrd="0" destOrd="0" parTransId="{9C82076B-B076-47F3-A59B-242931BFB178}" sibTransId="{8B6E2A98-6E89-4B29-A355-F1F4930D1ADF}"/>
    <dgm:cxn modelId="{ADABF044-4A04-4159-9123-B0F4D30E6EB2}" type="presOf" srcId="{C8322C43-354B-4299-BBAF-EA885DB8C3CE}" destId="{0EC4E1C5-4C40-4C5B-97AE-31FCF1300C25}" srcOrd="0" destOrd="0" presId="urn:microsoft.com/office/officeart/2005/8/layout/hierarchy3"/>
    <dgm:cxn modelId="{AA3D3793-8840-433D-B408-AC03C3A5188A}" type="presOf" srcId="{E7BB2638-82C3-414D-92CA-CD51DA3BF6ED}" destId="{0071B833-9FBE-4FAB-A04B-01ABEC3988AC}" srcOrd="0" destOrd="0" presId="urn:microsoft.com/office/officeart/2005/8/layout/hierarchy3"/>
    <dgm:cxn modelId="{AE9E9999-BA41-4DA0-930F-4B7C3F0C49EE}" type="presOf" srcId="{A77F949A-F95B-42EF-BB38-B49CA666A2C6}" destId="{6DEA715F-7F07-4626-9C82-46BDE4575431}" srcOrd="0" destOrd="0" presId="urn:microsoft.com/office/officeart/2005/8/layout/hierarchy3"/>
    <dgm:cxn modelId="{3061AFB5-61BD-42E0-877B-C267850146B5}" type="presOf" srcId="{FFDE6498-397F-4E01-986C-80D6FE912790}" destId="{F52EDD3D-4A2D-430A-B823-5198776CECA5}" srcOrd="0" destOrd="0" presId="urn:microsoft.com/office/officeart/2005/8/layout/hierarchy3"/>
    <dgm:cxn modelId="{4D3759B6-760B-4F4D-8C08-2568D6738716}" type="presOf" srcId="{6E73D29D-1D51-454F-A521-25E1D20A0199}" destId="{6FF260F1-196C-4B7D-917E-70EC84BD79B9}" srcOrd="0" destOrd="0" presId="urn:microsoft.com/office/officeart/2005/8/layout/hierarchy3"/>
    <dgm:cxn modelId="{E7A8C0CD-8D90-4B8A-B4FD-E034D762A085}" type="presOf" srcId="{56D7950D-2D73-4264-B8C5-3008B412870A}" destId="{2715EBE7-C21C-47F9-B261-A257B7DF2114}" srcOrd="0" destOrd="0" presId="urn:microsoft.com/office/officeart/2005/8/layout/hierarchy3"/>
    <dgm:cxn modelId="{C64F1EE0-2B10-45DF-9314-AB3CE7B7AA1D}" type="presOf" srcId="{0B5F4BC9-F849-405F-8392-4AD692662676}" destId="{DF891172-F8B8-4995-8FF8-3CAD1F258308}" srcOrd="0" destOrd="0" presId="urn:microsoft.com/office/officeart/2005/8/layout/hierarchy3"/>
    <dgm:cxn modelId="{9C1EAEE1-F3BD-4AA9-AE56-A75BA384FA4F}" type="presOf" srcId="{FFDE6498-397F-4E01-986C-80D6FE912790}" destId="{C723EF52-DF11-4BDF-B64B-F22BECCC2642}" srcOrd="1" destOrd="0" presId="urn:microsoft.com/office/officeart/2005/8/layout/hierarchy3"/>
    <dgm:cxn modelId="{BF96A8FD-7E99-488C-B432-02C3D8943617}" srcId="{FFDE6498-397F-4E01-986C-80D6FE912790}" destId="{E7BB2638-82C3-414D-92CA-CD51DA3BF6ED}" srcOrd="2" destOrd="0" parTransId="{6D764212-83A8-4ACF-AAC6-8A1863332ABC}" sibTransId="{72D06174-E6D7-451D-9239-9266A9B6E746}"/>
    <dgm:cxn modelId="{DE75C308-131E-4074-91DB-BDE3D2CBC178}" type="presParOf" srcId="{0EC4E1C5-4C40-4C5B-97AE-31FCF1300C25}" destId="{D5C63848-6CCB-46FD-8D0D-F3A20FEB85FD}" srcOrd="0" destOrd="0" presId="urn:microsoft.com/office/officeart/2005/8/layout/hierarchy3"/>
    <dgm:cxn modelId="{DCA53B38-C90F-4287-A000-64221B2A24CB}" type="presParOf" srcId="{D5C63848-6CCB-46FD-8D0D-F3A20FEB85FD}" destId="{25913230-EF3B-4A14-A4A3-F180881E9C7A}" srcOrd="0" destOrd="0" presId="urn:microsoft.com/office/officeart/2005/8/layout/hierarchy3"/>
    <dgm:cxn modelId="{3858A334-A6E4-4CFD-85E1-0C3388B34243}" type="presParOf" srcId="{25913230-EF3B-4A14-A4A3-F180881E9C7A}" destId="{F52EDD3D-4A2D-430A-B823-5198776CECA5}" srcOrd="0" destOrd="0" presId="urn:microsoft.com/office/officeart/2005/8/layout/hierarchy3"/>
    <dgm:cxn modelId="{D5FD03DC-EF47-4188-89C3-17BF4FAC300F}" type="presParOf" srcId="{25913230-EF3B-4A14-A4A3-F180881E9C7A}" destId="{C723EF52-DF11-4BDF-B64B-F22BECCC2642}" srcOrd="1" destOrd="0" presId="urn:microsoft.com/office/officeart/2005/8/layout/hierarchy3"/>
    <dgm:cxn modelId="{69C59EB6-AA08-4839-AA6A-D7EB383E324D}" type="presParOf" srcId="{D5C63848-6CCB-46FD-8D0D-F3A20FEB85FD}" destId="{6239A122-2039-4954-8D75-A619786F146C}" srcOrd="1" destOrd="0" presId="urn:microsoft.com/office/officeart/2005/8/layout/hierarchy3"/>
    <dgm:cxn modelId="{A79F5AB1-1B3C-4FCC-B9CE-42907C153A74}" type="presParOf" srcId="{6239A122-2039-4954-8D75-A619786F146C}" destId="{6FF260F1-196C-4B7D-917E-70EC84BD79B9}" srcOrd="0" destOrd="0" presId="urn:microsoft.com/office/officeart/2005/8/layout/hierarchy3"/>
    <dgm:cxn modelId="{3675120C-64AD-4770-B1C1-FBCB0029A51D}" type="presParOf" srcId="{6239A122-2039-4954-8D75-A619786F146C}" destId="{F6FE8410-5657-4C7C-8511-B83EDABF12E6}" srcOrd="1" destOrd="0" presId="urn:microsoft.com/office/officeart/2005/8/layout/hierarchy3"/>
    <dgm:cxn modelId="{64EC1DE0-CA39-4512-860F-8E40A21B2C5B}" type="presParOf" srcId="{6239A122-2039-4954-8D75-A619786F146C}" destId="{2715EBE7-C21C-47F9-B261-A257B7DF2114}" srcOrd="2" destOrd="0" presId="urn:microsoft.com/office/officeart/2005/8/layout/hierarchy3"/>
    <dgm:cxn modelId="{7268B187-7EFF-4DFD-9122-616ABE1D39F1}" type="presParOf" srcId="{6239A122-2039-4954-8D75-A619786F146C}" destId="{6DEA715F-7F07-4626-9C82-46BDE4575431}" srcOrd="3" destOrd="0" presId="urn:microsoft.com/office/officeart/2005/8/layout/hierarchy3"/>
    <dgm:cxn modelId="{9CFE8C80-0E18-41A3-9046-9EE3EF54A02D}" type="presParOf" srcId="{6239A122-2039-4954-8D75-A619786F146C}" destId="{BF9DD040-E1C0-4043-8F5F-DDD45008928B}" srcOrd="4" destOrd="0" presId="urn:microsoft.com/office/officeart/2005/8/layout/hierarchy3"/>
    <dgm:cxn modelId="{F62F65E8-4497-4E8A-A8A4-20D19B99B76B}" type="presParOf" srcId="{6239A122-2039-4954-8D75-A619786F146C}" destId="{0071B833-9FBE-4FAB-A04B-01ABEC3988AC}" srcOrd="5" destOrd="0" presId="urn:microsoft.com/office/officeart/2005/8/layout/hierarchy3"/>
    <dgm:cxn modelId="{2036F02B-9419-435A-AB04-0132C64E4806}" type="presParOf" srcId="{6239A122-2039-4954-8D75-A619786F146C}" destId="{DF891172-F8B8-4995-8FF8-3CAD1F258308}" srcOrd="6" destOrd="0" presId="urn:microsoft.com/office/officeart/2005/8/layout/hierarchy3"/>
    <dgm:cxn modelId="{BFA7AAFA-EBD5-4439-8C1E-5DFD2D31080F}" type="presParOf" srcId="{6239A122-2039-4954-8D75-A619786F146C}" destId="{DD9EF392-44C4-48B3-AF2B-4BB2B4EA3C3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322C43-354B-4299-BBAF-EA885DB8C3CE}" type="doc">
      <dgm:prSet loTypeId="urn:microsoft.com/office/officeart/2005/8/layout/hierarchy3" loCatId="hierarchy" qsTypeId="urn:microsoft.com/office/officeart/2005/8/quickstyle/3d1" qsCatId="3D" csTypeId="urn:microsoft.com/office/officeart/2005/8/colors/accent6_1" csCatId="accent6" phldr="1"/>
      <dgm:spPr/>
      <dgm:t>
        <a:bodyPr/>
        <a:lstStyle/>
        <a:p>
          <a:endParaRPr lang="es-CL"/>
        </a:p>
      </dgm:t>
    </dgm:pt>
    <dgm:pt modelId="{FFDE6498-397F-4E01-986C-80D6FE912790}">
      <dgm:prSet phldrT="[Texto]" custT="1"/>
      <dgm:spPr/>
      <dgm:t>
        <a:bodyPr/>
        <a:lstStyle/>
        <a:p>
          <a:r>
            <a:rPr lang="es-CL" sz="1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c) Condiciones y Lugares de Trabajo</a:t>
          </a:r>
        </a:p>
      </dgm:t>
    </dgm:pt>
    <dgm:pt modelId="{9C82076B-B076-47F3-A59B-242931BFB178}" type="par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6E2A98-6E89-4B29-A355-F1F4930D1ADF}" type="sib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85D260-8A91-4A72-83EC-551A0B71BDBD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1. Condiciones especiales</a:t>
          </a:r>
        </a:p>
      </dgm:t>
    </dgm:pt>
    <dgm:pt modelId="{6E73D29D-1D51-454F-A521-25E1D20A0199}" type="par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B29BF1-38FD-4E12-9EC2-56B476D47AEE}" type="sib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7F949A-F95B-42EF-BB38-B49CA666A2C6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2. Actividades que impliquen riesgos para la salud</a:t>
          </a:r>
        </a:p>
      </dgm:t>
    </dgm:pt>
    <dgm:pt modelId="{56D7950D-2D73-4264-B8C5-3008B412870A}" type="par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F150169-06AF-4ACD-9984-3F27432A87E2}" type="sib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BB2638-82C3-414D-92CA-CD51DA3BF6ED}">
      <dgm:prSet phldrT="[Texto]" custT="1"/>
      <dgm:spPr/>
      <dgm:t>
        <a:bodyPr/>
        <a:lstStyle/>
        <a:p>
          <a:pPr algn="l"/>
          <a:r>
            <a:rPr lang="es-CL" sz="140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3. Lugares aislados</a:t>
          </a:r>
          <a:endParaRPr lang="es-CL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D764212-83A8-4ACF-AAC6-8A1863332ABC}" type="parTrans" cxnId="{BF96A8FD-7E99-488C-B432-02C3D8943617}">
      <dgm:prSet/>
      <dgm:spPr/>
      <dgm:t>
        <a:bodyPr/>
        <a:lstStyle/>
        <a:p>
          <a:endParaRPr lang="es-CL"/>
        </a:p>
      </dgm:t>
    </dgm:pt>
    <dgm:pt modelId="{72D06174-E6D7-451D-9239-9266A9B6E746}" type="sibTrans" cxnId="{BF96A8FD-7E99-488C-B432-02C3D8943617}">
      <dgm:prSet/>
      <dgm:spPr/>
      <dgm:t>
        <a:bodyPr/>
        <a:lstStyle/>
        <a:p>
          <a:endParaRPr lang="es-CL"/>
        </a:p>
      </dgm:t>
    </dgm:pt>
    <dgm:pt modelId="{B43B89A8-273D-4C8E-9CED-70E71234344C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4. Turno de llamada y residencia </a:t>
          </a:r>
          <a:r>
            <a:rPr lang="es-CL" sz="1400" dirty="0" err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hosp</a:t>
          </a:r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. </a:t>
          </a:r>
        </a:p>
      </dgm:t>
    </dgm:pt>
    <dgm:pt modelId="{0B5F4BC9-F849-405F-8392-4AD692662676}" type="parTrans" cxnId="{70328716-4225-47A5-A543-D8C14F6A80AE}">
      <dgm:prSet/>
      <dgm:spPr/>
      <dgm:t>
        <a:bodyPr/>
        <a:lstStyle/>
        <a:p>
          <a:endParaRPr lang="es-CL"/>
        </a:p>
      </dgm:t>
    </dgm:pt>
    <dgm:pt modelId="{CA0915C1-F558-4E78-96F2-C62872E3CAE9}" type="sibTrans" cxnId="{70328716-4225-47A5-A543-D8C14F6A80AE}">
      <dgm:prSet/>
      <dgm:spPr/>
      <dgm:t>
        <a:bodyPr/>
        <a:lstStyle/>
        <a:p>
          <a:endParaRPr lang="es-CL"/>
        </a:p>
      </dgm:t>
    </dgm:pt>
    <dgm:pt modelId="{74DA8613-F44A-487B-9939-3893BFFAC500}">
      <dgm:prSet phldrT="[Texto]" custT="1"/>
      <dgm:spPr/>
      <dgm:t>
        <a:bodyPr/>
        <a:lstStyle/>
        <a:p>
          <a:pPr algn="l"/>
          <a:r>
            <a:rPr lang="es-CL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5. Programas especialización</a:t>
          </a:r>
        </a:p>
      </dgm:t>
    </dgm:pt>
    <dgm:pt modelId="{12FEA0CF-36D3-46C0-B1FC-489C9A6ED3EF}" type="parTrans" cxnId="{41B50770-38EC-4EC4-8DF1-3A4DB2655632}">
      <dgm:prSet/>
      <dgm:spPr/>
      <dgm:t>
        <a:bodyPr/>
        <a:lstStyle/>
        <a:p>
          <a:endParaRPr lang="es-CL"/>
        </a:p>
      </dgm:t>
    </dgm:pt>
    <dgm:pt modelId="{2D9F9495-32CC-4300-BA81-A7AB0CFEE9C4}" type="sibTrans" cxnId="{41B50770-38EC-4EC4-8DF1-3A4DB2655632}">
      <dgm:prSet/>
      <dgm:spPr/>
      <dgm:t>
        <a:bodyPr/>
        <a:lstStyle/>
        <a:p>
          <a:endParaRPr lang="es-CL"/>
        </a:p>
      </dgm:t>
    </dgm:pt>
    <dgm:pt modelId="{0EC4E1C5-4C40-4C5B-97AE-31FCF1300C25}" type="pres">
      <dgm:prSet presAssocID="{C8322C43-354B-4299-BBAF-EA885DB8C3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C63848-6CCB-46FD-8D0D-F3A20FEB85FD}" type="pres">
      <dgm:prSet presAssocID="{FFDE6498-397F-4E01-986C-80D6FE912790}" presName="root" presStyleCnt="0"/>
      <dgm:spPr/>
    </dgm:pt>
    <dgm:pt modelId="{25913230-EF3B-4A14-A4A3-F180881E9C7A}" type="pres">
      <dgm:prSet presAssocID="{FFDE6498-397F-4E01-986C-80D6FE912790}" presName="rootComposite" presStyleCnt="0"/>
      <dgm:spPr/>
    </dgm:pt>
    <dgm:pt modelId="{F52EDD3D-4A2D-430A-B823-5198776CECA5}" type="pres">
      <dgm:prSet presAssocID="{FFDE6498-397F-4E01-986C-80D6FE912790}" presName="rootText" presStyleLbl="node1" presStyleIdx="0" presStyleCnt="1" custScaleX="331621" custScaleY="197128" custLinFactNeighborX="1492" custLinFactNeighborY="-56677"/>
      <dgm:spPr/>
    </dgm:pt>
    <dgm:pt modelId="{C723EF52-DF11-4BDF-B64B-F22BECCC2642}" type="pres">
      <dgm:prSet presAssocID="{FFDE6498-397F-4E01-986C-80D6FE912790}" presName="rootConnector" presStyleLbl="node1" presStyleIdx="0" presStyleCnt="1"/>
      <dgm:spPr/>
    </dgm:pt>
    <dgm:pt modelId="{6239A122-2039-4954-8D75-A619786F146C}" type="pres">
      <dgm:prSet presAssocID="{FFDE6498-397F-4E01-986C-80D6FE912790}" presName="childShape" presStyleCnt="0"/>
      <dgm:spPr/>
    </dgm:pt>
    <dgm:pt modelId="{6FF260F1-196C-4B7D-917E-70EC84BD79B9}" type="pres">
      <dgm:prSet presAssocID="{6E73D29D-1D51-454F-A521-25E1D20A0199}" presName="Name13" presStyleLbl="parChTrans1D2" presStyleIdx="0" presStyleCnt="5"/>
      <dgm:spPr/>
    </dgm:pt>
    <dgm:pt modelId="{F6FE8410-5657-4C7C-8511-B83EDABF12E6}" type="pres">
      <dgm:prSet presAssocID="{AA85D260-8A91-4A72-83EC-551A0B71BDBD}" presName="childText" presStyleLbl="bgAcc1" presStyleIdx="0" presStyleCnt="5" custScaleX="391885" custScaleY="154808" custLinFactNeighborX="-1864" custLinFactNeighborY="-50315">
        <dgm:presLayoutVars>
          <dgm:bulletEnabled val="1"/>
        </dgm:presLayoutVars>
      </dgm:prSet>
      <dgm:spPr/>
    </dgm:pt>
    <dgm:pt modelId="{2715EBE7-C21C-47F9-B261-A257B7DF2114}" type="pres">
      <dgm:prSet presAssocID="{56D7950D-2D73-4264-B8C5-3008B412870A}" presName="Name13" presStyleLbl="parChTrans1D2" presStyleIdx="1" presStyleCnt="5"/>
      <dgm:spPr/>
    </dgm:pt>
    <dgm:pt modelId="{6DEA715F-7F07-4626-9C82-46BDE4575431}" type="pres">
      <dgm:prSet presAssocID="{A77F949A-F95B-42EF-BB38-B49CA666A2C6}" presName="childText" presStyleLbl="bgAcc1" presStyleIdx="1" presStyleCnt="5" custScaleX="392086" custScaleY="163234" custLinFactNeighborX="1586" custLinFactNeighborY="-13512">
        <dgm:presLayoutVars>
          <dgm:bulletEnabled val="1"/>
        </dgm:presLayoutVars>
      </dgm:prSet>
      <dgm:spPr/>
    </dgm:pt>
    <dgm:pt modelId="{BF9DD040-E1C0-4043-8F5F-DDD45008928B}" type="pres">
      <dgm:prSet presAssocID="{6D764212-83A8-4ACF-AAC6-8A1863332ABC}" presName="Name13" presStyleLbl="parChTrans1D2" presStyleIdx="2" presStyleCnt="5"/>
      <dgm:spPr/>
    </dgm:pt>
    <dgm:pt modelId="{0071B833-9FBE-4FAB-A04B-01ABEC3988AC}" type="pres">
      <dgm:prSet presAssocID="{E7BB2638-82C3-414D-92CA-CD51DA3BF6ED}" presName="childText" presStyleLbl="bgAcc1" presStyleIdx="2" presStyleCnt="5" custScaleX="392086" custScaleY="170057" custLinFactNeighborX="2909" custLinFactNeighborY="16143">
        <dgm:presLayoutVars>
          <dgm:bulletEnabled val="1"/>
        </dgm:presLayoutVars>
      </dgm:prSet>
      <dgm:spPr/>
    </dgm:pt>
    <dgm:pt modelId="{DF891172-F8B8-4995-8FF8-3CAD1F258308}" type="pres">
      <dgm:prSet presAssocID="{0B5F4BC9-F849-405F-8392-4AD692662676}" presName="Name13" presStyleLbl="parChTrans1D2" presStyleIdx="3" presStyleCnt="5"/>
      <dgm:spPr/>
    </dgm:pt>
    <dgm:pt modelId="{DD9EF392-44C4-48B3-AF2B-4BB2B4EA3C32}" type="pres">
      <dgm:prSet presAssocID="{B43B89A8-273D-4C8E-9CED-70E71234344C}" presName="childText" presStyleLbl="bgAcc1" presStyleIdx="3" presStyleCnt="5" custScaleX="408998" custScaleY="167787" custLinFactNeighborX="-741" custLinFactNeighborY="27992">
        <dgm:presLayoutVars>
          <dgm:bulletEnabled val="1"/>
        </dgm:presLayoutVars>
      </dgm:prSet>
      <dgm:spPr/>
    </dgm:pt>
    <dgm:pt modelId="{CC010244-44CA-4EAD-90AB-30D0B223E845}" type="pres">
      <dgm:prSet presAssocID="{12FEA0CF-36D3-46C0-B1FC-489C9A6ED3EF}" presName="Name13" presStyleLbl="parChTrans1D2" presStyleIdx="4" presStyleCnt="5"/>
      <dgm:spPr/>
    </dgm:pt>
    <dgm:pt modelId="{F04E9DE0-37ED-4705-A90C-78518ABB31BB}" type="pres">
      <dgm:prSet presAssocID="{74DA8613-F44A-487B-9939-3893BFFAC500}" presName="childText" presStyleLbl="bgAcc1" presStyleIdx="4" presStyleCnt="5" custScaleX="419729" custScaleY="175230" custLinFactNeighborX="6184" custLinFactNeighborY="70226">
        <dgm:presLayoutVars>
          <dgm:bulletEnabled val="1"/>
        </dgm:presLayoutVars>
      </dgm:prSet>
      <dgm:spPr/>
    </dgm:pt>
  </dgm:ptLst>
  <dgm:cxnLst>
    <dgm:cxn modelId="{265E7E08-2910-425C-938E-D94F056CD74C}" type="presOf" srcId="{AA85D260-8A91-4A72-83EC-551A0B71BDBD}" destId="{F6FE8410-5657-4C7C-8511-B83EDABF12E6}" srcOrd="0" destOrd="0" presId="urn:microsoft.com/office/officeart/2005/8/layout/hierarchy3"/>
    <dgm:cxn modelId="{70328716-4225-47A5-A543-D8C14F6A80AE}" srcId="{FFDE6498-397F-4E01-986C-80D6FE912790}" destId="{B43B89A8-273D-4C8E-9CED-70E71234344C}" srcOrd="3" destOrd="0" parTransId="{0B5F4BC9-F849-405F-8392-4AD692662676}" sibTransId="{CA0915C1-F558-4E78-96F2-C62872E3CAE9}"/>
    <dgm:cxn modelId="{4125F318-B61B-4048-8A16-BBB3C3EB9562}" srcId="{FFDE6498-397F-4E01-986C-80D6FE912790}" destId="{AA85D260-8A91-4A72-83EC-551A0B71BDBD}" srcOrd="0" destOrd="0" parTransId="{6E73D29D-1D51-454F-A521-25E1D20A0199}" sibTransId="{5EB29BF1-38FD-4E12-9EC2-56B476D47AEE}"/>
    <dgm:cxn modelId="{A4807A19-9CB7-4E0C-AC90-227688E0FD81}" type="presOf" srcId="{12FEA0CF-36D3-46C0-B1FC-489C9A6ED3EF}" destId="{CC010244-44CA-4EAD-90AB-30D0B223E845}" srcOrd="0" destOrd="0" presId="urn:microsoft.com/office/officeart/2005/8/layout/hierarchy3"/>
    <dgm:cxn modelId="{1810EC26-1982-4FE1-A710-ECBBB18259BA}" type="presOf" srcId="{6D764212-83A8-4ACF-AAC6-8A1863332ABC}" destId="{BF9DD040-E1C0-4043-8F5F-DDD45008928B}" srcOrd="0" destOrd="0" presId="urn:microsoft.com/office/officeart/2005/8/layout/hierarchy3"/>
    <dgm:cxn modelId="{D3F77041-68DC-4D37-93D2-30CB64F83503}" type="presOf" srcId="{B43B89A8-273D-4C8E-9CED-70E71234344C}" destId="{DD9EF392-44C4-48B3-AF2B-4BB2B4EA3C32}" srcOrd="0" destOrd="0" presId="urn:microsoft.com/office/officeart/2005/8/layout/hierarchy3"/>
    <dgm:cxn modelId="{CAC4CE41-FE31-4C78-85F9-2CA155644079}" srcId="{FFDE6498-397F-4E01-986C-80D6FE912790}" destId="{A77F949A-F95B-42EF-BB38-B49CA666A2C6}" srcOrd="1" destOrd="0" parTransId="{56D7950D-2D73-4264-B8C5-3008B412870A}" sibTransId="{1F150169-06AF-4ACD-9984-3F27432A87E2}"/>
    <dgm:cxn modelId="{F904C564-6AAF-4EDF-B2A1-79ED62ABF4AF}" srcId="{C8322C43-354B-4299-BBAF-EA885DB8C3CE}" destId="{FFDE6498-397F-4E01-986C-80D6FE912790}" srcOrd="0" destOrd="0" parTransId="{9C82076B-B076-47F3-A59B-242931BFB178}" sibTransId="{8B6E2A98-6E89-4B29-A355-F1F4930D1ADF}"/>
    <dgm:cxn modelId="{ADABF044-4A04-4159-9123-B0F4D30E6EB2}" type="presOf" srcId="{C8322C43-354B-4299-BBAF-EA885DB8C3CE}" destId="{0EC4E1C5-4C40-4C5B-97AE-31FCF1300C25}" srcOrd="0" destOrd="0" presId="urn:microsoft.com/office/officeart/2005/8/layout/hierarchy3"/>
    <dgm:cxn modelId="{41B50770-38EC-4EC4-8DF1-3A4DB2655632}" srcId="{FFDE6498-397F-4E01-986C-80D6FE912790}" destId="{74DA8613-F44A-487B-9939-3893BFFAC500}" srcOrd="4" destOrd="0" parTransId="{12FEA0CF-36D3-46C0-B1FC-489C9A6ED3EF}" sibTransId="{2D9F9495-32CC-4300-BA81-A7AB0CFEE9C4}"/>
    <dgm:cxn modelId="{AA3D3793-8840-433D-B408-AC03C3A5188A}" type="presOf" srcId="{E7BB2638-82C3-414D-92CA-CD51DA3BF6ED}" destId="{0071B833-9FBE-4FAB-A04B-01ABEC3988AC}" srcOrd="0" destOrd="0" presId="urn:microsoft.com/office/officeart/2005/8/layout/hierarchy3"/>
    <dgm:cxn modelId="{AE9E9999-BA41-4DA0-930F-4B7C3F0C49EE}" type="presOf" srcId="{A77F949A-F95B-42EF-BB38-B49CA666A2C6}" destId="{6DEA715F-7F07-4626-9C82-46BDE4575431}" srcOrd="0" destOrd="0" presId="urn:microsoft.com/office/officeart/2005/8/layout/hierarchy3"/>
    <dgm:cxn modelId="{3061AFB5-61BD-42E0-877B-C267850146B5}" type="presOf" srcId="{FFDE6498-397F-4E01-986C-80D6FE912790}" destId="{F52EDD3D-4A2D-430A-B823-5198776CECA5}" srcOrd="0" destOrd="0" presId="urn:microsoft.com/office/officeart/2005/8/layout/hierarchy3"/>
    <dgm:cxn modelId="{4D3759B6-760B-4F4D-8C08-2568D6738716}" type="presOf" srcId="{6E73D29D-1D51-454F-A521-25E1D20A0199}" destId="{6FF260F1-196C-4B7D-917E-70EC84BD79B9}" srcOrd="0" destOrd="0" presId="urn:microsoft.com/office/officeart/2005/8/layout/hierarchy3"/>
    <dgm:cxn modelId="{E7A8C0CD-8D90-4B8A-B4FD-E034D762A085}" type="presOf" srcId="{56D7950D-2D73-4264-B8C5-3008B412870A}" destId="{2715EBE7-C21C-47F9-B261-A257B7DF2114}" srcOrd="0" destOrd="0" presId="urn:microsoft.com/office/officeart/2005/8/layout/hierarchy3"/>
    <dgm:cxn modelId="{C64F1EE0-2B10-45DF-9314-AB3CE7B7AA1D}" type="presOf" srcId="{0B5F4BC9-F849-405F-8392-4AD692662676}" destId="{DF891172-F8B8-4995-8FF8-3CAD1F258308}" srcOrd="0" destOrd="0" presId="urn:microsoft.com/office/officeart/2005/8/layout/hierarchy3"/>
    <dgm:cxn modelId="{9C1EAEE1-F3BD-4AA9-AE56-A75BA384FA4F}" type="presOf" srcId="{FFDE6498-397F-4E01-986C-80D6FE912790}" destId="{C723EF52-DF11-4BDF-B64B-F22BECCC2642}" srcOrd="1" destOrd="0" presId="urn:microsoft.com/office/officeart/2005/8/layout/hierarchy3"/>
    <dgm:cxn modelId="{CCFAFFF9-D9BE-4BCB-AFDE-547116AD6D42}" type="presOf" srcId="{74DA8613-F44A-487B-9939-3893BFFAC500}" destId="{F04E9DE0-37ED-4705-A90C-78518ABB31BB}" srcOrd="0" destOrd="0" presId="urn:microsoft.com/office/officeart/2005/8/layout/hierarchy3"/>
    <dgm:cxn modelId="{BF96A8FD-7E99-488C-B432-02C3D8943617}" srcId="{FFDE6498-397F-4E01-986C-80D6FE912790}" destId="{E7BB2638-82C3-414D-92CA-CD51DA3BF6ED}" srcOrd="2" destOrd="0" parTransId="{6D764212-83A8-4ACF-AAC6-8A1863332ABC}" sibTransId="{72D06174-E6D7-451D-9239-9266A9B6E746}"/>
    <dgm:cxn modelId="{DE75C308-131E-4074-91DB-BDE3D2CBC178}" type="presParOf" srcId="{0EC4E1C5-4C40-4C5B-97AE-31FCF1300C25}" destId="{D5C63848-6CCB-46FD-8D0D-F3A20FEB85FD}" srcOrd="0" destOrd="0" presId="urn:microsoft.com/office/officeart/2005/8/layout/hierarchy3"/>
    <dgm:cxn modelId="{DCA53B38-C90F-4287-A000-64221B2A24CB}" type="presParOf" srcId="{D5C63848-6CCB-46FD-8D0D-F3A20FEB85FD}" destId="{25913230-EF3B-4A14-A4A3-F180881E9C7A}" srcOrd="0" destOrd="0" presId="urn:microsoft.com/office/officeart/2005/8/layout/hierarchy3"/>
    <dgm:cxn modelId="{3858A334-A6E4-4CFD-85E1-0C3388B34243}" type="presParOf" srcId="{25913230-EF3B-4A14-A4A3-F180881E9C7A}" destId="{F52EDD3D-4A2D-430A-B823-5198776CECA5}" srcOrd="0" destOrd="0" presId="urn:microsoft.com/office/officeart/2005/8/layout/hierarchy3"/>
    <dgm:cxn modelId="{D5FD03DC-EF47-4188-89C3-17BF4FAC300F}" type="presParOf" srcId="{25913230-EF3B-4A14-A4A3-F180881E9C7A}" destId="{C723EF52-DF11-4BDF-B64B-F22BECCC2642}" srcOrd="1" destOrd="0" presId="urn:microsoft.com/office/officeart/2005/8/layout/hierarchy3"/>
    <dgm:cxn modelId="{69C59EB6-AA08-4839-AA6A-D7EB383E324D}" type="presParOf" srcId="{D5C63848-6CCB-46FD-8D0D-F3A20FEB85FD}" destId="{6239A122-2039-4954-8D75-A619786F146C}" srcOrd="1" destOrd="0" presId="urn:microsoft.com/office/officeart/2005/8/layout/hierarchy3"/>
    <dgm:cxn modelId="{A79F5AB1-1B3C-4FCC-B9CE-42907C153A74}" type="presParOf" srcId="{6239A122-2039-4954-8D75-A619786F146C}" destId="{6FF260F1-196C-4B7D-917E-70EC84BD79B9}" srcOrd="0" destOrd="0" presId="urn:microsoft.com/office/officeart/2005/8/layout/hierarchy3"/>
    <dgm:cxn modelId="{3675120C-64AD-4770-B1C1-FBCB0029A51D}" type="presParOf" srcId="{6239A122-2039-4954-8D75-A619786F146C}" destId="{F6FE8410-5657-4C7C-8511-B83EDABF12E6}" srcOrd="1" destOrd="0" presId="urn:microsoft.com/office/officeart/2005/8/layout/hierarchy3"/>
    <dgm:cxn modelId="{64EC1DE0-CA39-4512-860F-8E40A21B2C5B}" type="presParOf" srcId="{6239A122-2039-4954-8D75-A619786F146C}" destId="{2715EBE7-C21C-47F9-B261-A257B7DF2114}" srcOrd="2" destOrd="0" presId="urn:microsoft.com/office/officeart/2005/8/layout/hierarchy3"/>
    <dgm:cxn modelId="{7268B187-7EFF-4DFD-9122-616ABE1D39F1}" type="presParOf" srcId="{6239A122-2039-4954-8D75-A619786F146C}" destId="{6DEA715F-7F07-4626-9C82-46BDE4575431}" srcOrd="3" destOrd="0" presId="urn:microsoft.com/office/officeart/2005/8/layout/hierarchy3"/>
    <dgm:cxn modelId="{9CFE8C80-0E18-41A3-9046-9EE3EF54A02D}" type="presParOf" srcId="{6239A122-2039-4954-8D75-A619786F146C}" destId="{BF9DD040-E1C0-4043-8F5F-DDD45008928B}" srcOrd="4" destOrd="0" presId="urn:microsoft.com/office/officeart/2005/8/layout/hierarchy3"/>
    <dgm:cxn modelId="{F62F65E8-4497-4E8A-A8A4-20D19B99B76B}" type="presParOf" srcId="{6239A122-2039-4954-8D75-A619786F146C}" destId="{0071B833-9FBE-4FAB-A04B-01ABEC3988AC}" srcOrd="5" destOrd="0" presId="urn:microsoft.com/office/officeart/2005/8/layout/hierarchy3"/>
    <dgm:cxn modelId="{2036F02B-9419-435A-AB04-0132C64E4806}" type="presParOf" srcId="{6239A122-2039-4954-8D75-A619786F146C}" destId="{DF891172-F8B8-4995-8FF8-3CAD1F258308}" srcOrd="6" destOrd="0" presId="urn:microsoft.com/office/officeart/2005/8/layout/hierarchy3"/>
    <dgm:cxn modelId="{BFA7AAFA-EBD5-4439-8C1E-5DFD2D31080F}" type="presParOf" srcId="{6239A122-2039-4954-8D75-A619786F146C}" destId="{DD9EF392-44C4-48B3-AF2B-4BB2B4EA3C32}" srcOrd="7" destOrd="0" presId="urn:microsoft.com/office/officeart/2005/8/layout/hierarchy3"/>
    <dgm:cxn modelId="{E8D94EE8-AE67-4DE7-B9C7-16C6E6CCC7C1}" type="presParOf" srcId="{6239A122-2039-4954-8D75-A619786F146C}" destId="{CC010244-44CA-4EAD-90AB-30D0B223E845}" srcOrd="8" destOrd="0" presId="urn:microsoft.com/office/officeart/2005/8/layout/hierarchy3"/>
    <dgm:cxn modelId="{BD71D2C1-F26F-43D0-ABFA-96188E32C44E}" type="presParOf" srcId="{6239A122-2039-4954-8D75-A619786F146C}" destId="{F04E9DE0-37ED-4705-A90C-78518ABB31BB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A004EE-18BF-4911-AD3B-F08E444E96C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B72417BA-AE00-4E37-8C4F-1C69A5799B77}">
      <dgm:prSet custT="1"/>
      <dgm:spPr/>
      <dgm:t>
        <a:bodyPr/>
        <a:lstStyle/>
        <a:p>
          <a:pPr algn="just"/>
          <a:r>
            <a:rPr lang="es-ES" sz="18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86.754/2015: Se rechaza solicitud de profesional que requiere el pago de la </a:t>
          </a:r>
          <a:r>
            <a:rPr lang="es-ES" sz="18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asig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. de estímulo por competencias, dado que el Servicio </a:t>
          </a:r>
          <a:r>
            <a:rPr lang="es-ES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tiene completa el </a:t>
          </a:r>
          <a:r>
            <a:rPr lang="es-ES" sz="1800" u="sng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n°</a:t>
          </a:r>
          <a:r>
            <a:rPr lang="es-ES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de horas fijadas para su concesión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. </a:t>
          </a:r>
          <a:endParaRPr lang="es-CL" sz="18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09AAE1-746D-4762-8E02-7374F10BD021}" type="parTrans" cxnId="{F869AD32-9146-44D5-8C5E-F5A19BEB59A2}">
      <dgm:prSet/>
      <dgm:spPr/>
      <dgm:t>
        <a:bodyPr/>
        <a:lstStyle/>
        <a:p>
          <a:endParaRPr lang="es-CL"/>
        </a:p>
      </dgm:t>
    </dgm:pt>
    <dgm:pt modelId="{EDE05E8B-3D25-468B-8A91-FDA71D072CC4}" type="sibTrans" cxnId="{F869AD32-9146-44D5-8C5E-F5A19BEB59A2}">
      <dgm:prSet/>
      <dgm:spPr/>
      <dgm:t>
        <a:bodyPr/>
        <a:lstStyle/>
        <a:p>
          <a:endParaRPr lang="es-CL"/>
        </a:p>
      </dgm:t>
    </dgm:pt>
    <dgm:pt modelId="{DE8FFD9D-AB4C-40F8-8FE1-35722D4AFDA7}">
      <dgm:prSet custT="1"/>
      <dgm:spPr/>
      <dgm:t>
        <a:bodyPr/>
        <a:lstStyle/>
        <a:p>
          <a:pPr algn="just"/>
          <a:r>
            <a:rPr lang="es-ES" sz="18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15.009/2016:Para otorgar asignación debe </a:t>
          </a:r>
          <a:r>
            <a:rPr lang="es-ES" sz="1800" u="sng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rPr>
            <a:t>dictarse una resolución específica 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reconociendo el beneficio, previo a lo cual se debe contar con la </a:t>
          </a:r>
          <a:r>
            <a:rPr lang="es-ES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resolución del Director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del SS que establezca causales y % específicos, y se deje constancia de los cargos y horas de la dotación a que se les otorga.</a:t>
          </a:r>
          <a:endParaRPr lang="es-CL" sz="18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4D76C7-5A5B-45F6-89D2-A75542CA6C53}" type="parTrans" cxnId="{F9011DCF-8583-46AA-8471-77E6E23FA4A0}">
      <dgm:prSet/>
      <dgm:spPr/>
      <dgm:t>
        <a:bodyPr/>
        <a:lstStyle/>
        <a:p>
          <a:endParaRPr lang="es-CL"/>
        </a:p>
      </dgm:t>
    </dgm:pt>
    <dgm:pt modelId="{0CAFAD36-B88A-4E92-BF20-A1FB8EDF6A93}" type="sibTrans" cxnId="{F9011DCF-8583-46AA-8471-77E6E23FA4A0}">
      <dgm:prSet/>
      <dgm:spPr/>
      <dgm:t>
        <a:bodyPr/>
        <a:lstStyle/>
        <a:p>
          <a:endParaRPr lang="es-CL"/>
        </a:p>
      </dgm:t>
    </dgm:pt>
    <dgm:pt modelId="{459AF0F4-E0C3-4C9C-AC38-32174251CB64}">
      <dgm:prSet custT="1"/>
      <dgm:spPr/>
      <dgm:t>
        <a:bodyPr/>
        <a:lstStyle/>
        <a:p>
          <a:pPr algn="just"/>
          <a:r>
            <a:rPr lang="es-ES" sz="18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18.238/2016: EDF </a:t>
          </a:r>
          <a:r>
            <a:rPr lang="es-ES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art. 9° no tienen derecho a percibir la asignación de estímulo por turnos 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de residencia  ni por turnos de llamada. </a:t>
          </a:r>
        </a:p>
      </dgm:t>
    </dgm:pt>
    <dgm:pt modelId="{0E836ACB-F165-4AA1-BF0D-A2B918547D9B}" type="parTrans" cxnId="{395A748B-1F8E-4F1E-A7FC-A1135C0DFA0B}">
      <dgm:prSet/>
      <dgm:spPr/>
      <dgm:t>
        <a:bodyPr/>
        <a:lstStyle/>
        <a:p>
          <a:endParaRPr lang="es-ES"/>
        </a:p>
      </dgm:t>
    </dgm:pt>
    <dgm:pt modelId="{62F17076-84B8-4C01-A7D7-F15E6208AD76}" type="sibTrans" cxnId="{395A748B-1F8E-4F1E-A7FC-A1135C0DFA0B}">
      <dgm:prSet/>
      <dgm:spPr/>
      <dgm:t>
        <a:bodyPr/>
        <a:lstStyle/>
        <a:p>
          <a:endParaRPr lang="es-ES"/>
        </a:p>
      </dgm:t>
    </dgm:pt>
    <dgm:pt modelId="{714D9604-8523-4361-860B-3489D3200EA7}">
      <dgm:prSet custT="1"/>
      <dgm:spPr/>
      <dgm:t>
        <a:bodyPr/>
        <a:lstStyle/>
        <a:p>
          <a:r>
            <a:rPr lang="es-ES" sz="18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19.608/2013</a:t>
          </a:r>
          <a:r>
            <a:rPr lang="es-ES" sz="18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: Funcionario que no cumple íntegramente los horarios establecidos </a:t>
          </a:r>
          <a:r>
            <a:rPr lang="es-E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para la asignación de estímulo por jornadas prioritarias, no tiene derecho al beneficio.</a:t>
          </a:r>
        </a:p>
      </dgm:t>
    </dgm:pt>
    <dgm:pt modelId="{1810B823-E4FD-4859-ADC4-860204573FC3}" type="parTrans" cxnId="{DCD14070-FEC9-4061-A1AA-08ED5B801A21}">
      <dgm:prSet/>
      <dgm:spPr/>
      <dgm:t>
        <a:bodyPr/>
        <a:lstStyle/>
        <a:p>
          <a:endParaRPr lang="es-ES"/>
        </a:p>
      </dgm:t>
    </dgm:pt>
    <dgm:pt modelId="{5D620D7C-2DB9-410A-BA18-D1510ECEB2F5}" type="sibTrans" cxnId="{DCD14070-FEC9-4061-A1AA-08ED5B801A21}">
      <dgm:prSet/>
      <dgm:spPr/>
      <dgm:t>
        <a:bodyPr/>
        <a:lstStyle/>
        <a:p>
          <a:endParaRPr lang="es-ES"/>
        </a:p>
      </dgm:t>
    </dgm:pt>
    <dgm:pt modelId="{050A1C08-BBC2-4DB0-BF69-E0B6D998E7C6}" type="pres">
      <dgm:prSet presAssocID="{41A004EE-18BF-4911-AD3B-F08E444E96CD}" presName="Name0" presStyleCnt="0">
        <dgm:presLayoutVars>
          <dgm:chMax val="7"/>
          <dgm:chPref val="7"/>
          <dgm:dir/>
        </dgm:presLayoutVars>
      </dgm:prSet>
      <dgm:spPr/>
    </dgm:pt>
    <dgm:pt modelId="{13801A94-B00C-4A40-A62D-5874BF81EE76}" type="pres">
      <dgm:prSet presAssocID="{41A004EE-18BF-4911-AD3B-F08E444E96CD}" presName="Name1" presStyleCnt="0"/>
      <dgm:spPr/>
    </dgm:pt>
    <dgm:pt modelId="{5BF20201-EEAE-48E1-91F9-2C36EDA36B4C}" type="pres">
      <dgm:prSet presAssocID="{41A004EE-18BF-4911-AD3B-F08E444E96CD}" presName="cycle" presStyleCnt="0"/>
      <dgm:spPr/>
    </dgm:pt>
    <dgm:pt modelId="{83CBEE77-1A3F-4B07-86A6-20DC8429578A}" type="pres">
      <dgm:prSet presAssocID="{41A004EE-18BF-4911-AD3B-F08E444E96CD}" presName="srcNode" presStyleLbl="node1" presStyleIdx="0" presStyleCnt="4"/>
      <dgm:spPr/>
    </dgm:pt>
    <dgm:pt modelId="{3FCA37F8-5081-47EF-BE25-63C9CC32DEBF}" type="pres">
      <dgm:prSet presAssocID="{41A004EE-18BF-4911-AD3B-F08E444E96CD}" presName="conn" presStyleLbl="parChTrans1D2" presStyleIdx="0" presStyleCnt="1"/>
      <dgm:spPr/>
    </dgm:pt>
    <dgm:pt modelId="{4715271E-473C-40B3-AD49-F4D7D14C816E}" type="pres">
      <dgm:prSet presAssocID="{41A004EE-18BF-4911-AD3B-F08E444E96CD}" presName="extraNode" presStyleLbl="node1" presStyleIdx="0" presStyleCnt="4"/>
      <dgm:spPr/>
    </dgm:pt>
    <dgm:pt modelId="{25006107-F8D1-4B76-BDAA-858660202D7B}" type="pres">
      <dgm:prSet presAssocID="{41A004EE-18BF-4911-AD3B-F08E444E96CD}" presName="dstNode" presStyleLbl="node1" presStyleIdx="0" presStyleCnt="4"/>
      <dgm:spPr/>
    </dgm:pt>
    <dgm:pt modelId="{2811AD12-CCD0-4755-A67D-3FC57E50854F}" type="pres">
      <dgm:prSet presAssocID="{B72417BA-AE00-4E37-8C4F-1C69A5799B77}" presName="text_1" presStyleLbl="node1" presStyleIdx="0" presStyleCnt="4">
        <dgm:presLayoutVars>
          <dgm:bulletEnabled val="1"/>
        </dgm:presLayoutVars>
      </dgm:prSet>
      <dgm:spPr/>
    </dgm:pt>
    <dgm:pt modelId="{C859D77B-D4C6-4E79-9B94-ACFC40D631AD}" type="pres">
      <dgm:prSet presAssocID="{B72417BA-AE00-4E37-8C4F-1C69A5799B77}" presName="accent_1" presStyleCnt="0"/>
      <dgm:spPr/>
    </dgm:pt>
    <dgm:pt modelId="{3C8A6156-51B9-401B-9E2A-CDD2C5B4069C}" type="pres">
      <dgm:prSet presAssocID="{B72417BA-AE00-4E37-8C4F-1C69A5799B77}" presName="accentRepeatNode" presStyleLbl="solidFgAcc1" presStyleIdx="0" presStyleCnt="4"/>
      <dgm:spPr/>
    </dgm:pt>
    <dgm:pt modelId="{BE3D2C47-CE55-4E98-8D7C-B5CD1514BFA2}" type="pres">
      <dgm:prSet presAssocID="{DE8FFD9D-AB4C-40F8-8FE1-35722D4AFDA7}" presName="text_2" presStyleLbl="node1" presStyleIdx="1" presStyleCnt="4" custScaleY="124327">
        <dgm:presLayoutVars>
          <dgm:bulletEnabled val="1"/>
        </dgm:presLayoutVars>
      </dgm:prSet>
      <dgm:spPr/>
    </dgm:pt>
    <dgm:pt modelId="{4AE18904-BC44-42E6-A596-C26A9B6E28B9}" type="pres">
      <dgm:prSet presAssocID="{DE8FFD9D-AB4C-40F8-8FE1-35722D4AFDA7}" presName="accent_2" presStyleCnt="0"/>
      <dgm:spPr/>
    </dgm:pt>
    <dgm:pt modelId="{A8BC681D-64E1-471B-8113-8A0625EBC4A6}" type="pres">
      <dgm:prSet presAssocID="{DE8FFD9D-AB4C-40F8-8FE1-35722D4AFDA7}" presName="accentRepeatNode" presStyleLbl="solidFgAcc1" presStyleIdx="1" presStyleCnt="4"/>
      <dgm:spPr/>
    </dgm:pt>
    <dgm:pt modelId="{88C52E02-6FD2-40EA-88D1-A9ADA58742A0}" type="pres">
      <dgm:prSet presAssocID="{459AF0F4-E0C3-4C9C-AC38-32174251CB64}" presName="text_3" presStyleLbl="node1" presStyleIdx="2" presStyleCnt="4">
        <dgm:presLayoutVars>
          <dgm:bulletEnabled val="1"/>
        </dgm:presLayoutVars>
      </dgm:prSet>
      <dgm:spPr/>
    </dgm:pt>
    <dgm:pt modelId="{BB4715FA-08DC-4BBA-A2CF-D7B342931CDA}" type="pres">
      <dgm:prSet presAssocID="{459AF0F4-E0C3-4C9C-AC38-32174251CB64}" presName="accent_3" presStyleCnt="0"/>
      <dgm:spPr/>
    </dgm:pt>
    <dgm:pt modelId="{B6293D53-13DD-47FB-949F-137E9AAB7755}" type="pres">
      <dgm:prSet presAssocID="{459AF0F4-E0C3-4C9C-AC38-32174251CB64}" presName="accentRepeatNode" presStyleLbl="solidFgAcc1" presStyleIdx="2" presStyleCnt="4"/>
      <dgm:spPr/>
    </dgm:pt>
    <dgm:pt modelId="{EE6D44EA-6E91-4ADE-BCFA-8749E3D674B6}" type="pres">
      <dgm:prSet presAssocID="{714D9604-8523-4361-860B-3489D3200EA7}" presName="text_4" presStyleLbl="node1" presStyleIdx="3" presStyleCnt="4">
        <dgm:presLayoutVars>
          <dgm:bulletEnabled val="1"/>
        </dgm:presLayoutVars>
      </dgm:prSet>
      <dgm:spPr/>
    </dgm:pt>
    <dgm:pt modelId="{A0AC7ABF-6665-48C2-9769-8542C29D598E}" type="pres">
      <dgm:prSet presAssocID="{714D9604-8523-4361-860B-3489D3200EA7}" presName="accent_4" presStyleCnt="0"/>
      <dgm:spPr/>
    </dgm:pt>
    <dgm:pt modelId="{08422D64-5D0C-4107-BA2E-FA635AC47BBA}" type="pres">
      <dgm:prSet presAssocID="{714D9604-8523-4361-860B-3489D3200EA7}" presName="accentRepeatNode" presStyleLbl="solidFgAcc1" presStyleIdx="3" presStyleCnt="4"/>
      <dgm:spPr/>
    </dgm:pt>
  </dgm:ptLst>
  <dgm:cxnLst>
    <dgm:cxn modelId="{73C0350E-B41C-4CBA-B578-7DAE7EF81BC5}" type="presOf" srcId="{EDE05E8B-3D25-468B-8A91-FDA71D072CC4}" destId="{3FCA37F8-5081-47EF-BE25-63C9CC32DEBF}" srcOrd="0" destOrd="0" presId="urn:microsoft.com/office/officeart/2008/layout/VerticalCurvedList"/>
    <dgm:cxn modelId="{934FC328-6A04-4534-B94F-5167EF042328}" type="presOf" srcId="{714D9604-8523-4361-860B-3489D3200EA7}" destId="{EE6D44EA-6E91-4ADE-BCFA-8749E3D674B6}" srcOrd="0" destOrd="0" presId="urn:microsoft.com/office/officeart/2008/layout/VerticalCurvedList"/>
    <dgm:cxn modelId="{F869AD32-9146-44D5-8C5E-F5A19BEB59A2}" srcId="{41A004EE-18BF-4911-AD3B-F08E444E96CD}" destId="{B72417BA-AE00-4E37-8C4F-1C69A5799B77}" srcOrd="0" destOrd="0" parTransId="{5609AAE1-746D-4762-8E02-7374F10BD021}" sibTransId="{EDE05E8B-3D25-468B-8A91-FDA71D072CC4}"/>
    <dgm:cxn modelId="{DD9E3F44-F53E-4705-A6C6-14C7423BFF71}" type="presOf" srcId="{459AF0F4-E0C3-4C9C-AC38-32174251CB64}" destId="{88C52E02-6FD2-40EA-88D1-A9ADA58742A0}" srcOrd="0" destOrd="0" presId="urn:microsoft.com/office/officeart/2008/layout/VerticalCurvedList"/>
    <dgm:cxn modelId="{DCD14070-FEC9-4061-A1AA-08ED5B801A21}" srcId="{41A004EE-18BF-4911-AD3B-F08E444E96CD}" destId="{714D9604-8523-4361-860B-3489D3200EA7}" srcOrd="3" destOrd="0" parTransId="{1810B823-E4FD-4859-ADC4-860204573FC3}" sibTransId="{5D620D7C-2DB9-410A-BA18-D1510ECEB2F5}"/>
    <dgm:cxn modelId="{395A748B-1F8E-4F1E-A7FC-A1135C0DFA0B}" srcId="{41A004EE-18BF-4911-AD3B-F08E444E96CD}" destId="{459AF0F4-E0C3-4C9C-AC38-32174251CB64}" srcOrd="2" destOrd="0" parTransId="{0E836ACB-F165-4AA1-BF0D-A2B918547D9B}" sibTransId="{62F17076-84B8-4C01-A7D7-F15E6208AD76}"/>
    <dgm:cxn modelId="{DE63928D-5BEF-44FB-88E6-135D6642ECB8}" type="presOf" srcId="{41A004EE-18BF-4911-AD3B-F08E444E96CD}" destId="{050A1C08-BBC2-4DB0-BF69-E0B6D998E7C6}" srcOrd="0" destOrd="0" presId="urn:microsoft.com/office/officeart/2008/layout/VerticalCurvedList"/>
    <dgm:cxn modelId="{9D2B05C1-D3AD-4968-9D64-F1DC9252652D}" type="presOf" srcId="{DE8FFD9D-AB4C-40F8-8FE1-35722D4AFDA7}" destId="{BE3D2C47-CE55-4E98-8D7C-B5CD1514BFA2}" srcOrd="0" destOrd="0" presId="urn:microsoft.com/office/officeart/2008/layout/VerticalCurvedList"/>
    <dgm:cxn modelId="{F9011DCF-8583-46AA-8471-77E6E23FA4A0}" srcId="{41A004EE-18BF-4911-AD3B-F08E444E96CD}" destId="{DE8FFD9D-AB4C-40F8-8FE1-35722D4AFDA7}" srcOrd="1" destOrd="0" parTransId="{FB4D76C7-5A5B-45F6-89D2-A75542CA6C53}" sibTransId="{0CAFAD36-B88A-4E92-BF20-A1FB8EDF6A93}"/>
    <dgm:cxn modelId="{1C12F0DD-01CF-4EB1-AD8B-40000B02CB0A}" type="presOf" srcId="{B72417BA-AE00-4E37-8C4F-1C69A5799B77}" destId="{2811AD12-CCD0-4755-A67D-3FC57E50854F}" srcOrd="0" destOrd="0" presId="urn:microsoft.com/office/officeart/2008/layout/VerticalCurvedList"/>
    <dgm:cxn modelId="{0A0DB4FF-9BCA-4F4B-9202-522CA94FD4FA}" type="presParOf" srcId="{050A1C08-BBC2-4DB0-BF69-E0B6D998E7C6}" destId="{13801A94-B00C-4A40-A62D-5874BF81EE76}" srcOrd="0" destOrd="0" presId="urn:microsoft.com/office/officeart/2008/layout/VerticalCurvedList"/>
    <dgm:cxn modelId="{0C8AB596-F2CF-4AB1-B5D7-55483154A68E}" type="presParOf" srcId="{13801A94-B00C-4A40-A62D-5874BF81EE76}" destId="{5BF20201-EEAE-48E1-91F9-2C36EDA36B4C}" srcOrd="0" destOrd="0" presId="urn:microsoft.com/office/officeart/2008/layout/VerticalCurvedList"/>
    <dgm:cxn modelId="{A808D1F2-6623-49B2-ADE4-F4346C1E2CF6}" type="presParOf" srcId="{5BF20201-EEAE-48E1-91F9-2C36EDA36B4C}" destId="{83CBEE77-1A3F-4B07-86A6-20DC8429578A}" srcOrd="0" destOrd="0" presId="urn:microsoft.com/office/officeart/2008/layout/VerticalCurvedList"/>
    <dgm:cxn modelId="{F0E0AB8D-BA0A-45B1-B4EE-9ECA3B51E3E0}" type="presParOf" srcId="{5BF20201-EEAE-48E1-91F9-2C36EDA36B4C}" destId="{3FCA37F8-5081-47EF-BE25-63C9CC32DEBF}" srcOrd="1" destOrd="0" presId="urn:microsoft.com/office/officeart/2008/layout/VerticalCurvedList"/>
    <dgm:cxn modelId="{87140B34-0296-4D95-8272-86A945AAF404}" type="presParOf" srcId="{5BF20201-EEAE-48E1-91F9-2C36EDA36B4C}" destId="{4715271E-473C-40B3-AD49-F4D7D14C816E}" srcOrd="2" destOrd="0" presId="urn:microsoft.com/office/officeart/2008/layout/VerticalCurvedList"/>
    <dgm:cxn modelId="{18549D8D-2BCC-483E-AC1D-59CAFAB0589C}" type="presParOf" srcId="{5BF20201-EEAE-48E1-91F9-2C36EDA36B4C}" destId="{25006107-F8D1-4B76-BDAA-858660202D7B}" srcOrd="3" destOrd="0" presId="urn:microsoft.com/office/officeart/2008/layout/VerticalCurvedList"/>
    <dgm:cxn modelId="{AAA779B5-4719-44F5-B11E-A1293EF3FC2A}" type="presParOf" srcId="{13801A94-B00C-4A40-A62D-5874BF81EE76}" destId="{2811AD12-CCD0-4755-A67D-3FC57E50854F}" srcOrd="1" destOrd="0" presId="urn:microsoft.com/office/officeart/2008/layout/VerticalCurvedList"/>
    <dgm:cxn modelId="{352E4D75-69E2-4820-BD99-029CF561BE20}" type="presParOf" srcId="{13801A94-B00C-4A40-A62D-5874BF81EE76}" destId="{C859D77B-D4C6-4E79-9B94-ACFC40D631AD}" srcOrd="2" destOrd="0" presId="urn:microsoft.com/office/officeart/2008/layout/VerticalCurvedList"/>
    <dgm:cxn modelId="{1C0193D1-F7C3-4614-A39C-C54D578B0567}" type="presParOf" srcId="{C859D77B-D4C6-4E79-9B94-ACFC40D631AD}" destId="{3C8A6156-51B9-401B-9E2A-CDD2C5B4069C}" srcOrd="0" destOrd="0" presId="urn:microsoft.com/office/officeart/2008/layout/VerticalCurvedList"/>
    <dgm:cxn modelId="{1C2D46FE-95C1-4BFD-A68A-C9163F95B57B}" type="presParOf" srcId="{13801A94-B00C-4A40-A62D-5874BF81EE76}" destId="{BE3D2C47-CE55-4E98-8D7C-B5CD1514BFA2}" srcOrd="3" destOrd="0" presId="urn:microsoft.com/office/officeart/2008/layout/VerticalCurvedList"/>
    <dgm:cxn modelId="{109A1FFD-B642-4BA3-AD27-A2C72E11D862}" type="presParOf" srcId="{13801A94-B00C-4A40-A62D-5874BF81EE76}" destId="{4AE18904-BC44-42E6-A596-C26A9B6E28B9}" srcOrd="4" destOrd="0" presId="urn:microsoft.com/office/officeart/2008/layout/VerticalCurvedList"/>
    <dgm:cxn modelId="{9207518A-0D98-4550-9238-89A5938D52EB}" type="presParOf" srcId="{4AE18904-BC44-42E6-A596-C26A9B6E28B9}" destId="{A8BC681D-64E1-471B-8113-8A0625EBC4A6}" srcOrd="0" destOrd="0" presId="urn:microsoft.com/office/officeart/2008/layout/VerticalCurvedList"/>
    <dgm:cxn modelId="{2CAE783A-E432-468F-BD7A-140EE87CEFA7}" type="presParOf" srcId="{13801A94-B00C-4A40-A62D-5874BF81EE76}" destId="{88C52E02-6FD2-40EA-88D1-A9ADA58742A0}" srcOrd="5" destOrd="0" presId="urn:microsoft.com/office/officeart/2008/layout/VerticalCurvedList"/>
    <dgm:cxn modelId="{D355AE4D-E69D-4449-8FAA-1E9238DD68C9}" type="presParOf" srcId="{13801A94-B00C-4A40-A62D-5874BF81EE76}" destId="{BB4715FA-08DC-4BBA-A2CF-D7B342931CDA}" srcOrd="6" destOrd="0" presId="urn:microsoft.com/office/officeart/2008/layout/VerticalCurvedList"/>
    <dgm:cxn modelId="{F70C4826-2BB6-4AD4-B6C2-A27D562E6FE9}" type="presParOf" srcId="{BB4715FA-08DC-4BBA-A2CF-D7B342931CDA}" destId="{B6293D53-13DD-47FB-949F-137E9AAB7755}" srcOrd="0" destOrd="0" presId="urn:microsoft.com/office/officeart/2008/layout/VerticalCurvedList"/>
    <dgm:cxn modelId="{095F5377-4D63-4AFA-ADD6-CFA471110970}" type="presParOf" srcId="{13801A94-B00C-4A40-A62D-5874BF81EE76}" destId="{EE6D44EA-6E91-4ADE-BCFA-8749E3D674B6}" srcOrd="7" destOrd="0" presId="urn:microsoft.com/office/officeart/2008/layout/VerticalCurvedList"/>
    <dgm:cxn modelId="{18196E0D-E8AF-41C6-8BE4-0A2FA72E31CE}" type="presParOf" srcId="{13801A94-B00C-4A40-A62D-5874BF81EE76}" destId="{A0AC7ABF-6665-48C2-9769-8542C29D598E}" srcOrd="8" destOrd="0" presId="urn:microsoft.com/office/officeart/2008/layout/VerticalCurvedList"/>
    <dgm:cxn modelId="{15AEAEAA-8878-4779-8E15-D1C3BE6F45F4}" type="presParOf" srcId="{A0AC7ABF-6665-48C2-9769-8542C29D598E}" destId="{08422D64-5D0C-4107-BA2E-FA635AC47B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322C43-354B-4299-BBAF-EA885DB8C3CE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FDE6498-397F-4E01-986C-80D6FE912790}">
      <dgm:prSet phldrT="[Texto]" custT="1"/>
      <dgm:spPr/>
      <dgm:t>
        <a:bodyPr/>
        <a:lstStyle/>
        <a:p>
          <a:r>
            <a:rPr lang="es-CL" sz="1400" b="1" dirty="0">
              <a:latin typeface="Calibri" panose="020F0502020204030204" pitchFamily="34" charset="0"/>
              <a:cs typeface="Calibri" panose="020F0502020204030204" pitchFamily="34" charset="0"/>
            </a:rPr>
            <a:t>Resultado de revisión de resoluciones genéricas de la muestra</a:t>
          </a:r>
        </a:p>
      </dgm:t>
    </dgm:pt>
    <dgm:pt modelId="{9C82076B-B076-47F3-A59B-242931BFB178}" type="par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6E2A98-6E89-4B29-A355-F1F4930D1ADF}" type="sibTrans" cxnId="{F904C564-6AAF-4EDF-B2A1-79ED62ABF4AF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85D260-8A91-4A72-83EC-551A0B71BDBD}">
      <dgm:prSet phldrT="[Texto]" custT="1"/>
      <dgm:spPr/>
      <dgm:t>
        <a:bodyPr/>
        <a:lstStyle/>
        <a:p>
          <a:pPr algn="l"/>
          <a:endParaRPr lang="es-ES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/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44% no han </a:t>
          </a:r>
          <a:r>
            <a:rPr lang="es-ES" sz="1400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emitido resolución a lo menos cada tres años</a:t>
          </a:r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  <a:p>
          <a:pPr algn="l"/>
          <a:endParaRPr lang="es-CL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73D29D-1D51-454F-A521-25E1D20A0199}" type="par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B29BF1-38FD-4E12-9EC2-56B476D47AEE}" type="sibTrans" cxnId="{4125F318-B61B-4048-8A16-BBB3C3EB9562}">
      <dgm:prSet/>
      <dgm:spPr/>
      <dgm:t>
        <a:bodyPr/>
        <a:lstStyle/>
        <a:p>
          <a:endParaRPr lang="es-CL" sz="1200">
            <a:solidFill>
              <a:schemeClr val="accent5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7F949A-F95B-42EF-BB38-B49CA666A2C6}">
      <dgm:prSet phldrT="[Texto]" custT="1"/>
      <dgm:spPr/>
      <dgm:t>
        <a:bodyPr/>
        <a:lstStyle/>
        <a:p>
          <a:pPr algn="l"/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69% no cumple exigencia legal de considerar </a:t>
          </a:r>
          <a:r>
            <a:rPr lang="es-ES" sz="1400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la disponibilidad de recursos autorizados por ley. </a:t>
          </a:r>
          <a:endParaRPr lang="es-CL" sz="1400" u="sng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D7950D-2D73-4264-B8C5-3008B412870A}" type="par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F150169-06AF-4ACD-9984-3F27432A87E2}" type="sibTrans" cxnId="{CAC4CE41-FE31-4C78-85F9-2CA155644079}">
      <dgm:prSet/>
      <dgm:spPr/>
      <dgm:t>
        <a:bodyPr/>
        <a:lstStyle/>
        <a:p>
          <a:endParaRPr lang="es-CL" sz="12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BB2638-82C3-414D-92CA-CD51DA3BF6ED}">
      <dgm:prSet phldrT="[Texto]" custT="1"/>
      <dgm:spPr/>
      <dgm:t>
        <a:bodyPr/>
        <a:lstStyle/>
        <a:p>
          <a:pPr algn="l"/>
          <a:endParaRPr lang="es-ES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/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31% señala total de recursos en la resolución, sin embargo no es </a:t>
          </a:r>
          <a:r>
            <a:rPr lang="es-ES" sz="1400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consistente con la glosa presupuestaria vigente</a:t>
          </a:r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. </a:t>
          </a:r>
        </a:p>
        <a:p>
          <a:pPr algn="l"/>
          <a:endParaRPr lang="es-CL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D764212-83A8-4ACF-AAC6-8A1863332ABC}" type="parTrans" cxnId="{BF96A8FD-7E99-488C-B432-02C3D8943617}">
      <dgm:prSet/>
      <dgm:spPr/>
      <dgm:t>
        <a:bodyPr/>
        <a:lstStyle/>
        <a:p>
          <a:endParaRPr lang="es-CL"/>
        </a:p>
      </dgm:t>
    </dgm:pt>
    <dgm:pt modelId="{72D06174-E6D7-451D-9239-9266A9B6E746}" type="sibTrans" cxnId="{BF96A8FD-7E99-488C-B432-02C3D8943617}">
      <dgm:prSet/>
      <dgm:spPr/>
      <dgm:t>
        <a:bodyPr/>
        <a:lstStyle/>
        <a:p>
          <a:endParaRPr lang="es-CL"/>
        </a:p>
      </dgm:t>
    </dgm:pt>
    <dgm:pt modelId="{B43B89A8-273D-4C8E-9CED-70E71234344C}">
      <dgm:prSet phldrT="[Texto]" custT="1"/>
      <dgm:spPr/>
      <dgm:t>
        <a:bodyPr/>
        <a:lstStyle/>
        <a:p>
          <a:pPr algn="l"/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50% </a:t>
          </a:r>
          <a:r>
            <a:rPr lang="es-ES" sz="1400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no deja establecido el número máximo de horas de la dotación </a:t>
          </a:r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a los cuales se les podrá conceder el beneficio.</a:t>
          </a:r>
          <a:endParaRPr lang="es-CL" sz="14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5F4BC9-F849-405F-8392-4AD692662676}" type="parTrans" cxnId="{70328716-4225-47A5-A543-D8C14F6A80AE}">
      <dgm:prSet/>
      <dgm:spPr/>
      <dgm:t>
        <a:bodyPr/>
        <a:lstStyle/>
        <a:p>
          <a:endParaRPr lang="es-CL"/>
        </a:p>
      </dgm:t>
    </dgm:pt>
    <dgm:pt modelId="{CA0915C1-F558-4E78-96F2-C62872E3CAE9}" type="sibTrans" cxnId="{70328716-4225-47A5-A543-D8C14F6A80AE}">
      <dgm:prSet/>
      <dgm:spPr/>
      <dgm:t>
        <a:bodyPr/>
        <a:lstStyle/>
        <a:p>
          <a:endParaRPr lang="es-CL"/>
        </a:p>
      </dgm:t>
    </dgm:pt>
    <dgm:pt modelId="{36BA5714-B90F-4806-A769-02EB4A36476A}">
      <dgm:prSet phldrT="[Texto]" custT="1"/>
      <dgm:spPr/>
      <dgm:t>
        <a:bodyPr/>
        <a:lstStyle/>
        <a:p>
          <a:pPr algn="l"/>
          <a:r>
            <a:rPr lang="es-ES" sz="1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25% </a:t>
          </a:r>
          <a:r>
            <a:rPr lang="es-ES" sz="1400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no evidencia refrendación del Seremi de Salud.</a:t>
          </a:r>
          <a:endParaRPr lang="es-CL" sz="1400" u="sng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E54BFC4-4C2E-4A6A-B5CC-8BEF44BF50AC}" type="parTrans" cxnId="{82E6BC65-EDBD-47EC-BDD0-AF9DAB8A308C}">
      <dgm:prSet/>
      <dgm:spPr/>
      <dgm:t>
        <a:bodyPr/>
        <a:lstStyle/>
        <a:p>
          <a:endParaRPr lang="es-ES"/>
        </a:p>
      </dgm:t>
    </dgm:pt>
    <dgm:pt modelId="{F685A18C-50A4-43ED-8C4B-5ECDEBA7356B}" type="sibTrans" cxnId="{82E6BC65-EDBD-47EC-BDD0-AF9DAB8A308C}">
      <dgm:prSet/>
      <dgm:spPr/>
      <dgm:t>
        <a:bodyPr/>
        <a:lstStyle/>
        <a:p>
          <a:endParaRPr lang="es-ES"/>
        </a:p>
      </dgm:t>
    </dgm:pt>
    <dgm:pt modelId="{0EC4E1C5-4C40-4C5B-97AE-31FCF1300C25}" type="pres">
      <dgm:prSet presAssocID="{C8322C43-354B-4299-BBAF-EA885DB8C3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C63848-6CCB-46FD-8D0D-F3A20FEB85FD}" type="pres">
      <dgm:prSet presAssocID="{FFDE6498-397F-4E01-986C-80D6FE912790}" presName="root" presStyleCnt="0"/>
      <dgm:spPr/>
    </dgm:pt>
    <dgm:pt modelId="{25913230-EF3B-4A14-A4A3-F180881E9C7A}" type="pres">
      <dgm:prSet presAssocID="{FFDE6498-397F-4E01-986C-80D6FE912790}" presName="rootComposite" presStyleCnt="0"/>
      <dgm:spPr/>
    </dgm:pt>
    <dgm:pt modelId="{F52EDD3D-4A2D-430A-B823-5198776CECA5}" type="pres">
      <dgm:prSet presAssocID="{FFDE6498-397F-4E01-986C-80D6FE912790}" presName="rootText" presStyleLbl="node1" presStyleIdx="0" presStyleCnt="1" custScaleX="598970" custScaleY="130650" custLinFactNeighborX="-5275" custLinFactNeighborY="-60472"/>
      <dgm:spPr/>
    </dgm:pt>
    <dgm:pt modelId="{C723EF52-DF11-4BDF-B64B-F22BECCC2642}" type="pres">
      <dgm:prSet presAssocID="{FFDE6498-397F-4E01-986C-80D6FE912790}" presName="rootConnector" presStyleLbl="node1" presStyleIdx="0" presStyleCnt="1"/>
      <dgm:spPr/>
    </dgm:pt>
    <dgm:pt modelId="{6239A122-2039-4954-8D75-A619786F146C}" type="pres">
      <dgm:prSet presAssocID="{FFDE6498-397F-4E01-986C-80D6FE912790}" presName="childShape" presStyleCnt="0"/>
      <dgm:spPr/>
    </dgm:pt>
    <dgm:pt modelId="{6FF260F1-196C-4B7D-917E-70EC84BD79B9}" type="pres">
      <dgm:prSet presAssocID="{6E73D29D-1D51-454F-A521-25E1D20A0199}" presName="Name13" presStyleLbl="parChTrans1D2" presStyleIdx="0" presStyleCnt="5"/>
      <dgm:spPr/>
    </dgm:pt>
    <dgm:pt modelId="{F6FE8410-5657-4C7C-8511-B83EDABF12E6}" type="pres">
      <dgm:prSet presAssocID="{AA85D260-8A91-4A72-83EC-551A0B71BDBD}" presName="childText" presStyleLbl="bgAcc1" presStyleIdx="0" presStyleCnt="5" custScaleX="596948" custScaleY="93448" custLinFactNeighborX="5275" custLinFactNeighborY="-61192">
        <dgm:presLayoutVars>
          <dgm:bulletEnabled val="1"/>
        </dgm:presLayoutVars>
      </dgm:prSet>
      <dgm:spPr/>
    </dgm:pt>
    <dgm:pt modelId="{2715EBE7-C21C-47F9-B261-A257B7DF2114}" type="pres">
      <dgm:prSet presAssocID="{56D7950D-2D73-4264-B8C5-3008B412870A}" presName="Name13" presStyleLbl="parChTrans1D2" presStyleIdx="1" presStyleCnt="5"/>
      <dgm:spPr/>
    </dgm:pt>
    <dgm:pt modelId="{6DEA715F-7F07-4626-9C82-46BDE4575431}" type="pres">
      <dgm:prSet presAssocID="{A77F949A-F95B-42EF-BB38-B49CA666A2C6}" presName="childText" presStyleLbl="bgAcc1" presStyleIdx="1" presStyleCnt="5" custScaleX="622716" custScaleY="82636" custLinFactNeighborX="5275" custLinFactNeighborY="-48632">
        <dgm:presLayoutVars>
          <dgm:bulletEnabled val="1"/>
        </dgm:presLayoutVars>
      </dgm:prSet>
      <dgm:spPr/>
    </dgm:pt>
    <dgm:pt modelId="{BF9DD040-E1C0-4043-8F5F-DDD45008928B}" type="pres">
      <dgm:prSet presAssocID="{6D764212-83A8-4ACF-AAC6-8A1863332ABC}" presName="Name13" presStyleLbl="parChTrans1D2" presStyleIdx="2" presStyleCnt="5"/>
      <dgm:spPr/>
    </dgm:pt>
    <dgm:pt modelId="{0071B833-9FBE-4FAB-A04B-01ABEC3988AC}" type="pres">
      <dgm:prSet presAssocID="{E7BB2638-82C3-414D-92CA-CD51DA3BF6ED}" presName="childText" presStyleLbl="bgAcc1" presStyleIdx="2" presStyleCnt="5" custScaleX="633945" custScaleY="83935" custLinFactNeighborX="7913" custLinFactNeighborY="-40091">
        <dgm:presLayoutVars>
          <dgm:bulletEnabled val="1"/>
        </dgm:presLayoutVars>
      </dgm:prSet>
      <dgm:spPr/>
    </dgm:pt>
    <dgm:pt modelId="{DF891172-F8B8-4995-8FF8-3CAD1F258308}" type="pres">
      <dgm:prSet presAssocID="{0B5F4BC9-F849-405F-8392-4AD692662676}" presName="Name13" presStyleLbl="parChTrans1D2" presStyleIdx="3" presStyleCnt="5"/>
      <dgm:spPr/>
    </dgm:pt>
    <dgm:pt modelId="{DD9EF392-44C4-48B3-AF2B-4BB2B4EA3C32}" type="pres">
      <dgm:prSet presAssocID="{B43B89A8-273D-4C8E-9CED-70E71234344C}" presName="childText" presStyleLbl="bgAcc1" presStyleIdx="3" presStyleCnt="5" custScaleX="711328" custScaleY="110566" custLinFactNeighborX="6263" custLinFactNeighborY="-27431">
        <dgm:presLayoutVars>
          <dgm:bulletEnabled val="1"/>
        </dgm:presLayoutVars>
      </dgm:prSet>
      <dgm:spPr/>
    </dgm:pt>
    <dgm:pt modelId="{439CD9E6-38DA-4FB2-BA0B-9CF67DBC1977}" type="pres">
      <dgm:prSet presAssocID="{EE54BFC4-4C2E-4A6A-B5CC-8BEF44BF50AC}" presName="Name13" presStyleLbl="parChTrans1D2" presStyleIdx="4" presStyleCnt="5"/>
      <dgm:spPr/>
    </dgm:pt>
    <dgm:pt modelId="{50CB6BD9-3CEC-4F6D-85B4-8323474566B9}" type="pres">
      <dgm:prSet presAssocID="{36BA5714-B90F-4806-A769-02EB4A36476A}" presName="childText" presStyleLbl="bgAcc1" presStyleIdx="4" presStyleCnt="5" custScaleX="787692" custLinFactNeighborY="-4220">
        <dgm:presLayoutVars>
          <dgm:bulletEnabled val="1"/>
        </dgm:presLayoutVars>
      </dgm:prSet>
      <dgm:spPr/>
    </dgm:pt>
  </dgm:ptLst>
  <dgm:cxnLst>
    <dgm:cxn modelId="{265E7E08-2910-425C-938E-D94F056CD74C}" type="presOf" srcId="{AA85D260-8A91-4A72-83EC-551A0B71BDBD}" destId="{F6FE8410-5657-4C7C-8511-B83EDABF12E6}" srcOrd="0" destOrd="0" presId="urn:microsoft.com/office/officeart/2005/8/layout/hierarchy3"/>
    <dgm:cxn modelId="{70328716-4225-47A5-A543-D8C14F6A80AE}" srcId="{FFDE6498-397F-4E01-986C-80D6FE912790}" destId="{B43B89A8-273D-4C8E-9CED-70E71234344C}" srcOrd="3" destOrd="0" parTransId="{0B5F4BC9-F849-405F-8392-4AD692662676}" sibTransId="{CA0915C1-F558-4E78-96F2-C62872E3CAE9}"/>
    <dgm:cxn modelId="{4125F318-B61B-4048-8A16-BBB3C3EB9562}" srcId="{FFDE6498-397F-4E01-986C-80D6FE912790}" destId="{AA85D260-8A91-4A72-83EC-551A0B71BDBD}" srcOrd="0" destOrd="0" parTransId="{6E73D29D-1D51-454F-A521-25E1D20A0199}" sibTransId="{5EB29BF1-38FD-4E12-9EC2-56B476D47AEE}"/>
    <dgm:cxn modelId="{1810EC26-1982-4FE1-A710-ECBBB18259BA}" type="presOf" srcId="{6D764212-83A8-4ACF-AAC6-8A1863332ABC}" destId="{BF9DD040-E1C0-4043-8F5F-DDD45008928B}" srcOrd="0" destOrd="0" presId="urn:microsoft.com/office/officeart/2005/8/layout/hierarchy3"/>
    <dgm:cxn modelId="{D3F77041-68DC-4D37-93D2-30CB64F83503}" type="presOf" srcId="{B43B89A8-273D-4C8E-9CED-70E71234344C}" destId="{DD9EF392-44C4-48B3-AF2B-4BB2B4EA3C32}" srcOrd="0" destOrd="0" presId="urn:microsoft.com/office/officeart/2005/8/layout/hierarchy3"/>
    <dgm:cxn modelId="{CAC4CE41-FE31-4C78-85F9-2CA155644079}" srcId="{FFDE6498-397F-4E01-986C-80D6FE912790}" destId="{A77F949A-F95B-42EF-BB38-B49CA666A2C6}" srcOrd="1" destOrd="0" parTransId="{56D7950D-2D73-4264-B8C5-3008B412870A}" sibTransId="{1F150169-06AF-4ACD-9984-3F27432A87E2}"/>
    <dgm:cxn modelId="{F904C564-6AAF-4EDF-B2A1-79ED62ABF4AF}" srcId="{C8322C43-354B-4299-BBAF-EA885DB8C3CE}" destId="{FFDE6498-397F-4E01-986C-80D6FE912790}" srcOrd="0" destOrd="0" parTransId="{9C82076B-B076-47F3-A59B-242931BFB178}" sibTransId="{8B6E2A98-6E89-4B29-A355-F1F4930D1ADF}"/>
    <dgm:cxn modelId="{ADABF044-4A04-4159-9123-B0F4D30E6EB2}" type="presOf" srcId="{C8322C43-354B-4299-BBAF-EA885DB8C3CE}" destId="{0EC4E1C5-4C40-4C5B-97AE-31FCF1300C25}" srcOrd="0" destOrd="0" presId="urn:microsoft.com/office/officeart/2005/8/layout/hierarchy3"/>
    <dgm:cxn modelId="{82E6BC65-EDBD-47EC-BDD0-AF9DAB8A308C}" srcId="{FFDE6498-397F-4E01-986C-80D6FE912790}" destId="{36BA5714-B90F-4806-A769-02EB4A36476A}" srcOrd="4" destOrd="0" parTransId="{EE54BFC4-4C2E-4A6A-B5CC-8BEF44BF50AC}" sibTransId="{F685A18C-50A4-43ED-8C4B-5ECDEBA7356B}"/>
    <dgm:cxn modelId="{AA3D3793-8840-433D-B408-AC03C3A5188A}" type="presOf" srcId="{E7BB2638-82C3-414D-92CA-CD51DA3BF6ED}" destId="{0071B833-9FBE-4FAB-A04B-01ABEC3988AC}" srcOrd="0" destOrd="0" presId="urn:microsoft.com/office/officeart/2005/8/layout/hierarchy3"/>
    <dgm:cxn modelId="{AE9E9999-BA41-4DA0-930F-4B7C3F0C49EE}" type="presOf" srcId="{A77F949A-F95B-42EF-BB38-B49CA666A2C6}" destId="{6DEA715F-7F07-4626-9C82-46BDE4575431}" srcOrd="0" destOrd="0" presId="urn:microsoft.com/office/officeart/2005/8/layout/hierarchy3"/>
    <dgm:cxn modelId="{3061AFB5-61BD-42E0-877B-C267850146B5}" type="presOf" srcId="{FFDE6498-397F-4E01-986C-80D6FE912790}" destId="{F52EDD3D-4A2D-430A-B823-5198776CECA5}" srcOrd="0" destOrd="0" presId="urn:microsoft.com/office/officeart/2005/8/layout/hierarchy3"/>
    <dgm:cxn modelId="{4D3759B6-760B-4F4D-8C08-2568D6738716}" type="presOf" srcId="{6E73D29D-1D51-454F-A521-25E1D20A0199}" destId="{6FF260F1-196C-4B7D-917E-70EC84BD79B9}" srcOrd="0" destOrd="0" presId="urn:microsoft.com/office/officeart/2005/8/layout/hierarchy3"/>
    <dgm:cxn modelId="{E7A8C0CD-8D90-4B8A-B4FD-E034D762A085}" type="presOf" srcId="{56D7950D-2D73-4264-B8C5-3008B412870A}" destId="{2715EBE7-C21C-47F9-B261-A257B7DF2114}" srcOrd="0" destOrd="0" presId="urn:microsoft.com/office/officeart/2005/8/layout/hierarchy3"/>
    <dgm:cxn modelId="{3293D9CF-C628-4132-8AA4-5D142BB58D39}" type="presOf" srcId="{36BA5714-B90F-4806-A769-02EB4A36476A}" destId="{50CB6BD9-3CEC-4F6D-85B4-8323474566B9}" srcOrd="0" destOrd="0" presId="urn:microsoft.com/office/officeart/2005/8/layout/hierarchy3"/>
    <dgm:cxn modelId="{C64F1EE0-2B10-45DF-9314-AB3CE7B7AA1D}" type="presOf" srcId="{0B5F4BC9-F849-405F-8392-4AD692662676}" destId="{DF891172-F8B8-4995-8FF8-3CAD1F258308}" srcOrd="0" destOrd="0" presId="urn:microsoft.com/office/officeart/2005/8/layout/hierarchy3"/>
    <dgm:cxn modelId="{9C1EAEE1-F3BD-4AA9-AE56-A75BA384FA4F}" type="presOf" srcId="{FFDE6498-397F-4E01-986C-80D6FE912790}" destId="{C723EF52-DF11-4BDF-B64B-F22BECCC2642}" srcOrd="1" destOrd="0" presId="urn:microsoft.com/office/officeart/2005/8/layout/hierarchy3"/>
    <dgm:cxn modelId="{FE14EAFC-D02C-488C-B6DE-CBD863EB8AB5}" type="presOf" srcId="{EE54BFC4-4C2E-4A6A-B5CC-8BEF44BF50AC}" destId="{439CD9E6-38DA-4FB2-BA0B-9CF67DBC1977}" srcOrd="0" destOrd="0" presId="urn:microsoft.com/office/officeart/2005/8/layout/hierarchy3"/>
    <dgm:cxn modelId="{BF96A8FD-7E99-488C-B432-02C3D8943617}" srcId="{FFDE6498-397F-4E01-986C-80D6FE912790}" destId="{E7BB2638-82C3-414D-92CA-CD51DA3BF6ED}" srcOrd="2" destOrd="0" parTransId="{6D764212-83A8-4ACF-AAC6-8A1863332ABC}" sibTransId="{72D06174-E6D7-451D-9239-9266A9B6E746}"/>
    <dgm:cxn modelId="{DE75C308-131E-4074-91DB-BDE3D2CBC178}" type="presParOf" srcId="{0EC4E1C5-4C40-4C5B-97AE-31FCF1300C25}" destId="{D5C63848-6CCB-46FD-8D0D-F3A20FEB85FD}" srcOrd="0" destOrd="0" presId="urn:microsoft.com/office/officeart/2005/8/layout/hierarchy3"/>
    <dgm:cxn modelId="{DCA53B38-C90F-4287-A000-64221B2A24CB}" type="presParOf" srcId="{D5C63848-6CCB-46FD-8D0D-F3A20FEB85FD}" destId="{25913230-EF3B-4A14-A4A3-F180881E9C7A}" srcOrd="0" destOrd="0" presId="urn:microsoft.com/office/officeart/2005/8/layout/hierarchy3"/>
    <dgm:cxn modelId="{3858A334-A6E4-4CFD-85E1-0C3388B34243}" type="presParOf" srcId="{25913230-EF3B-4A14-A4A3-F180881E9C7A}" destId="{F52EDD3D-4A2D-430A-B823-5198776CECA5}" srcOrd="0" destOrd="0" presId="urn:microsoft.com/office/officeart/2005/8/layout/hierarchy3"/>
    <dgm:cxn modelId="{D5FD03DC-EF47-4188-89C3-17BF4FAC300F}" type="presParOf" srcId="{25913230-EF3B-4A14-A4A3-F180881E9C7A}" destId="{C723EF52-DF11-4BDF-B64B-F22BECCC2642}" srcOrd="1" destOrd="0" presId="urn:microsoft.com/office/officeart/2005/8/layout/hierarchy3"/>
    <dgm:cxn modelId="{69C59EB6-AA08-4839-AA6A-D7EB383E324D}" type="presParOf" srcId="{D5C63848-6CCB-46FD-8D0D-F3A20FEB85FD}" destId="{6239A122-2039-4954-8D75-A619786F146C}" srcOrd="1" destOrd="0" presId="urn:microsoft.com/office/officeart/2005/8/layout/hierarchy3"/>
    <dgm:cxn modelId="{A79F5AB1-1B3C-4FCC-B9CE-42907C153A74}" type="presParOf" srcId="{6239A122-2039-4954-8D75-A619786F146C}" destId="{6FF260F1-196C-4B7D-917E-70EC84BD79B9}" srcOrd="0" destOrd="0" presId="urn:microsoft.com/office/officeart/2005/8/layout/hierarchy3"/>
    <dgm:cxn modelId="{3675120C-64AD-4770-B1C1-FBCB0029A51D}" type="presParOf" srcId="{6239A122-2039-4954-8D75-A619786F146C}" destId="{F6FE8410-5657-4C7C-8511-B83EDABF12E6}" srcOrd="1" destOrd="0" presId="urn:microsoft.com/office/officeart/2005/8/layout/hierarchy3"/>
    <dgm:cxn modelId="{64EC1DE0-CA39-4512-860F-8E40A21B2C5B}" type="presParOf" srcId="{6239A122-2039-4954-8D75-A619786F146C}" destId="{2715EBE7-C21C-47F9-B261-A257B7DF2114}" srcOrd="2" destOrd="0" presId="urn:microsoft.com/office/officeart/2005/8/layout/hierarchy3"/>
    <dgm:cxn modelId="{7268B187-7EFF-4DFD-9122-616ABE1D39F1}" type="presParOf" srcId="{6239A122-2039-4954-8D75-A619786F146C}" destId="{6DEA715F-7F07-4626-9C82-46BDE4575431}" srcOrd="3" destOrd="0" presId="urn:microsoft.com/office/officeart/2005/8/layout/hierarchy3"/>
    <dgm:cxn modelId="{9CFE8C80-0E18-41A3-9046-9EE3EF54A02D}" type="presParOf" srcId="{6239A122-2039-4954-8D75-A619786F146C}" destId="{BF9DD040-E1C0-4043-8F5F-DDD45008928B}" srcOrd="4" destOrd="0" presId="urn:microsoft.com/office/officeart/2005/8/layout/hierarchy3"/>
    <dgm:cxn modelId="{F62F65E8-4497-4E8A-A8A4-20D19B99B76B}" type="presParOf" srcId="{6239A122-2039-4954-8D75-A619786F146C}" destId="{0071B833-9FBE-4FAB-A04B-01ABEC3988AC}" srcOrd="5" destOrd="0" presId="urn:microsoft.com/office/officeart/2005/8/layout/hierarchy3"/>
    <dgm:cxn modelId="{2036F02B-9419-435A-AB04-0132C64E4806}" type="presParOf" srcId="{6239A122-2039-4954-8D75-A619786F146C}" destId="{DF891172-F8B8-4995-8FF8-3CAD1F258308}" srcOrd="6" destOrd="0" presId="urn:microsoft.com/office/officeart/2005/8/layout/hierarchy3"/>
    <dgm:cxn modelId="{BFA7AAFA-EBD5-4439-8C1E-5DFD2D31080F}" type="presParOf" srcId="{6239A122-2039-4954-8D75-A619786F146C}" destId="{DD9EF392-44C4-48B3-AF2B-4BB2B4EA3C32}" srcOrd="7" destOrd="0" presId="urn:microsoft.com/office/officeart/2005/8/layout/hierarchy3"/>
    <dgm:cxn modelId="{C79DFA80-E844-41EE-8F85-83A245E5AFF1}" type="presParOf" srcId="{6239A122-2039-4954-8D75-A619786F146C}" destId="{439CD9E6-38DA-4FB2-BA0B-9CF67DBC1977}" srcOrd="8" destOrd="0" presId="urn:microsoft.com/office/officeart/2005/8/layout/hierarchy3"/>
    <dgm:cxn modelId="{2521E279-6A96-4185-99A3-C9188D9FE132}" type="presParOf" srcId="{6239A122-2039-4954-8D75-A619786F146C}" destId="{50CB6BD9-3CEC-4F6D-85B4-8323474566B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C3E787B-9AE5-43C3-A8C1-F58E9A002AD7}" type="doc">
      <dgm:prSet loTypeId="urn:microsoft.com/office/officeart/2005/8/layout/cycle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27382809-1B4B-4FE4-92CE-0A34121AA37B}">
      <dgm:prSet phldrT="[Texto]" custT="1"/>
      <dgm:spPr/>
      <dgm:t>
        <a:bodyPr/>
        <a:lstStyle/>
        <a:p>
          <a:r>
            <a:rPr lang="es-CL" sz="1400" b="0" i="0" dirty="0">
              <a:latin typeface="Calibri" panose="020F0502020204030204" pitchFamily="34" charset="0"/>
              <a:cs typeface="Calibri" panose="020F0502020204030204" pitchFamily="34" charset="0"/>
            </a:rPr>
            <a:t>Que se mantengan las condiciones que dieron origen al derecho</a:t>
          </a:r>
        </a:p>
      </dgm:t>
    </dgm:pt>
    <dgm:pt modelId="{813E8C57-14C9-4137-B87B-B7E32A698F67}" type="parTrans" cxnId="{6B2D8403-61FD-4E72-8100-47D310AB9D05}">
      <dgm:prSet/>
      <dgm:spPr/>
      <dgm:t>
        <a:bodyPr/>
        <a:lstStyle/>
        <a:p>
          <a:endParaRPr lang="es-CL" sz="11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F28B263-802D-461B-AEFC-9B66B083CA52}" type="sibTrans" cxnId="{6B2D8403-61FD-4E72-8100-47D310AB9D05}">
      <dgm:prSet/>
      <dgm:spPr/>
      <dgm:t>
        <a:bodyPr/>
        <a:lstStyle/>
        <a:p>
          <a:endParaRPr lang="es-CL" sz="11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AFB90A-CFA7-4584-B8B5-08DF5FB0FE2C}">
      <dgm:prSet custT="1"/>
      <dgm:spPr>
        <a:solidFill>
          <a:srgbClr val="00B050"/>
        </a:solidFill>
      </dgm:spPr>
      <dgm:t>
        <a:bodyPr/>
        <a:lstStyle/>
        <a:p>
          <a:r>
            <a:rPr lang="es-ES" sz="1400" b="0" dirty="0">
              <a:latin typeface="Calibri" panose="020F0502020204030204" pitchFamily="34" charset="0"/>
              <a:cs typeface="Calibri" panose="020F0502020204030204" pitchFamily="34" charset="0"/>
            </a:rPr>
            <a:t>Que el pago se encuentre dentro de los rangos establecidos por ley </a:t>
          </a:r>
        </a:p>
      </dgm:t>
    </dgm:pt>
    <dgm:pt modelId="{E12E47E2-35C7-48F3-9BDE-F5C614A88EE2}" type="parTrans" cxnId="{62530D93-EE82-450D-AD27-58AA9E7AB99E}">
      <dgm:prSet/>
      <dgm:spPr/>
      <dgm:t>
        <a:bodyPr/>
        <a:lstStyle/>
        <a:p>
          <a:endParaRPr lang="es-ES" sz="1100" b="1"/>
        </a:p>
      </dgm:t>
    </dgm:pt>
    <dgm:pt modelId="{914137BA-3C7D-4A86-946E-2DC7E4E2C341}" type="sibTrans" cxnId="{62530D93-EE82-450D-AD27-58AA9E7AB99E}">
      <dgm:prSet/>
      <dgm:spPr/>
      <dgm:t>
        <a:bodyPr/>
        <a:lstStyle/>
        <a:p>
          <a:endParaRPr lang="es-ES" sz="1100" b="1"/>
        </a:p>
      </dgm:t>
    </dgm:pt>
    <dgm:pt modelId="{44A525DA-17BD-44BF-84FB-D266605F03D1}">
      <dgm:prSet custT="1"/>
      <dgm:spPr/>
      <dgm:t>
        <a:bodyPr/>
        <a:lstStyle/>
        <a:p>
          <a:r>
            <a:rPr lang="en-US" sz="1400" b="0" dirty="0">
              <a:latin typeface="Calibri" panose="020F0502020204030204" pitchFamily="34" charset="0"/>
              <a:cs typeface="Calibri" panose="020F0502020204030204" pitchFamily="34" charset="0"/>
            </a:rPr>
            <a:t>Que el </a:t>
          </a:r>
          <a:r>
            <a:rPr lang="en-US" sz="1400" b="0" dirty="0" err="1">
              <a:latin typeface="Calibri" panose="020F0502020204030204" pitchFamily="34" charset="0"/>
              <a:cs typeface="Calibri" panose="020F0502020204030204" pitchFamily="34" charset="0"/>
            </a:rPr>
            <a:t>pago</a:t>
          </a:r>
          <a:r>
            <a:rPr lang="en-US" sz="1400" b="0" dirty="0">
              <a:latin typeface="Calibri" panose="020F0502020204030204" pitchFamily="34" charset="0"/>
              <a:cs typeface="Calibri" panose="020F0502020204030204" pitchFamily="34" charset="0"/>
            </a:rPr>
            <a:t> sea </a:t>
          </a:r>
          <a:r>
            <a:rPr lang="en-US" sz="1400" b="0" dirty="0" err="1">
              <a:latin typeface="Calibri" panose="020F0502020204030204" pitchFamily="34" charset="0"/>
              <a:cs typeface="Calibri" panose="020F0502020204030204" pitchFamily="34" charset="0"/>
            </a:rPr>
            <a:t>consistente</a:t>
          </a:r>
          <a:r>
            <a:rPr lang="en-US" sz="1400" b="0" dirty="0">
              <a:latin typeface="Calibri" panose="020F0502020204030204" pitchFamily="34" charset="0"/>
              <a:cs typeface="Calibri" panose="020F0502020204030204" pitchFamily="34" charset="0"/>
            </a:rPr>
            <a:t> con </a:t>
          </a:r>
          <a:r>
            <a:rPr lang="en-US" sz="1400" b="0" dirty="0" err="1">
              <a:latin typeface="Calibri" panose="020F0502020204030204" pitchFamily="34" charset="0"/>
              <a:cs typeface="Calibri" panose="020F0502020204030204" pitchFamily="34" charset="0"/>
            </a:rPr>
            <a:t>resoluciones</a:t>
          </a:r>
          <a:r>
            <a:rPr lang="en-US" sz="1400" b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b="0" dirty="0" err="1">
              <a:latin typeface="Calibri" panose="020F0502020204030204" pitchFamily="34" charset="0"/>
              <a:cs typeface="Calibri" panose="020F0502020204030204" pitchFamily="34" charset="0"/>
            </a:rPr>
            <a:t>genérica</a:t>
          </a:r>
          <a:r>
            <a:rPr lang="en-US" sz="1400" b="0" dirty="0">
              <a:latin typeface="Calibri" panose="020F0502020204030204" pitchFamily="34" charset="0"/>
              <a:cs typeface="Calibri" panose="020F0502020204030204" pitchFamily="34" charset="0"/>
            </a:rPr>
            <a:t> y </a:t>
          </a:r>
          <a:r>
            <a:rPr lang="en-US" sz="1400" b="0" dirty="0" err="1">
              <a:latin typeface="Calibri" panose="020F0502020204030204" pitchFamily="34" charset="0"/>
              <a:cs typeface="Calibri" panose="020F0502020204030204" pitchFamily="34" charset="0"/>
            </a:rPr>
            <a:t>específica</a:t>
          </a:r>
          <a:r>
            <a:rPr lang="en-US" sz="1400" b="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es-ES" sz="1400" b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51CAAB7-1286-41BA-9CAE-E3B382448BD4}" type="parTrans" cxnId="{7147E437-42F8-4C74-8F7D-8E997B3049BC}">
      <dgm:prSet/>
      <dgm:spPr/>
      <dgm:t>
        <a:bodyPr/>
        <a:lstStyle/>
        <a:p>
          <a:endParaRPr lang="es-ES" sz="1100"/>
        </a:p>
      </dgm:t>
    </dgm:pt>
    <dgm:pt modelId="{84982928-399B-48A7-9564-F623C65FECE0}" type="sibTrans" cxnId="{7147E437-42F8-4C74-8F7D-8E997B3049BC}">
      <dgm:prSet/>
      <dgm:spPr/>
      <dgm:t>
        <a:bodyPr/>
        <a:lstStyle/>
        <a:p>
          <a:endParaRPr lang="es-ES" sz="1100"/>
        </a:p>
      </dgm:t>
    </dgm:pt>
    <dgm:pt modelId="{F8E2DD00-6518-42E5-9047-DC235F8873A2}" type="pres">
      <dgm:prSet presAssocID="{2C3E787B-9AE5-43C3-A8C1-F58E9A002AD7}" presName="cycle" presStyleCnt="0">
        <dgm:presLayoutVars>
          <dgm:dir/>
          <dgm:resizeHandles val="exact"/>
        </dgm:presLayoutVars>
      </dgm:prSet>
      <dgm:spPr/>
    </dgm:pt>
    <dgm:pt modelId="{9BBE4373-CB79-4C6B-A728-D4CE5AD0D2BD}" type="pres">
      <dgm:prSet presAssocID="{27382809-1B4B-4FE4-92CE-0A34121AA37B}" presName="node" presStyleLbl="node1" presStyleIdx="0" presStyleCnt="3">
        <dgm:presLayoutVars>
          <dgm:bulletEnabled val="1"/>
        </dgm:presLayoutVars>
      </dgm:prSet>
      <dgm:spPr/>
    </dgm:pt>
    <dgm:pt modelId="{86C70087-614C-4475-A2BB-8918282A5B12}" type="pres">
      <dgm:prSet presAssocID="{27382809-1B4B-4FE4-92CE-0A34121AA37B}" presName="spNode" presStyleCnt="0"/>
      <dgm:spPr/>
    </dgm:pt>
    <dgm:pt modelId="{C2000726-26CB-409C-8B19-B67986620285}" type="pres">
      <dgm:prSet presAssocID="{4F28B263-802D-461B-AEFC-9B66B083CA52}" presName="sibTrans" presStyleLbl="sibTrans1D1" presStyleIdx="0" presStyleCnt="3"/>
      <dgm:spPr/>
    </dgm:pt>
    <dgm:pt modelId="{D02B2D5B-9514-4D38-881F-659E8BE0786C}" type="pres">
      <dgm:prSet presAssocID="{DDAFB90A-CFA7-4584-B8B5-08DF5FB0FE2C}" presName="node" presStyleLbl="node1" presStyleIdx="1" presStyleCnt="3">
        <dgm:presLayoutVars>
          <dgm:bulletEnabled val="1"/>
        </dgm:presLayoutVars>
      </dgm:prSet>
      <dgm:spPr/>
    </dgm:pt>
    <dgm:pt modelId="{4E522F87-0A2F-4C8D-B4FD-7AEDD9938770}" type="pres">
      <dgm:prSet presAssocID="{DDAFB90A-CFA7-4584-B8B5-08DF5FB0FE2C}" presName="spNode" presStyleCnt="0"/>
      <dgm:spPr/>
    </dgm:pt>
    <dgm:pt modelId="{B19D2614-C389-4C8C-B928-4E095EFBEB86}" type="pres">
      <dgm:prSet presAssocID="{914137BA-3C7D-4A86-946E-2DC7E4E2C341}" presName="sibTrans" presStyleLbl="sibTrans1D1" presStyleIdx="1" presStyleCnt="3"/>
      <dgm:spPr/>
    </dgm:pt>
    <dgm:pt modelId="{D996894C-FD8B-4B3B-B2C9-E9DD0FDEFB58}" type="pres">
      <dgm:prSet presAssocID="{44A525DA-17BD-44BF-84FB-D266605F03D1}" presName="node" presStyleLbl="node1" presStyleIdx="2" presStyleCnt="3">
        <dgm:presLayoutVars>
          <dgm:bulletEnabled val="1"/>
        </dgm:presLayoutVars>
      </dgm:prSet>
      <dgm:spPr/>
    </dgm:pt>
    <dgm:pt modelId="{F11CADFF-EC60-4BB8-86B1-E02FFE35E812}" type="pres">
      <dgm:prSet presAssocID="{44A525DA-17BD-44BF-84FB-D266605F03D1}" presName="spNode" presStyleCnt="0"/>
      <dgm:spPr/>
    </dgm:pt>
    <dgm:pt modelId="{70EC4E53-5A04-43B2-854C-37E64758C67F}" type="pres">
      <dgm:prSet presAssocID="{84982928-399B-48A7-9564-F623C65FECE0}" presName="sibTrans" presStyleLbl="sibTrans1D1" presStyleIdx="2" presStyleCnt="3"/>
      <dgm:spPr/>
    </dgm:pt>
  </dgm:ptLst>
  <dgm:cxnLst>
    <dgm:cxn modelId="{6B2D8403-61FD-4E72-8100-47D310AB9D05}" srcId="{2C3E787B-9AE5-43C3-A8C1-F58E9A002AD7}" destId="{27382809-1B4B-4FE4-92CE-0A34121AA37B}" srcOrd="0" destOrd="0" parTransId="{813E8C57-14C9-4137-B87B-B7E32A698F67}" sibTransId="{4F28B263-802D-461B-AEFC-9B66B083CA52}"/>
    <dgm:cxn modelId="{6AD17509-99B9-48F3-B3F0-537362CE41E5}" type="presOf" srcId="{27382809-1B4B-4FE4-92CE-0A34121AA37B}" destId="{9BBE4373-CB79-4C6B-A728-D4CE5AD0D2BD}" srcOrd="0" destOrd="0" presId="urn:microsoft.com/office/officeart/2005/8/layout/cycle6"/>
    <dgm:cxn modelId="{47EB680A-CF5E-47BE-8126-2CA0C8B38B44}" type="presOf" srcId="{914137BA-3C7D-4A86-946E-2DC7E4E2C341}" destId="{B19D2614-C389-4C8C-B928-4E095EFBEB86}" srcOrd="0" destOrd="0" presId="urn:microsoft.com/office/officeart/2005/8/layout/cycle6"/>
    <dgm:cxn modelId="{0BC5BD19-5451-4DE7-8CA2-DE07DCF9485C}" type="presOf" srcId="{44A525DA-17BD-44BF-84FB-D266605F03D1}" destId="{D996894C-FD8B-4B3B-B2C9-E9DD0FDEFB58}" srcOrd="0" destOrd="0" presId="urn:microsoft.com/office/officeart/2005/8/layout/cycle6"/>
    <dgm:cxn modelId="{7147E437-42F8-4C74-8F7D-8E997B3049BC}" srcId="{2C3E787B-9AE5-43C3-A8C1-F58E9A002AD7}" destId="{44A525DA-17BD-44BF-84FB-D266605F03D1}" srcOrd="2" destOrd="0" parTransId="{E51CAAB7-1286-41BA-9CAE-E3B382448BD4}" sibTransId="{84982928-399B-48A7-9564-F623C65FECE0}"/>
    <dgm:cxn modelId="{447D2C47-3312-48C4-B3B3-A93637066EA7}" type="presOf" srcId="{4F28B263-802D-461B-AEFC-9B66B083CA52}" destId="{C2000726-26CB-409C-8B19-B67986620285}" srcOrd="0" destOrd="0" presId="urn:microsoft.com/office/officeart/2005/8/layout/cycle6"/>
    <dgm:cxn modelId="{62530D93-EE82-450D-AD27-58AA9E7AB99E}" srcId="{2C3E787B-9AE5-43C3-A8C1-F58E9A002AD7}" destId="{DDAFB90A-CFA7-4584-B8B5-08DF5FB0FE2C}" srcOrd="1" destOrd="0" parTransId="{E12E47E2-35C7-48F3-9BDE-F5C614A88EE2}" sibTransId="{914137BA-3C7D-4A86-946E-2DC7E4E2C341}"/>
    <dgm:cxn modelId="{9D74C6E5-0FC7-4EA5-9967-AA8C2CDE3989}" type="presOf" srcId="{2C3E787B-9AE5-43C3-A8C1-F58E9A002AD7}" destId="{F8E2DD00-6518-42E5-9047-DC235F8873A2}" srcOrd="0" destOrd="0" presId="urn:microsoft.com/office/officeart/2005/8/layout/cycle6"/>
    <dgm:cxn modelId="{BE862DE9-2A1E-4F93-8A79-C6CAE1F4168A}" type="presOf" srcId="{84982928-399B-48A7-9564-F623C65FECE0}" destId="{70EC4E53-5A04-43B2-854C-37E64758C67F}" srcOrd="0" destOrd="0" presId="urn:microsoft.com/office/officeart/2005/8/layout/cycle6"/>
    <dgm:cxn modelId="{A97F21F7-CFA7-47E0-8262-3BDB76B910FC}" type="presOf" srcId="{DDAFB90A-CFA7-4584-B8B5-08DF5FB0FE2C}" destId="{D02B2D5B-9514-4D38-881F-659E8BE0786C}" srcOrd="0" destOrd="0" presId="urn:microsoft.com/office/officeart/2005/8/layout/cycle6"/>
    <dgm:cxn modelId="{C4C11109-103E-451F-A4EC-D83C5663783E}" type="presParOf" srcId="{F8E2DD00-6518-42E5-9047-DC235F8873A2}" destId="{9BBE4373-CB79-4C6B-A728-D4CE5AD0D2BD}" srcOrd="0" destOrd="0" presId="urn:microsoft.com/office/officeart/2005/8/layout/cycle6"/>
    <dgm:cxn modelId="{016DCE7B-95E3-445F-A5C3-213D2A0D5CCB}" type="presParOf" srcId="{F8E2DD00-6518-42E5-9047-DC235F8873A2}" destId="{86C70087-614C-4475-A2BB-8918282A5B12}" srcOrd="1" destOrd="0" presId="urn:microsoft.com/office/officeart/2005/8/layout/cycle6"/>
    <dgm:cxn modelId="{B93C6E7C-8D8E-45DE-916A-71C59698B99B}" type="presParOf" srcId="{F8E2DD00-6518-42E5-9047-DC235F8873A2}" destId="{C2000726-26CB-409C-8B19-B67986620285}" srcOrd="2" destOrd="0" presId="urn:microsoft.com/office/officeart/2005/8/layout/cycle6"/>
    <dgm:cxn modelId="{617B68E7-A2F5-43B5-BA78-4464B235932F}" type="presParOf" srcId="{F8E2DD00-6518-42E5-9047-DC235F8873A2}" destId="{D02B2D5B-9514-4D38-881F-659E8BE0786C}" srcOrd="3" destOrd="0" presId="urn:microsoft.com/office/officeart/2005/8/layout/cycle6"/>
    <dgm:cxn modelId="{281D3BBF-26D8-4338-BC0E-ACA68EBB9C54}" type="presParOf" srcId="{F8E2DD00-6518-42E5-9047-DC235F8873A2}" destId="{4E522F87-0A2F-4C8D-B4FD-7AEDD9938770}" srcOrd="4" destOrd="0" presId="urn:microsoft.com/office/officeart/2005/8/layout/cycle6"/>
    <dgm:cxn modelId="{941B12FA-0122-4335-8530-552D775F7F30}" type="presParOf" srcId="{F8E2DD00-6518-42E5-9047-DC235F8873A2}" destId="{B19D2614-C389-4C8C-B928-4E095EFBEB86}" srcOrd="5" destOrd="0" presId="urn:microsoft.com/office/officeart/2005/8/layout/cycle6"/>
    <dgm:cxn modelId="{AB40FDB1-4A09-42A3-80FC-2256AE91FC91}" type="presParOf" srcId="{F8E2DD00-6518-42E5-9047-DC235F8873A2}" destId="{D996894C-FD8B-4B3B-B2C9-E9DD0FDEFB58}" srcOrd="6" destOrd="0" presId="urn:microsoft.com/office/officeart/2005/8/layout/cycle6"/>
    <dgm:cxn modelId="{16584B97-EA8E-4B8E-916B-51051A325BE1}" type="presParOf" srcId="{F8E2DD00-6518-42E5-9047-DC235F8873A2}" destId="{F11CADFF-EC60-4BB8-86B1-E02FFE35E812}" srcOrd="7" destOrd="0" presId="urn:microsoft.com/office/officeart/2005/8/layout/cycle6"/>
    <dgm:cxn modelId="{089E6839-7E95-4466-A103-F357C6011FA7}" type="presParOf" srcId="{F8E2DD00-6518-42E5-9047-DC235F8873A2}" destId="{70EC4E53-5A04-43B2-854C-37E64758C67F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D81CBC0-1C1A-49D7-8E18-961B650148EE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66CFC569-9C49-4D44-8827-26B4FF61C08D}">
      <dgm:prSet phldrT="[Texto]" custT="1"/>
      <dgm:spPr/>
      <dgm:t>
        <a:bodyPr/>
        <a:lstStyle/>
        <a:p>
          <a:r>
            <a:rPr lang="es-CL" sz="1350" b="1" dirty="0">
              <a:latin typeface="Calibri "/>
            </a:rPr>
            <a:t>Jornada prioritaria diurna</a:t>
          </a:r>
          <a:r>
            <a:rPr lang="es-CL" sz="1350" dirty="0">
              <a:latin typeface="Calibri "/>
            </a:rPr>
            <a:t> </a:t>
          </a:r>
        </a:p>
        <a:p>
          <a:r>
            <a:rPr lang="es-CL" sz="1350" dirty="0">
              <a:latin typeface="Calibri "/>
            </a:rPr>
            <a:t>Personal de Planta: 21-01-004-002-01 </a:t>
          </a:r>
        </a:p>
        <a:p>
          <a:r>
            <a:rPr lang="es-CL" sz="1350" dirty="0">
              <a:latin typeface="Calibri "/>
            </a:rPr>
            <a:t>Personal a Contrata: 21-02-004-002-01</a:t>
          </a:r>
        </a:p>
      </dgm:t>
    </dgm:pt>
    <dgm:pt modelId="{150A3E5B-C869-47B9-9241-1A3E5D6C3B35}" type="parTrans" cxnId="{728F90FC-87F1-4681-9D50-479745D48025}">
      <dgm:prSet/>
      <dgm:spPr/>
      <dgm:t>
        <a:bodyPr/>
        <a:lstStyle/>
        <a:p>
          <a:endParaRPr lang="es-CL" sz="1350"/>
        </a:p>
      </dgm:t>
    </dgm:pt>
    <dgm:pt modelId="{9001A0D7-59C2-49F7-8C4D-33E7D442BB5A}" type="sibTrans" cxnId="{728F90FC-87F1-4681-9D50-479745D48025}">
      <dgm:prSet/>
      <dgm:spPr/>
      <dgm:t>
        <a:bodyPr/>
        <a:lstStyle/>
        <a:p>
          <a:endParaRPr lang="es-CL" sz="1350"/>
        </a:p>
      </dgm:t>
    </dgm:pt>
    <dgm:pt modelId="{8CE83982-997C-4F3A-8DB1-7474DFE10FE7}">
      <dgm:prSet phldrT="[Texto]" custT="1"/>
      <dgm:spPr/>
      <dgm:t>
        <a:bodyPr/>
        <a:lstStyle/>
        <a:p>
          <a:r>
            <a:rPr lang="es-CL" sz="1350" b="1" dirty="0">
              <a:latin typeface="Calibri "/>
            </a:rPr>
            <a:t>Competencias profesionales</a:t>
          </a:r>
        </a:p>
        <a:p>
          <a:r>
            <a:rPr lang="es-CL" sz="1350" b="0" dirty="0">
              <a:latin typeface="Calibri "/>
            </a:rPr>
            <a:t>Personal de Planta: 21-01-001-009-05 </a:t>
          </a:r>
        </a:p>
        <a:p>
          <a:r>
            <a:rPr lang="es-CL" sz="1350" b="0" dirty="0">
              <a:latin typeface="Calibri "/>
            </a:rPr>
            <a:t>Personal a Contrata: 21-02-001-009-05</a:t>
          </a:r>
          <a:endParaRPr lang="es-CL" sz="1350" b="1" dirty="0">
            <a:latin typeface="Calibri "/>
          </a:endParaRPr>
        </a:p>
      </dgm:t>
    </dgm:pt>
    <dgm:pt modelId="{B83C7296-58F9-499E-94CE-614122EEE581}" type="parTrans" cxnId="{04E67107-C564-4220-8F2A-3A623ACC7148}">
      <dgm:prSet/>
      <dgm:spPr/>
      <dgm:t>
        <a:bodyPr/>
        <a:lstStyle/>
        <a:p>
          <a:endParaRPr lang="es-CL" sz="1350"/>
        </a:p>
      </dgm:t>
    </dgm:pt>
    <dgm:pt modelId="{AA8EDC4E-F6AD-4520-878E-59CB95CB9DD4}" type="sibTrans" cxnId="{04E67107-C564-4220-8F2A-3A623ACC7148}">
      <dgm:prSet/>
      <dgm:spPr/>
      <dgm:t>
        <a:bodyPr/>
        <a:lstStyle/>
        <a:p>
          <a:endParaRPr lang="es-CL" sz="1350"/>
        </a:p>
      </dgm:t>
    </dgm:pt>
    <dgm:pt modelId="{822F88EB-F935-44F5-90DC-C3DF8424922A}">
      <dgm:prSet phldrT="[Texto]" custT="1"/>
      <dgm:spPr/>
      <dgm:t>
        <a:bodyPr/>
        <a:lstStyle/>
        <a:p>
          <a:endParaRPr lang="es-ES_tradnl" sz="1350" b="1" dirty="0">
            <a:latin typeface="Calibri "/>
          </a:endParaRPr>
        </a:p>
        <a:p>
          <a:r>
            <a:rPr lang="es-ES_tradnl" sz="1350" b="1" dirty="0">
              <a:latin typeface="Calibri "/>
            </a:rPr>
            <a:t>Condiciones y lugares de trabajo</a:t>
          </a:r>
        </a:p>
        <a:p>
          <a:r>
            <a:rPr lang="es-CL" sz="1350" b="0" dirty="0">
              <a:latin typeface="Calibri "/>
            </a:rPr>
            <a:t>Personal de Planta: 21-01-001-009-06 </a:t>
          </a:r>
        </a:p>
        <a:p>
          <a:r>
            <a:rPr lang="es-CL" sz="1350" b="0" dirty="0">
              <a:latin typeface="Calibri "/>
            </a:rPr>
            <a:t>Personal a Contrata: 21-02-001-009-06</a:t>
          </a:r>
        </a:p>
        <a:p>
          <a:endParaRPr lang="es-CL" sz="1350" b="1" dirty="0">
            <a:latin typeface="Calibri "/>
          </a:endParaRPr>
        </a:p>
      </dgm:t>
    </dgm:pt>
    <dgm:pt modelId="{204A3700-CB22-4157-8A08-D71AB9B28380}" type="parTrans" cxnId="{08828396-F5EE-4EDA-A6BC-0947D1345F27}">
      <dgm:prSet/>
      <dgm:spPr/>
      <dgm:t>
        <a:bodyPr/>
        <a:lstStyle/>
        <a:p>
          <a:endParaRPr lang="es-CL" sz="1350"/>
        </a:p>
      </dgm:t>
    </dgm:pt>
    <dgm:pt modelId="{7D269741-8A79-49EB-B2C1-46D04139FBE3}" type="sibTrans" cxnId="{08828396-F5EE-4EDA-A6BC-0947D1345F27}">
      <dgm:prSet/>
      <dgm:spPr/>
      <dgm:t>
        <a:bodyPr/>
        <a:lstStyle/>
        <a:p>
          <a:endParaRPr lang="es-CL" sz="1350"/>
        </a:p>
      </dgm:t>
    </dgm:pt>
    <dgm:pt modelId="{C1669032-8C4F-4690-861D-C8D981984197}">
      <dgm:prSet phldrT="[Texto]" custT="1"/>
      <dgm:spPr/>
      <dgm:t>
        <a:bodyPr/>
        <a:lstStyle/>
        <a:p>
          <a:pPr algn="ctr"/>
          <a:r>
            <a:rPr lang="es-CL" sz="2000" b="1" dirty="0">
              <a:latin typeface="Calibri "/>
            </a:rPr>
            <a:t>Cuentas del Clasificador Presupuestario</a:t>
          </a:r>
        </a:p>
      </dgm:t>
    </dgm:pt>
    <dgm:pt modelId="{0490B873-C1FE-417D-96A1-6D7EA19B27E0}" type="parTrans" cxnId="{DA1143D1-FC63-4FE0-A11B-E59E9114AA53}">
      <dgm:prSet/>
      <dgm:spPr/>
      <dgm:t>
        <a:bodyPr/>
        <a:lstStyle/>
        <a:p>
          <a:endParaRPr lang="es-CL" sz="1350"/>
        </a:p>
      </dgm:t>
    </dgm:pt>
    <dgm:pt modelId="{2A05F2A6-3633-4614-96DA-105F1CF853E2}" type="sibTrans" cxnId="{DA1143D1-FC63-4FE0-A11B-E59E9114AA53}">
      <dgm:prSet/>
      <dgm:spPr/>
      <dgm:t>
        <a:bodyPr/>
        <a:lstStyle/>
        <a:p>
          <a:endParaRPr lang="es-CL" sz="1350"/>
        </a:p>
      </dgm:t>
    </dgm:pt>
    <dgm:pt modelId="{142BAB3E-D5FF-4947-91E1-2B183D6ADE3C}">
      <dgm:prSet phldrT="[Texto]" custT="1"/>
      <dgm:spPr/>
      <dgm:t>
        <a:bodyPr/>
        <a:lstStyle/>
        <a:p>
          <a:endParaRPr lang="es-CL" sz="1350" b="1" dirty="0"/>
        </a:p>
        <a:p>
          <a:r>
            <a:rPr lang="es-CL" sz="1350" b="1" dirty="0">
              <a:latin typeface="Calibri "/>
            </a:rPr>
            <a:t>Jornada prioritaria de tarde</a:t>
          </a:r>
        </a:p>
        <a:p>
          <a:r>
            <a:rPr lang="es-CL" sz="1350" b="0" dirty="0">
              <a:latin typeface="Calibri "/>
            </a:rPr>
            <a:t>Personal de Planta: 21-01-004-002-02 </a:t>
          </a:r>
        </a:p>
        <a:p>
          <a:r>
            <a:rPr lang="es-CL" sz="1350" b="0" dirty="0">
              <a:latin typeface="Calibri "/>
            </a:rPr>
            <a:t>Personal a Contrata: 21-02-004-002-02</a:t>
          </a:r>
        </a:p>
        <a:p>
          <a:endParaRPr lang="es-CL" sz="1350" b="1" dirty="0"/>
        </a:p>
      </dgm:t>
    </dgm:pt>
    <dgm:pt modelId="{AC6DE5C7-2DF3-4F2E-961E-BABEC357572B}" type="parTrans" cxnId="{F6C674BA-A693-40E3-B687-26157AF76F91}">
      <dgm:prSet/>
      <dgm:spPr/>
      <dgm:t>
        <a:bodyPr/>
        <a:lstStyle/>
        <a:p>
          <a:endParaRPr lang="es-CL" sz="1350"/>
        </a:p>
      </dgm:t>
    </dgm:pt>
    <dgm:pt modelId="{7988FAA4-9AF5-44EC-B492-DB0285CA48BB}" type="sibTrans" cxnId="{F6C674BA-A693-40E3-B687-26157AF76F91}">
      <dgm:prSet/>
      <dgm:spPr/>
      <dgm:t>
        <a:bodyPr/>
        <a:lstStyle/>
        <a:p>
          <a:endParaRPr lang="es-CL" sz="1350"/>
        </a:p>
      </dgm:t>
    </dgm:pt>
    <dgm:pt modelId="{3D135BA1-F61B-4B41-A27F-64A7A9CA06AA}" type="pres">
      <dgm:prSet presAssocID="{0D81CBC0-1C1A-49D7-8E18-961B650148EE}" presName="Name0" presStyleCnt="0">
        <dgm:presLayoutVars>
          <dgm:dir/>
          <dgm:animLvl val="lvl"/>
          <dgm:resizeHandles val="exact"/>
        </dgm:presLayoutVars>
      </dgm:prSet>
      <dgm:spPr/>
    </dgm:pt>
    <dgm:pt modelId="{8A801012-AE57-4E09-BE98-B95A917F8FAC}" type="pres">
      <dgm:prSet presAssocID="{822F88EB-F935-44F5-90DC-C3DF8424922A}" presName="boxAndChildren" presStyleCnt="0"/>
      <dgm:spPr/>
    </dgm:pt>
    <dgm:pt modelId="{22647A61-25EA-43FB-9AE3-0FD44EBD5CB9}" type="pres">
      <dgm:prSet presAssocID="{822F88EB-F935-44F5-90DC-C3DF8424922A}" presName="parentTextBox" presStyleLbl="node1" presStyleIdx="0" presStyleCnt="5"/>
      <dgm:spPr/>
    </dgm:pt>
    <dgm:pt modelId="{2CA39A17-DEBD-430F-BD27-128E9F23A625}" type="pres">
      <dgm:prSet presAssocID="{AA8EDC4E-F6AD-4520-878E-59CB95CB9DD4}" presName="sp" presStyleCnt="0"/>
      <dgm:spPr/>
    </dgm:pt>
    <dgm:pt modelId="{4A28C703-3060-4DBD-A613-404D078F6CC3}" type="pres">
      <dgm:prSet presAssocID="{8CE83982-997C-4F3A-8DB1-7474DFE10FE7}" presName="arrowAndChildren" presStyleCnt="0"/>
      <dgm:spPr/>
    </dgm:pt>
    <dgm:pt modelId="{CB8F00CD-9229-4271-AAA8-95C2D15A6382}" type="pres">
      <dgm:prSet presAssocID="{8CE83982-997C-4F3A-8DB1-7474DFE10FE7}" presName="parentTextArrow" presStyleLbl="node1" presStyleIdx="1" presStyleCnt="5"/>
      <dgm:spPr/>
    </dgm:pt>
    <dgm:pt modelId="{8352C815-5654-49C5-A682-31C00BF21575}" type="pres">
      <dgm:prSet presAssocID="{7988FAA4-9AF5-44EC-B492-DB0285CA48BB}" presName="sp" presStyleCnt="0"/>
      <dgm:spPr/>
    </dgm:pt>
    <dgm:pt modelId="{08043061-ECDA-4D54-82B7-0912A605036E}" type="pres">
      <dgm:prSet presAssocID="{142BAB3E-D5FF-4947-91E1-2B183D6ADE3C}" presName="arrowAndChildren" presStyleCnt="0"/>
      <dgm:spPr/>
    </dgm:pt>
    <dgm:pt modelId="{DEB62936-F9C6-49E7-8E62-56115D8F21F1}" type="pres">
      <dgm:prSet presAssocID="{142BAB3E-D5FF-4947-91E1-2B183D6ADE3C}" presName="parentTextArrow" presStyleLbl="node1" presStyleIdx="2" presStyleCnt="5"/>
      <dgm:spPr/>
    </dgm:pt>
    <dgm:pt modelId="{CEB3203B-C9BE-4A7C-B1AF-D358963A2DE3}" type="pres">
      <dgm:prSet presAssocID="{9001A0D7-59C2-49F7-8C4D-33E7D442BB5A}" presName="sp" presStyleCnt="0"/>
      <dgm:spPr/>
    </dgm:pt>
    <dgm:pt modelId="{FA71E863-49BB-4117-8337-C364ED19EC04}" type="pres">
      <dgm:prSet presAssocID="{66CFC569-9C49-4D44-8827-26B4FF61C08D}" presName="arrowAndChildren" presStyleCnt="0"/>
      <dgm:spPr/>
    </dgm:pt>
    <dgm:pt modelId="{A28A7A30-B402-468D-B710-F3E4B68F1BB5}" type="pres">
      <dgm:prSet presAssocID="{66CFC569-9C49-4D44-8827-26B4FF61C08D}" presName="parentTextArrow" presStyleLbl="node1" presStyleIdx="3" presStyleCnt="5"/>
      <dgm:spPr/>
    </dgm:pt>
    <dgm:pt modelId="{86BB0408-5F93-4190-BF3C-EB68BF5B2A9D}" type="pres">
      <dgm:prSet presAssocID="{2A05F2A6-3633-4614-96DA-105F1CF853E2}" presName="sp" presStyleCnt="0"/>
      <dgm:spPr/>
    </dgm:pt>
    <dgm:pt modelId="{E9C09A76-9DF9-4A30-9016-480D83E02B56}" type="pres">
      <dgm:prSet presAssocID="{C1669032-8C4F-4690-861D-C8D981984197}" presName="arrowAndChildren" presStyleCnt="0"/>
      <dgm:spPr/>
    </dgm:pt>
    <dgm:pt modelId="{3BA15AAF-100D-4815-B026-49E9639C9684}" type="pres">
      <dgm:prSet presAssocID="{C1669032-8C4F-4690-861D-C8D981984197}" presName="parentTextArrow" presStyleLbl="node1" presStyleIdx="4" presStyleCnt="5" custLinFactNeighborX="3764" custLinFactNeighborY="-265"/>
      <dgm:spPr/>
    </dgm:pt>
  </dgm:ptLst>
  <dgm:cxnLst>
    <dgm:cxn modelId="{04E67107-C564-4220-8F2A-3A623ACC7148}" srcId="{0D81CBC0-1C1A-49D7-8E18-961B650148EE}" destId="{8CE83982-997C-4F3A-8DB1-7474DFE10FE7}" srcOrd="3" destOrd="0" parTransId="{B83C7296-58F9-499E-94CE-614122EEE581}" sibTransId="{AA8EDC4E-F6AD-4520-878E-59CB95CB9DD4}"/>
    <dgm:cxn modelId="{D97E1165-0A22-444F-8F7A-C5222A991154}" type="presOf" srcId="{8CE83982-997C-4F3A-8DB1-7474DFE10FE7}" destId="{CB8F00CD-9229-4271-AAA8-95C2D15A6382}" srcOrd="0" destOrd="0" presId="urn:microsoft.com/office/officeart/2005/8/layout/process4"/>
    <dgm:cxn modelId="{08828396-F5EE-4EDA-A6BC-0947D1345F27}" srcId="{0D81CBC0-1C1A-49D7-8E18-961B650148EE}" destId="{822F88EB-F935-44F5-90DC-C3DF8424922A}" srcOrd="4" destOrd="0" parTransId="{204A3700-CB22-4157-8A08-D71AB9B28380}" sibTransId="{7D269741-8A79-49EB-B2C1-46D04139FBE3}"/>
    <dgm:cxn modelId="{52314797-7F48-4C13-A9D9-329168061DF2}" type="presOf" srcId="{C1669032-8C4F-4690-861D-C8D981984197}" destId="{3BA15AAF-100D-4815-B026-49E9639C9684}" srcOrd="0" destOrd="0" presId="urn:microsoft.com/office/officeart/2005/8/layout/process4"/>
    <dgm:cxn modelId="{F943BB98-DE87-4C42-9F75-5165E26490F4}" type="presOf" srcId="{66CFC569-9C49-4D44-8827-26B4FF61C08D}" destId="{A28A7A30-B402-468D-B710-F3E4B68F1BB5}" srcOrd="0" destOrd="0" presId="urn:microsoft.com/office/officeart/2005/8/layout/process4"/>
    <dgm:cxn modelId="{F6C674BA-A693-40E3-B687-26157AF76F91}" srcId="{0D81CBC0-1C1A-49D7-8E18-961B650148EE}" destId="{142BAB3E-D5FF-4947-91E1-2B183D6ADE3C}" srcOrd="2" destOrd="0" parTransId="{AC6DE5C7-2DF3-4F2E-961E-BABEC357572B}" sibTransId="{7988FAA4-9AF5-44EC-B492-DB0285CA48BB}"/>
    <dgm:cxn modelId="{5DFB1CBC-EF48-40CB-B2C4-D5420E07BBD7}" type="presOf" srcId="{142BAB3E-D5FF-4947-91E1-2B183D6ADE3C}" destId="{DEB62936-F9C6-49E7-8E62-56115D8F21F1}" srcOrd="0" destOrd="0" presId="urn:microsoft.com/office/officeart/2005/8/layout/process4"/>
    <dgm:cxn modelId="{DA1143D1-FC63-4FE0-A11B-E59E9114AA53}" srcId="{0D81CBC0-1C1A-49D7-8E18-961B650148EE}" destId="{C1669032-8C4F-4690-861D-C8D981984197}" srcOrd="0" destOrd="0" parTransId="{0490B873-C1FE-417D-96A1-6D7EA19B27E0}" sibTransId="{2A05F2A6-3633-4614-96DA-105F1CF853E2}"/>
    <dgm:cxn modelId="{F0E661D6-F451-4C45-A71E-82D14B6439F0}" type="presOf" srcId="{822F88EB-F935-44F5-90DC-C3DF8424922A}" destId="{22647A61-25EA-43FB-9AE3-0FD44EBD5CB9}" srcOrd="0" destOrd="0" presId="urn:microsoft.com/office/officeart/2005/8/layout/process4"/>
    <dgm:cxn modelId="{AF791EE6-0CAD-45D4-A355-00E81621D7BB}" type="presOf" srcId="{0D81CBC0-1C1A-49D7-8E18-961B650148EE}" destId="{3D135BA1-F61B-4B41-A27F-64A7A9CA06AA}" srcOrd="0" destOrd="0" presId="urn:microsoft.com/office/officeart/2005/8/layout/process4"/>
    <dgm:cxn modelId="{728F90FC-87F1-4681-9D50-479745D48025}" srcId="{0D81CBC0-1C1A-49D7-8E18-961B650148EE}" destId="{66CFC569-9C49-4D44-8827-26B4FF61C08D}" srcOrd="1" destOrd="0" parTransId="{150A3E5B-C869-47B9-9241-1A3E5D6C3B35}" sibTransId="{9001A0D7-59C2-49F7-8C4D-33E7D442BB5A}"/>
    <dgm:cxn modelId="{CD56265C-5211-4194-8BAE-9012F364377A}" type="presParOf" srcId="{3D135BA1-F61B-4B41-A27F-64A7A9CA06AA}" destId="{8A801012-AE57-4E09-BE98-B95A917F8FAC}" srcOrd="0" destOrd="0" presId="urn:microsoft.com/office/officeart/2005/8/layout/process4"/>
    <dgm:cxn modelId="{0829D006-7AC6-4BF5-9A3A-CBDDD31A3D53}" type="presParOf" srcId="{8A801012-AE57-4E09-BE98-B95A917F8FAC}" destId="{22647A61-25EA-43FB-9AE3-0FD44EBD5CB9}" srcOrd="0" destOrd="0" presId="urn:microsoft.com/office/officeart/2005/8/layout/process4"/>
    <dgm:cxn modelId="{10083DB8-6BA5-44DC-9E47-7D4C3A5BE4D5}" type="presParOf" srcId="{3D135BA1-F61B-4B41-A27F-64A7A9CA06AA}" destId="{2CA39A17-DEBD-430F-BD27-128E9F23A625}" srcOrd="1" destOrd="0" presId="urn:microsoft.com/office/officeart/2005/8/layout/process4"/>
    <dgm:cxn modelId="{E5DE86F3-9C4E-461A-B11C-F71F16D7D881}" type="presParOf" srcId="{3D135BA1-F61B-4B41-A27F-64A7A9CA06AA}" destId="{4A28C703-3060-4DBD-A613-404D078F6CC3}" srcOrd="2" destOrd="0" presId="urn:microsoft.com/office/officeart/2005/8/layout/process4"/>
    <dgm:cxn modelId="{4A61EC62-6CA2-48AC-B7B7-E7AB51A612CA}" type="presParOf" srcId="{4A28C703-3060-4DBD-A613-404D078F6CC3}" destId="{CB8F00CD-9229-4271-AAA8-95C2D15A6382}" srcOrd="0" destOrd="0" presId="urn:microsoft.com/office/officeart/2005/8/layout/process4"/>
    <dgm:cxn modelId="{05A099BB-5508-4713-A872-BCDE60E5519D}" type="presParOf" srcId="{3D135BA1-F61B-4B41-A27F-64A7A9CA06AA}" destId="{8352C815-5654-49C5-A682-31C00BF21575}" srcOrd="3" destOrd="0" presId="urn:microsoft.com/office/officeart/2005/8/layout/process4"/>
    <dgm:cxn modelId="{E4CBCB6E-10D7-4D0F-BDFC-B6D77B8FA483}" type="presParOf" srcId="{3D135BA1-F61B-4B41-A27F-64A7A9CA06AA}" destId="{08043061-ECDA-4D54-82B7-0912A605036E}" srcOrd="4" destOrd="0" presId="urn:microsoft.com/office/officeart/2005/8/layout/process4"/>
    <dgm:cxn modelId="{DC923936-496D-473B-A897-B20C10295CF2}" type="presParOf" srcId="{08043061-ECDA-4D54-82B7-0912A605036E}" destId="{DEB62936-F9C6-49E7-8E62-56115D8F21F1}" srcOrd="0" destOrd="0" presId="urn:microsoft.com/office/officeart/2005/8/layout/process4"/>
    <dgm:cxn modelId="{57131F49-DEB1-403F-9D1B-A3F6A5EE51F8}" type="presParOf" srcId="{3D135BA1-F61B-4B41-A27F-64A7A9CA06AA}" destId="{CEB3203B-C9BE-4A7C-B1AF-D358963A2DE3}" srcOrd="5" destOrd="0" presId="urn:microsoft.com/office/officeart/2005/8/layout/process4"/>
    <dgm:cxn modelId="{4BCEA443-03C0-490C-A3E6-5BFBEABC252F}" type="presParOf" srcId="{3D135BA1-F61B-4B41-A27F-64A7A9CA06AA}" destId="{FA71E863-49BB-4117-8337-C364ED19EC04}" srcOrd="6" destOrd="0" presId="urn:microsoft.com/office/officeart/2005/8/layout/process4"/>
    <dgm:cxn modelId="{6B9F4654-5532-4544-9136-2C1B0BB31B6F}" type="presParOf" srcId="{FA71E863-49BB-4117-8337-C364ED19EC04}" destId="{A28A7A30-B402-468D-B710-F3E4B68F1BB5}" srcOrd="0" destOrd="0" presId="urn:microsoft.com/office/officeart/2005/8/layout/process4"/>
    <dgm:cxn modelId="{08D69FFE-20CC-4F92-B296-BE571F961ADE}" type="presParOf" srcId="{3D135BA1-F61B-4B41-A27F-64A7A9CA06AA}" destId="{86BB0408-5F93-4190-BF3C-EB68BF5B2A9D}" srcOrd="7" destOrd="0" presId="urn:microsoft.com/office/officeart/2005/8/layout/process4"/>
    <dgm:cxn modelId="{06E64E16-0B1E-4727-866A-8DDF992C3761}" type="presParOf" srcId="{3D135BA1-F61B-4B41-A27F-64A7A9CA06AA}" destId="{E9C09A76-9DF9-4A30-9016-480D83E02B56}" srcOrd="8" destOrd="0" presId="urn:microsoft.com/office/officeart/2005/8/layout/process4"/>
    <dgm:cxn modelId="{64E9DAD8-4075-4B1E-B224-A6383098B6D4}" type="presParOf" srcId="{E9C09A76-9DF9-4A30-9016-480D83E02B56}" destId="{3BA15AAF-100D-4815-B026-49E9639C968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A37F8-5081-47EF-BE25-63C9CC32DEBF}">
      <dsp:nvSpPr>
        <dsp:cNvPr id="0" name=""/>
        <dsp:cNvSpPr/>
      </dsp:nvSpPr>
      <dsp:spPr>
        <a:xfrm>
          <a:off x="-5874436" y="-899017"/>
          <a:ext cx="6993483" cy="6993483"/>
        </a:xfrm>
        <a:prstGeom prst="blockArc">
          <a:avLst>
            <a:gd name="adj1" fmla="val 18900000"/>
            <a:gd name="adj2" fmla="val 2700000"/>
            <a:gd name="adj3" fmla="val 309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83DF6-803C-411B-A341-FC0C1A04E0B2}">
      <dsp:nvSpPr>
        <dsp:cNvPr id="0" name=""/>
        <dsp:cNvSpPr/>
      </dsp:nvSpPr>
      <dsp:spPr>
        <a:xfrm>
          <a:off x="416874" y="273592"/>
          <a:ext cx="11104929" cy="5469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16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Transitoria</a:t>
          </a:r>
          <a:r>
            <a:rPr lang="es-ES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(art. 26 Ley 19.664 - art. 3° Decreto </a:t>
          </a:r>
          <a:r>
            <a:rPr lang="es-ES" sz="16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N°</a:t>
          </a:r>
          <a:r>
            <a:rPr lang="es-ES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847/2000)</a:t>
          </a:r>
        </a:p>
      </dsp:txBody>
      <dsp:txXfrm>
        <a:off x="416874" y="273592"/>
        <a:ext cx="11104929" cy="546976"/>
      </dsp:txXfrm>
    </dsp:sp>
    <dsp:sp modelId="{F919AA91-3286-42B3-9490-4FEA7F8EC179}">
      <dsp:nvSpPr>
        <dsp:cNvPr id="0" name=""/>
        <dsp:cNvSpPr/>
      </dsp:nvSpPr>
      <dsp:spPr>
        <a:xfrm>
          <a:off x="75013" y="205220"/>
          <a:ext cx="683721" cy="683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025FFB-D910-495A-8848-FF1AE780D619}">
      <dsp:nvSpPr>
        <dsp:cNvPr id="0" name=""/>
        <dsp:cNvSpPr/>
      </dsp:nvSpPr>
      <dsp:spPr>
        <a:xfrm>
          <a:off x="866800" y="1093953"/>
          <a:ext cx="10655003" cy="546976"/>
        </a:xfrm>
        <a:prstGeom prst="rect">
          <a:avLst/>
        </a:prstGeom>
        <a:solidFill>
          <a:schemeClr val="accent3">
            <a:hueOff val="2323174"/>
            <a:satOff val="767"/>
            <a:lumOff val="-6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16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Es remuneración </a:t>
          </a:r>
          <a:r>
            <a:rPr lang="es-CL" sz="16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imponible y tributable</a:t>
          </a:r>
        </a:p>
      </dsp:txBody>
      <dsp:txXfrm>
        <a:off x="866800" y="1093953"/>
        <a:ext cx="10655003" cy="546976"/>
      </dsp:txXfrm>
    </dsp:sp>
    <dsp:sp modelId="{70EEDA05-ED92-467B-85B8-E1E081CBDABB}">
      <dsp:nvSpPr>
        <dsp:cNvPr id="0" name=""/>
        <dsp:cNvSpPr/>
      </dsp:nvSpPr>
      <dsp:spPr>
        <a:xfrm>
          <a:off x="524939" y="1025581"/>
          <a:ext cx="683721" cy="683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323174"/>
              <a:satOff val="767"/>
              <a:lumOff val="-6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EF6CB-B068-4BA4-8999-6F0F8C3DBDC9}">
      <dsp:nvSpPr>
        <dsp:cNvPr id="0" name=""/>
        <dsp:cNvSpPr/>
      </dsp:nvSpPr>
      <dsp:spPr>
        <a:xfrm>
          <a:off x="1072539" y="1914315"/>
          <a:ext cx="10449263" cy="546976"/>
        </a:xfrm>
        <a:prstGeom prst="rect">
          <a:avLst/>
        </a:prstGeom>
        <a:solidFill>
          <a:schemeClr val="accent3">
            <a:hueOff val="4646348"/>
            <a:satOff val="1533"/>
            <a:lumOff val="-12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16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Puede otorgarse por 3 </a:t>
          </a:r>
          <a:r>
            <a:rPr lang="es-CL" sz="16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conceptos</a:t>
          </a: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:  Jornadas Prioritarias, Competencia Profesional, y Condiciones y Lugares de Trabajo</a:t>
          </a:r>
        </a:p>
      </dsp:txBody>
      <dsp:txXfrm>
        <a:off x="1072539" y="1914315"/>
        <a:ext cx="10449263" cy="546976"/>
      </dsp:txXfrm>
    </dsp:sp>
    <dsp:sp modelId="{AC071D00-7A76-45EA-8E0A-18428657B69F}">
      <dsp:nvSpPr>
        <dsp:cNvPr id="0" name=""/>
        <dsp:cNvSpPr/>
      </dsp:nvSpPr>
      <dsp:spPr>
        <a:xfrm>
          <a:off x="730679" y="1845943"/>
          <a:ext cx="683721" cy="683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4646348"/>
              <a:satOff val="1533"/>
              <a:lumOff val="-12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DCB0A-E930-4CA8-9817-CD3637EC5BD1}">
      <dsp:nvSpPr>
        <dsp:cNvPr id="0" name=""/>
        <dsp:cNvSpPr/>
      </dsp:nvSpPr>
      <dsp:spPr>
        <a:xfrm>
          <a:off x="1072539" y="2734156"/>
          <a:ext cx="10449263" cy="546976"/>
        </a:xfrm>
        <a:prstGeom prst="rect">
          <a:avLst/>
        </a:prstGeom>
        <a:solidFill>
          <a:schemeClr val="accent3">
            <a:hueOff val="6969522"/>
            <a:satOff val="2300"/>
            <a:lumOff val="-18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16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 paga por las </a:t>
          </a:r>
          <a:r>
            <a:rPr lang="es-CL" sz="16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horas que efectivamente tenga </a:t>
          </a: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asignadas a la función</a:t>
          </a:r>
        </a:p>
      </dsp:txBody>
      <dsp:txXfrm>
        <a:off x="1072539" y="2734156"/>
        <a:ext cx="10449263" cy="546976"/>
      </dsp:txXfrm>
    </dsp:sp>
    <dsp:sp modelId="{1C238040-2FFC-437C-85A5-FA2688BA1375}">
      <dsp:nvSpPr>
        <dsp:cNvPr id="0" name=""/>
        <dsp:cNvSpPr/>
      </dsp:nvSpPr>
      <dsp:spPr>
        <a:xfrm>
          <a:off x="730679" y="2665784"/>
          <a:ext cx="683721" cy="683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6969522"/>
              <a:satOff val="2300"/>
              <a:lumOff val="-18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1BC3E-6407-49D7-A09E-3CC66D482C6D}">
      <dsp:nvSpPr>
        <dsp:cNvPr id="0" name=""/>
        <dsp:cNvSpPr/>
      </dsp:nvSpPr>
      <dsp:spPr>
        <a:xfrm>
          <a:off x="866800" y="3554518"/>
          <a:ext cx="10655003" cy="546976"/>
        </a:xfrm>
        <a:prstGeom prst="rect">
          <a:avLst/>
        </a:prstGeom>
        <a:solidFill>
          <a:schemeClr val="accent3">
            <a:hueOff val="9292696"/>
            <a:satOff val="3066"/>
            <a:lumOff val="-25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16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No </a:t>
          </a:r>
          <a:r>
            <a:rPr lang="es-CL" sz="16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puede exceder el 180% </a:t>
          </a:r>
          <a:r>
            <a:rPr lang="es-CL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del sueldo base</a:t>
          </a:r>
        </a:p>
      </dsp:txBody>
      <dsp:txXfrm>
        <a:off x="866800" y="3554518"/>
        <a:ext cx="10655003" cy="546976"/>
      </dsp:txXfrm>
    </dsp:sp>
    <dsp:sp modelId="{9C85B85D-C57F-4E6D-A457-14E3BCAC036C}">
      <dsp:nvSpPr>
        <dsp:cNvPr id="0" name=""/>
        <dsp:cNvSpPr/>
      </dsp:nvSpPr>
      <dsp:spPr>
        <a:xfrm>
          <a:off x="524939" y="3486146"/>
          <a:ext cx="683721" cy="683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9292696"/>
              <a:satOff val="3066"/>
              <a:lumOff val="-2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69A25-C88B-4925-B05D-4379821A61AD}">
      <dsp:nvSpPr>
        <dsp:cNvPr id="0" name=""/>
        <dsp:cNvSpPr/>
      </dsp:nvSpPr>
      <dsp:spPr>
        <a:xfrm>
          <a:off x="416874" y="4374879"/>
          <a:ext cx="11104929" cy="546976"/>
        </a:xfrm>
        <a:prstGeom prst="rect">
          <a:avLst/>
        </a:prstGeom>
        <a:solidFill>
          <a:schemeClr val="accent3">
            <a:hueOff val="11615869"/>
            <a:satOff val="3833"/>
            <a:lumOff val="-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16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0" kern="1200" dirty="0">
              <a:latin typeface="Calibri" panose="020F0502020204030204" pitchFamily="34" charset="0"/>
              <a:cs typeface="Calibri" panose="020F0502020204030204" pitchFamily="34" charset="0"/>
            </a:rPr>
            <a:t>El gasto de la asignación </a:t>
          </a:r>
          <a:r>
            <a:rPr lang="es-CL" sz="1600" b="0" u="sng" kern="1200" dirty="0">
              <a:latin typeface="Calibri" panose="020F0502020204030204" pitchFamily="34" charset="0"/>
              <a:cs typeface="Calibri" panose="020F0502020204030204" pitchFamily="34" charset="0"/>
            </a:rPr>
            <a:t>no puede exceder la glosa </a:t>
          </a:r>
          <a:r>
            <a:rPr lang="es-CL" sz="1600" b="0" kern="1200" dirty="0">
              <a:latin typeface="Calibri" panose="020F0502020204030204" pitchFamily="34" charset="0"/>
              <a:cs typeface="Calibri" panose="020F0502020204030204" pitchFamily="34" charset="0"/>
            </a:rPr>
            <a:t>establecida por ley</a:t>
          </a:r>
          <a:endParaRPr lang="es-CL" sz="1600" b="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16874" y="4374879"/>
        <a:ext cx="11104929" cy="546976"/>
      </dsp:txXfrm>
    </dsp:sp>
    <dsp:sp modelId="{999D1F02-6502-4CEF-B850-934D34E9E1B9}">
      <dsp:nvSpPr>
        <dsp:cNvPr id="0" name=""/>
        <dsp:cNvSpPr/>
      </dsp:nvSpPr>
      <dsp:spPr>
        <a:xfrm>
          <a:off x="75013" y="4306507"/>
          <a:ext cx="683721" cy="6837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615869"/>
              <a:satOff val="3833"/>
              <a:lumOff val="-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EDD3D-4A2D-430A-B823-5198776CECA5}">
      <dsp:nvSpPr>
        <dsp:cNvPr id="0" name=""/>
        <dsp:cNvSpPr/>
      </dsp:nvSpPr>
      <dsp:spPr>
        <a:xfrm>
          <a:off x="1421" y="414520"/>
          <a:ext cx="1869710" cy="7746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OTORGAMIENTO</a:t>
          </a:r>
        </a:p>
      </dsp:txBody>
      <dsp:txXfrm>
        <a:off x="24109" y="437208"/>
        <a:ext cx="1824334" cy="729235"/>
      </dsp:txXfrm>
    </dsp:sp>
    <dsp:sp modelId="{6FF260F1-196C-4B7D-917E-70EC84BD79B9}">
      <dsp:nvSpPr>
        <dsp:cNvPr id="0" name=""/>
        <dsp:cNvSpPr/>
      </dsp:nvSpPr>
      <dsp:spPr>
        <a:xfrm>
          <a:off x="188392" y="1189131"/>
          <a:ext cx="186971" cy="830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170"/>
              </a:lnTo>
              <a:lnTo>
                <a:pt x="186971" y="83017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E8410-5657-4C7C-8511-B83EDABF12E6}">
      <dsp:nvSpPr>
        <dsp:cNvPr id="0" name=""/>
        <dsp:cNvSpPr/>
      </dsp:nvSpPr>
      <dsp:spPr>
        <a:xfrm>
          <a:off x="375363" y="1382784"/>
          <a:ext cx="1983934" cy="1273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rPr>
            <a:t>Resolución fundada (genérica) del Director del SS, refrendada por SEREMI, con copia a Dipres</a:t>
          </a:r>
        </a:p>
      </dsp:txBody>
      <dsp:txXfrm>
        <a:off x="412649" y="1420070"/>
        <a:ext cx="1909362" cy="1198462"/>
      </dsp:txXfrm>
    </dsp:sp>
    <dsp:sp modelId="{2715EBE7-C21C-47F9-B261-A257B7DF2114}">
      <dsp:nvSpPr>
        <dsp:cNvPr id="0" name=""/>
        <dsp:cNvSpPr/>
      </dsp:nvSpPr>
      <dsp:spPr>
        <a:xfrm>
          <a:off x="188392" y="1189131"/>
          <a:ext cx="186971" cy="2655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797"/>
              </a:lnTo>
              <a:lnTo>
                <a:pt x="186971" y="265579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715F-7F07-4626-9C82-46BDE4575431}">
      <dsp:nvSpPr>
        <dsp:cNvPr id="0" name=""/>
        <dsp:cNvSpPr/>
      </dsp:nvSpPr>
      <dsp:spPr>
        <a:xfrm>
          <a:off x="375363" y="2849472"/>
          <a:ext cx="1983934" cy="1990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accent3"/>
              </a:solidFill>
              <a:latin typeface="Calibri" panose="020F0502020204030204" pitchFamily="34" charset="0"/>
              <a:cs typeface="Calibri" panose="020F0502020204030204" pitchFamily="34" charset="0"/>
            </a:rPr>
            <a:t>Resolución Específica, con certificación de disponibilidad presupuestaria del Subd. Adm., con copia a SEREMI</a:t>
          </a:r>
        </a:p>
      </dsp:txBody>
      <dsp:txXfrm>
        <a:off x="433470" y="2907579"/>
        <a:ext cx="1867720" cy="1874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EDD3D-4A2D-430A-B823-5198776CECA5}">
      <dsp:nvSpPr>
        <dsp:cNvPr id="0" name=""/>
        <dsp:cNvSpPr/>
      </dsp:nvSpPr>
      <dsp:spPr>
        <a:xfrm>
          <a:off x="1421" y="787402"/>
          <a:ext cx="1869710" cy="67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a) Jornadas Prioritarias</a:t>
          </a:r>
        </a:p>
      </dsp:txBody>
      <dsp:txXfrm>
        <a:off x="21289" y="807270"/>
        <a:ext cx="1829974" cy="638591"/>
      </dsp:txXfrm>
    </dsp:sp>
    <dsp:sp modelId="{6FF260F1-196C-4B7D-917E-70EC84BD79B9}">
      <dsp:nvSpPr>
        <dsp:cNvPr id="0" name=""/>
        <dsp:cNvSpPr/>
      </dsp:nvSpPr>
      <dsp:spPr>
        <a:xfrm>
          <a:off x="188392" y="1465729"/>
          <a:ext cx="188392" cy="85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315"/>
              </a:lnTo>
              <a:lnTo>
                <a:pt x="188392" y="85331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E8410-5657-4C7C-8511-B83EDABF12E6}">
      <dsp:nvSpPr>
        <dsp:cNvPr id="0" name=""/>
        <dsp:cNvSpPr/>
      </dsp:nvSpPr>
      <dsp:spPr>
        <a:xfrm>
          <a:off x="376785" y="1682527"/>
          <a:ext cx="1983934" cy="1273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1. Jornada Prioritaria Diurna</a:t>
          </a:r>
        </a:p>
      </dsp:txBody>
      <dsp:txXfrm>
        <a:off x="414071" y="1719813"/>
        <a:ext cx="1909362" cy="1198462"/>
      </dsp:txXfrm>
    </dsp:sp>
    <dsp:sp modelId="{2715EBE7-C21C-47F9-B261-A257B7DF2114}">
      <dsp:nvSpPr>
        <dsp:cNvPr id="0" name=""/>
        <dsp:cNvSpPr/>
      </dsp:nvSpPr>
      <dsp:spPr>
        <a:xfrm>
          <a:off x="188392" y="1465729"/>
          <a:ext cx="186971" cy="233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056"/>
              </a:lnTo>
              <a:lnTo>
                <a:pt x="186971" y="233105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715F-7F07-4626-9C82-46BDE4575431}">
      <dsp:nvSpPr>
        <dsp:cNvPr id="0" name=""/>
        <dsp:cNvSpPr/>
      </dsp:nvSpPr>
      <dsp:spPr>
        <a:xfrm>
          <a:off x="375363" y="3126070"/>
          <a:ext cx="1983934" cy="1341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2. Jornada Prioritaria de Tarde (para EPS):  59.6047% del sueldo base 22 </a:t>
          </a:r>
          <a:r>
            <a:rPr lang="es-CL" sz="1400" kern="1200" dirty="0" err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hrs</a:t>
          </a:r>
          <a:r>
            <a:rPr lang="es-CL" sz="14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414652" y="3165359"/>
        <a:ext cx="1905356" cy="1262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EDD3D-4A2D-430A-B823-5198776CECA5}">
      <dsp:nvSpPr>
        <dsp:cNvPr id="0" name=""/>
        <dsp:cNvSpPr/>
      </dsp:nvSpPr>
      <dsp:spPr>
        <a:xfrm>
          <a:off x="972" y="743985"/>
          <a:ext cx="2313937" cy="819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b) Competencia Profesional</a:t>
          </a:r>
        </a:p>
      </dsp:txBody>
      <dsp:txXfrm>
        <a:off x="24967" y="767980"/>
        <a:ext cx="2265947" cy="771272"/>
      </dsp:txXfrm>
    </dsp:sp>
    <dsp:sp modelId="{6FF260F1-196C-4B7D-917E-70EC84BD79B9}">
      <dsp:nvSpPr>
        <dsp:cNvPr id="0" name=""/>
        <dsp:cNvSpPr/>
      </dsp:nvSpPr>
      <dsp:spPr>
        <a:xfrm>
          <a:off x="232366" y="1563247"/>
          <a:ext cx="231393" cy="430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819"/>
              </a:lnTo>
              <a:lnTo>
                <a:pt x="231393" y="4308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E8410-5657-4C7C-8511-B83EDABF12E6}">
      <dsp:nvSpPr>
        <dsp:cNvPr id="0" name=""/>
        <dsp:cNvSpPr/>
      </dsp:nvSpPr>
      <dsp:spPr>
        <a:xfrm>
          <a:off x="463759" y="1720013"/>
          <a:ext cx="1756377" cy="548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1. Formación</a:t>
          </a:r>
        </a:p>
      </dsp:txBody>
      <dsp:txXfrm>
        <a:off x="479812" y="1736066"/>
        <a:ext cx="1724271" cy="516000"/>
      </dsp:txXfrm>
    </dsp:sp>
    <dsp:sp modelId="{2715EBE7-C21C-47F9-B261-A257B7DF2114}">
      <dsp:nvSpPr>
        <dsp:cNvPr id="0" name=""/>
        <dsp:cNvSpPr/>
      </dsp:nvSpPr>
      <dsp:spPr>
        <a:xfrm>
          <a:off x="232366" y="1563247"/>
          <a:ext cx="231393" cy="1120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730"/>
              </a:lnTo>
              <a:lnTo>
                <a:pt x="231393" y="11207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715F-7F07-4626-9C82-46BDE4575431}">
      <dsp:nvSpPr>
        <dsp:cNvPr id="0" name=""/>
        <dsp:cNvSpPr/>
      </dsp:nvSpPr>
      <dsp:spPr>
        <a:xfrm>
          <a:off x="463759" y="2424886"/>
          <a:ext cx="1762056" cy="518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2. Capacitación</a:t>
          </a:r>
        </a:p>
      </dsp:txBody>
      <dsp:txXfrm>
        <a:off x="478936" y="2440063"/>
        <a:ext cx="1731702" cy="487828"/>
      </dsp:txXfrm>
    </dsp:sp>
    <dsp:sp modelId="{BF9DD040-E1C0-4043-8F5F-DDD45008928B}">
      <dsp:nvSpPr>
        <dsp:cNvPr id="0" name=""/>
        <dsp:cNvSpPr/>
      </dsp:nvSpPr>
      <dsp:spPr>
        <a:xfrm>
          <a:off x="232366" y="1563247"/>
          <a:ext cx="231393" cy="1799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752"/>
              </a:lnTo>
              <a:lnTo>
                <a:pt x="231393" y="17997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1B833-9FBE-4FAB-A04B-01ABEC3988AC}">
      <dsp:nvSpPr>
        <dsp:cNvPr id="0" name=""/>
        <dsp:cNvSpPr/>
      </dsp:nvSpPr>
      <dsp:spPr>
        <a:xfrm>
          <a:off x="463759" y="3099835"/>
          <a:ext cx="1872379" cy="526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3. Especialización</a:t>
          </a:r>
        </a:p>
      </dsp:txBody>
      <dsp:txXfrm>
        <a:off x="479175" y="3115251"/>
        <a:ext cx="1841547" cy="495496"/>
      </dsp:txXfrm>
    </dsp:sp>
    <dsp:sp modelId="{DF891172-F8B8-4995-8FF8-3CAD1F258308}">
      <dsp:nvSpPr>
        <dsp:cNvPr id="0" name=""/>
        <dsp:cNvSpPr/>
      </dsp:nvSpPr>
      <dsp:spPr>
        <a:xfrm>
          <a:off x="232366" y="1563247"/>
          <a:ext cx="232366" cy="2458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8225"/>
              </a:lnTo>
              <a:lnTo>
                <a:pt x="232366" y="24582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EF392-44C4-48B3-AF2B-4BB2B4EA3C32}">
      <dsp:nvSpPr>
        <dsp:cNvPr id="0" name=""/>
        <dsp:cNvSpPr/>
      </dsp:nvSpPr>
      <dsp:spPr>
        <a:xfrm>
          <a:off x="464732" y="3782930"/>
          <a:ext cx="1895987" cy="477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4. </a:t>
          </a:r>
          <a:r>
            <a:rPr lang="es-CL" sz="1400" kern="1200" dirty="0" err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Compentencias</a:t>
          </a:r>
          <a:endParaRPr lang="es-CL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78705" y="3796903"/>
        <a:ext cx="1868041" cy="449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EDD3D-4A2D-430A-B823-5198776CECA5}">
      <dsp:nvSpPr>
        <dsp:cNvPr id="0" name=""/>
        <dsp:cNvSpPr/>
      </dsp:nvSpPr>
      <dsp:spPr>
        <a:xfrm>
          <a:off x="12427" y="68554"/>
          <a:ext cx="2548501" cy="7574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c) Condiciones y Lugares de Trabajo</a:t>
          </a:r>
        </a:p>
      </dsp:txBody>
      <dsp:txXfrm>
        <a:off x="34612" y="90739"/>
        <a:ext cx="2504131" cy="713092"/>
      </dsp:txXfrm>
    </dsp:sp>
    <dsp:sp modelId="{6FF260F1-196C-4B7D-917E-70EC84BD79B9}">
      <dsp:nvSpPr>
        <dsp:cNvPr id="0" name=""/>
        <dsp:cNvSpPr/>
      </dsp:nvSpPr>
      <dsp:spPr>
        <a:xfrm>
          <a:off x="267277" y="826016"/>
          <a:ext cx="231924" cy="417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932"/>
              </a:lnTo>
              <a:lnTo>
                <a:pt x="231924" y="41793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E8410-5657-4C7C-8511-B83EDABF12E6}">
      <dsp:nvSpPr>
        <dsp:cNvPr id="0" name=""/>
        <dsp:cNvSpPr/>
      </dsp:nvSpPr>
      <dsp:spPr>
        <a:xfrm>
          <a:off x="499201" y="946524"/>
          <a:ext cx="2409303" cy="594848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1. Condiciones especiales</a:t>
          </a:r>
        </a:p>
      </dsp:txBody>
      <dsp:txXfrm>
        <a:off x="516624" y="963947"/>
        <a:ext cx="2374457" cy="560002"/>
      </dsp:txXfrm>
    </dsp:sp>
    <dsp:sp modelId="{2715EBE7-C21C-47F9-B261-A257B7DF2114}">
      <dsp:nvSpPr>
        <dsp:cNvPr id="0" name=""/>
        <dsp:cNvSpPr/>
      </dsp:nvSpPr>
      <dsp:spPr>
        <a:xfrm>
          <a:off x="267277" y="826016"/>
          <a:ext cx="253134" cy="1266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446"/>
              </a:lnTo>
              <a:lnTo>
                <a:pt x="253134" y="126644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715F-7F07-4626-9C82-46BDE4575431}">
      <dsp:nvSpPr>
        <dsp:cNvPr id="0" name=""/>
        <dsp:cNvSpPr/>
      </dsp:nvSpPr>
      <dsp:spPr>
        <a:xfrm>
          <a:off x="520412" y="1778850"/>
          <a:ext cx="2410539" cy="627225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2. Actividades que impliquen riesgos para la salud</a:t>
          </a:r>
        </a:p>
      </dsp:txBody>
      <dsp:txXfrm>
        <a:off x="538783" y="1797221"/>
        <a:ext cx="2373797" cy="590483"/>
      </dsp:txXfrm>
    </dsp:sp>
    <dsp:sp modelId="{BF9DD040-E1C0-4043-8F5F-DDD45008928B}">
      <dsp:nvSpPr>
        <dsp:cNvPr id="0" name=""/>
        <dsp:cNvSpPr/>
      </dsp:nvSpPr>
      <dsp:spPr>
        <a:xfrm>
          <a:off x="267277" y="826016"/>
          <a:ext cx="261268" cy="2116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6792"/>
              </a:lnTo>
              <a:lnTo>
                <a:pt x="261268" y="2116792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1B833-9FBE-4FAB-A04B-01ABEC3988AC}">
      <dsp:nvSpPr>
        <dsp:cNvPr id="0" name=""/>
        <dsp:cNvSpPr/>
      </dsp:nvSpPr>
      <dsp:spPr>
        <a:xfrm>
          <a:off x="528546" y="2616087"/>
          <a:ext cx="2410539" cy="653442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3. Lugares aislados</a:t>
          </a:r>
          <a:endParaRPr lang="es-CL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7685" y="2635226"/>
        <a:ext cx="2372261" cy="615164"/>
      </dsp:txXfrm>
    </dsp:sp>
    <dsp:sp modelId="{DF891172-F8B8-4995-8FF8-3CAD1F258308}">
      <dsp:nvSpPr>
        <dsp:cNvPr id="0" name=""/>
        <dsp:cNvSpPr/>
      </dsp:nvSpPr>
      <dsp:spPr>
        <a:xfrm>
          <a:off x="267277" y="826016"/>
          <a:ext cx="238828" cy="2907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7465"/>
              </a:lnTo>
              <a:lnTo>
                <a:pt x="238828" y="290746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EF392-44C4-48B3-AF2B-4BB2B4EA3C32}">
      <dsp:nvSpPr>
        <dsp:cNvPr id="0" name=""/>
        <dsp:cNvSpPr/>
      </dsp:nvSpPr>
      <dsp:spPr>
        <a:xfrm>
          <a:off x="506105" y="3411121"/>
          <a:ext cx="2514514" cy="64472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4. Turno de llamada y residencia </a:t>
          </a:r>
          <a:r>
            <a:rPr lang="es-CL" sz="1400" kern="1200" dirty="0" err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hosp</a:t>
          </a: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. </a:t>
          </a:r>
        </a:p>
      </dsp:txBody>
      <dsp:txXfrm>
        <a:off x="524988" y="3430004"/>
        <a:ext cx="2476748" cy="606954"/>
      </dsp:txXfrm>
    </dsp:sp>
    <dsp:sp modelId="{CC010244-44CA-4EAD-90AB-30D0B223E845}">
      <dsp:nvSpPr>
        <dsp:cNvPr id="0" name=""/>
        <dsp:cNvSpPr/>
      </dsp:nvSpPr>
      <dsp:spPr>
        <a:xfrm>
          <a:off x="267277" y="826016"/>
          <a:ext cx="244345" cy="3824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4831"/>
              </a:lnTo>
              <a:lnTo>
                <a:pt x="244345" y="382483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E9DE0-37ED-4705-A90C-78518ABB31BB}">
      <dsp:nvSpPr>
        <dsp:cNvPr id="0" name=""/>
        <dsp:cNvSpPr/>
      </dsp:nvSpPr>
      <dsp:spPr>
        <a:xfrm>
          <a:off x="511622" y="4314188"/>
          <a:ext cx="2580488" cy="67331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5. Programas especialización</a:t>
          </a:r>
        </a:p>
      </dsp:txBody>
      <dsp:txXfrm>
        <a:off x="531343" y="4333909"/>
        <a:ext cx="2541046" cy="6338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A37F8-5081-47EF-BE25-63C9CC32DEBF}">
      <dsp:nvSpPr>
        <dsp:cNvPr id="0" name=""/>
        <dsp:cNvSpPr/>
      </dsp:nvSpPr>
      <dsp:spPr>
        <a:xfrm>
          <a:off x="-6135742" y="-938742"/>
          <a:ext cx="7303896" cy="7303896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1AD12-CCD0-4755-A67D-3FC57E50854F}">
      <dsp:nvSpPr>
        <dsp:cNvPr id="0" name=""/>
        <dsp:cNvSpPr/>
      </dsp:nvSpPr>
      <dsp:spPr>
        <a:xfrm>
          <a:off x="611364" y="417182"/>
          <a:ext cx="10906791" cy="8347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622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86.754/2015: Se rechaza solicitud de profesional que requiere el pago de la </a:t>
          </a:r>
          <a:r>
            <a:rPr lang="es-ES" sz="18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asig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. de estímulo por competencias, dado que el Servicio </a:t>
          </a:r>
          <a:r>
            <a:rPr lang="es-ES" sz="18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tiene completa el </a:t>
          </a:r>
          <a:r>
            <a:rPr lang="es-ES" sz="1800" u="sng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n°</a:t>
          </a:r>
          <a:r>
            <a:rPr lang="es-ES" sz="18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de horas fijadas para su concesión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. </a:t>
          </a:r>
          <a:endParaRPr lang="es-CL" sz="18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11364" y="417182"/>
        <a:ext cx="10906791" cy="834799"/>
      </dsp:txXfrm>
    </dsp:sp>
    <dsp:sp modelId="{3C8A6156-51B9-401B-9E2A-CDD2C5B4069C}">
      <dsp:nvSpPr>
        <dsp:cNvPr id="0" name=""/>
        <dsp:cNvSpPr/>
      </dsp:nvSpPr>
      <dsp:spPr>
        <a:xfrm>
          <a:off x="89615" y="312832"/>
          <a:ext cx="1043498" cy="1043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D2C47-CE55-4E98-8D7C-B5CD1514BFA2}">
      <dsp:nvSpPr>
        <dsp:cNvPr id="0" name=""/>
        <dsp:cNvSpPr/>
      </dsp:nvSpPr>
      <dsp:spPr>
        <a:xfrm>
          <a:off x="1089973" y="1568057"/>
          <a:ext cx="10428181" cy="1037880"/>
        </a:xfrm>
        <a:prstGeom prst="rect">
          <a:avLst/>
        </a:prstGeom>
        <a:solidFill>
          <a:schemeClr val="accent3">
            <a:hueOff val="3871956"/>
            <a:satOff val="1278"/>
            <a:lumOff val="-10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622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15.009/2016:Para otorgar asignación debe </a:t>
          </a:r>
          <a:r>
            <a:rPr lang="es-ES" sz="1800" u="sng" kern="1200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rPr>
            <a:t>dictarse una resolución específica 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reconociendo el beneficio, previo a lo cual se debe contar con la </a:t>
          </a:r>
          <a:r>
            <a:rPr lang="es-ES" sz="18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resolución del Director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del SS que establezca causales y % específicos, y se deje constancia de los cargos y horas de la dotación a que se les otorga.</a:t>
          </a:r>
          <a:endParaRPr lang="es-CL" sz="18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89973" y="1568057"/>
        <a:ext cx="10428181" cy="1037880"/>
      </dsp:txXfrm>
    </dsp:sp>
    <dsp:sp modelId="{A8BC681D-64E1-471B-8113-8A0625EBC4A6}">
      <dsp:nvSpPr>
        <dsp:cNvPr id="0" name=""/>
        <dsp:cNvSpPr/>
      </dsp:nvSpPr>
      <dsp:spPr>
        <a:xfrm>
          <a:off x="568224" y="1565248"/>
          <a:ext cx="1043498" cy="1043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871956"/>
              <a:satOff val="1278"/>
              <a:lumOff val="-1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52E02-6FD2-40EA-88D1-A9ADA58742A0}">
      <dsp:nvSpPr>
        <dsp:cNvPr id="0" name=""/>
        <dsp:cNvSpPr/>
      </dsp:nvSpPr>
      <dsp:spPr>
        <a:xfrm>
          <a:off x="1089973" y="2922013"/>
          <a:ext cx="10428181" cy="834799"/>
        </a:xfrm>
        <a:prstGeom prst="rect">
          <a:avLst/>
        </a:prstGeom>
        <a:solidFill>
          <a:schemeClr val="accent3">
            <a:hueOff val="7743913"/>
            <a:satOff val="2555"/>
            <a:lumOff val="-20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622" tIns="45720" rIns="45720" bIns="4572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18.238/2016: EDF </a:t>
          </a:r>
          <a:r>
            <a:rPr lang="es-ES" sz="18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art. 9° no tienen derecho a percibir la asignación de estímulo por turnos 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de residencia  ni por turnos de llamada. </a:t>
          </a:r>
        </a:p>
      </dsp:txBody>
      <dsp:txXfrm>
        <a:off x="1089973" y="2922013"/>
        <a:ext cx="10428181" cy="834799"/>
      </dsp:txXfrm>
    </dsp:sp>
    <dsp:sp modelId="{B6293D53-13DD-47FB-949F-137E9AAB7755}">
      <dsp:nvSpPr>
        <dsp:cNvPr id="0" name=""/>
        <dsp:cNvSpPr/>
      </dsp:nvSpPr>
      <dsp:spPr>
        <a:xfrm>
          <a:off x="568224" y="2817663"/>
          <a:ext cx="1043498" cy="1043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743913"/>
              <a:satOff val="2555"/>
              <a:lumOff val="-20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D44EA-6E91-4ADE-BCFA-8749E3D674B6}">
      <dsp:nvSpPr>
        <dsp:cNvPr id="0" name=""/>
        <dsp:cNvSpPr/>
      </dsp:nvSpPr>
      <dsp:spPr>
        <a:xfrm>
          <a:off x="611364" y="4174429"/>
          <a:ext cx="10906791" cy="834799"/>
        </a:xfrm>
        <a:prstGeom prst="rect">
          <a:avLst/>
        </a:prstGeom>
        <a:solidFill>
          <a:schemeClr val="accent3">
            <a:hueOff val="11615869"/>
            <a:satOff val="3833"/>
            <a:lumOff val="-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6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Nº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 19.608/2013</a:t>
          </a:r>
          <a:r>
            <a:rPr lang="es-ES" sz="1800" u="sng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: Funcionario que no cumple íntegramente los horarios establecidos </a:t>
          </a:r>
          <a:r>
            <a:rPr lang="es-E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para la asignación de estímulo por jornadas prioritarias, no tiene derecho al beneficio.</a:t>
          </a:r>
        </a:p>
      </dsp:txBody>
      <dsp:txXfrm>
        <a:off x="611364" y="4174429"/>
        <a:ext cx="10906791" cy="834799"/>
      </dsp:txXfrm>
    </dsp:sp>
    <dsp:sp modelId="{08422D64-5D0C-4107-BA2E-FA635AC47BBA}">
      <dsp:nvSpPr>
        <dsp:cNvPr id="0" name=""/>
        <dsp:cNvSpPr/>
      </dsp:nvSpPr>
      <dsp:spPr>
        <a:xfrm>
          <a:off x="89615" y="4070079"/>
          <a:ext cx="1043498" cy="1043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615869"/>
              <a:satOff val="3833"/>
              <a:lumOff val="-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EDD3D-4A2D-430A-B823-5198776CECA5}">
      <dsp:nvSpPr>
        <dsp:cNvPr id="0" name=""/>
        <dsp:cNvSpPr/>
      </dsp:nvSpPr>
      <dsp:spPr>
        <a:xfrm>
          <a:off x="0" y="202933"/>
          <a:ext cx="6501918" cy="70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Resultado de revisión de resoluciones genéricas de la muestra</a:t>
          </a:r>
        </a:p>
      </dsp:txBody>
      <dsp:txXfrm>
        <a:off x="20769" y="223702"/>
        <a:ext cx="6460380" cy="667575"/>
      </dsp:txXfrm>
    </dsp:sp>
    <dsp:sp modelId="{6FF260F1-196C-4B7D-917E-70EC84BD79B9}">
      <dsp:nvSpPr>
        <dsp:cNvPr id="0" name=""/>
        <dsp:cNvSpPr/>
      </dsp:nvSpPr>
      <dsp:spPr>
        <a:xfrm>
          <a:off x="650191" y="912046"/>
          <a:ext cx="697279" cy="385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380"/>
              </a:lnTo>
              <a:lnTo>
                <a:pt x="697279" y="385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E8410-5657-4C7C-8511-B83EDABF12E6}">
      <dsp:nvSpPr>
        <dsp:cNvPr id="0" name=""/>
        <dsp:cNvSpPr/>
      </dsp:nvSpPr>
      <dsp:spPr>
        <a:xfrm>
          <a:off x="1347470" y="1043828"/>
          <a:ext cx="5183975" cy="507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44% no han </a:t>
          </a:r>
          <a:r>
            <a:rPr lang="es-ES" sz="1400" u="sng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emitido resolución a lo menos cada tres años</a:t>
          </a: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62325" y="1058683"/>
        <a:ext cx="5154265" cy="477486"/>
      </dsp:txXfrm>
    </dsp:sp>
    <dsp:sp modelId="{2715EBE7-C21C-47F9-B261-A257B7DF2114}">
      <dsp:nvSpPr>
        <dsp:cNvPr id="0" name=""/>
        <dsp:cNvSpPr/>
      </dsp:nvSpPr>
      <dsp:spPr>
        <a:xfrm>
          <a:off x="650191" y="912046"/>
          <a:ext cx="697279" cy="1067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7095"/>
              </a:lnTo>
              <a:lnTo>
                <a:pt x="697279" y="1067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715F-7F07-4626-9C82-46BDE4575431}">
      <dsp:nvSpPr>
        <dsp:cNvPr id="0" name=""/>
        <dsp:cNvSpPr/>
      </dsp:nvSpPr>
      <dsp:spPr>
        <a:xfrm>
          <a:off x="1347470" y="1754885"/>
          <a:ext cx="5407748" cy="448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69% no cumple exigencia legal de considerar </a:t>
          </a:r>
          <a:r>
            <a:rPr lang="es-ES" sz="1400" u="sng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la disponibilidad de recursos autorizados por ley. </a:t>
          </a:r>
          <a:endParaRPr lang="es-CL" sz="1400" u="sng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60606" y="1768021"/>
        <a:ext cx="5381476" cy="422241"/>
      </dsp:txXfrm>
    </dsp:sp>
    <dsp:sp modelId="{BF9DD040-E1C0-4043-8F5F-DDD45008928B}">
      <dsp:nvSpPr>
        <dsp:cNvPr id="0" name=""/>
        <dsp:cNvSpPr/>
      </dsp:nvSpPr>
      <dsp:spPr>
        <a:xfrm>
          <a:off x="650191" y="912046"/>
          <a:ext cx="720187" cy="170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180"/>
              </a:lnTo>
              <a:lnTo>
                <a:pt x="720187" y="1701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1B833-9FBE-4FAB-A04B-01ABEC3988AC}">
      <dsp:nvSpPr>
        <dsp:cNvPr id="0" name=""/>
        <dsp:cNvSpPr/>
      </dsp:nvSpPr>
      <dsp:spPr>
        <a:xfrm>
          <a:off x="1370379" y="2385445"/>
          <a:ext cx="5505262" cy="45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31% señala total de recursos en la resolución, sin embargo no es </a:t>
          </a:r>
          <a:r>
            <a:rPr lang="es-ES" sz="1400" u="sng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consistente con la glosa presupuestaria vigente</a:t>
          </a: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.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83722" y="2398788"/>
        <a:ext cx="5478576" cy="428878"/>
      </dsp:txXfrm>
    </dsp:sp>
    <dsp:sp modelId="{DF891172-F8B8-4995-8FF8-3CAD1F258308}">
      <dsp:nvSpPr>
        <dsp:cNvPr id="0" name=""/>
        <dsp:cNvSpPr/>
      </dsp:nvSpPr>
      <dsp:spPr>
        <a:xfrm>
          <a:off x="650191" y="912046"/>
          <a:ext cx="705859" cy="2433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3418"/>
              </a:lnTo>
              <a:lnTo>
                <a:pt x="705859" y="24334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EF392-44C4-48B3-AF2B-4BB2B4EA3C32}">
      <dsp:nvSpPr>
        <dsp:cNvPr id="0" name=""/>
        <dsp:cNvSpPr/>
      </dsp:nvSpPr>
      <dsp:spPr>
        <a:xfrm>
          <a:off x="1356050" y="3045412"/>
          <a:ext cx="6177266" cy="6001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50% </a:t>
          </a:r>
          <a:r>
            <a:rPr lang="es-ES" sz="1400" u="sng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no deja establecido el número máximo de horas de la dotación </a:t>
          </a: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a los cuales se les podrá conceder el beneficio.</a:t>
          </a:r>
          <a:endParaRPr lang="es-CL" sz="1400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73627" y="3062989"/>
        <a:ext cx="6142112" cy="564952"/>
      </dsp:txXfrm>
    </dsp:sp>
    <dsp:sp modelId="{439CD9E6-38DA-4FB2-BA0B-9CF67DBC1977}">
      <dsp:nvSpPr>
        <dsp:cNvPr id="0" name=""/>
        <dsp:cNvSpPr/>
      </dsp:nvSpPr>
      <dsp:spPr>
        <a:xfrm>
          <a:off x="650191" y="912046"/>
          <a:ext cx="651470" cy="3266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6520"/>
              </a:lnTo>
              <a:lnTo>
                <a:pt x="651470" y="3266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B6BD9-3CEC-4F6D-85B4-8323474566B9}">
      <dsp:nvSpPr>
        <dsp:cNvPr id="0" name=""/>
        <dsp:cNvSpPr/>
      </dsp:nvSpPr>
      <dsp:spPr>
        <a:xfrm>
          <a:off x="1301662" y="3907187"/>
          <a:ext cx="6840421" cy="542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25% </a:t>
          </a:r>
          <a:r>
            <a:rPr lang="es-ES" sz="1400" u="sng" kern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rPr>
            <a:t>no evidencia refrendación del Seremi de Salud.</a:t>
          </a:r>
          <a:endParaRPr lang="es-CL" sz="1400" u="sng" kern="1200" dirty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17559" y="3923084"/>
        <a:ext cx="6808627" cy="5109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E4373-CB79-4C6B-A728-D4CE5AD0D2BD}">
      <dsp:nvSpPr>
        <dsp:cNvPr id="0" name=""/>
        <dsp:cNvSpPr/>
      </dsp:nvSpPr>
      <dsp:spPr>
        <a:xfrm>
          <a:off x="1967010" y="1301"/>
          <a:ext cx="2400000" cy="1560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Que se mantengan las condiciones que dieron origen al derecho</a:t>
          </a:r>
        </a:p>
      </dsp:txBody>
      <dsp:txXfrm>
        <a:off x="2043163" y="77454"/>
        <a:ext cx="2247694" cy="1407694"/>
      </dsp:txXfrm>
    </dsp:sp>
    <dsp:sp modelId="{C2000726-26CB-409C-8B19-B67986620285}">
      <dsp:nvSpPr>
        <dsp:cNvPr id="0" name=""/>
        <dsp:cNvSpPr/>
      </dsp:nvSpPr>
      <dsp:spPr>
        <a:xfrm>
          <a:off x="1087961" y="781301"/>
          <a:ext cx="4158098" cy="4158098"/>
        </a:xfrm>
        <a:custGeom>
          <a:avLst/>
          <a:gdLst/>
          <a:ahLst/>
          <a:cxnLst/>
          <a:rect l="0" t="0" r="0" b="0"/>
          <a:pathLst>
            <a:path>
              <a:moveTo>
                <a:pt x="3296453" y="393708"/>
              </a:moveTo>
              <a:arcTo wR="2079049" hR="2079049" stAng="18350545" swAng="3644336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B2D5B-9514-4D38-881F-659E8BE0786C}">
      <dsp:nvSpPr>
        <dsp:cNvPr id="0" name=""/>
        <dsp:cNvSpPr/>
      </dsp:nvSpPr>
      <dsp:spPr>
        <a:xfrm>
          <a:off x="3767520" y="3119874"/>
          <a:ext cx="2400000" cy="156000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Que el pago se encuentre dentro de los rangos establecidos por ley </a:t>
          </a:r>
        </a:p>
      </dsp:txBody>
      <dsp:txXfrm>
        <a:off x="3843673" y="3196027"/>
        <a:ext cx="2247694" cy="1407694"/>
      </dsp:txXfrm>
    </dsp:sp>
    <dsp:sp modelId="{B19D2614-C389-4C8C-B928-4E095EFBEB86}">
      <dsp:nvSpPr>
        <dsp:cNvPr id="0" name=""/>
        <dsp:cNvSpPr/>
      </dsp:nvSpPr>
      <dsp:spPr>
        <a:xfrm>
          <a:off x="1087961" y="781301"/>
          <a:ext cx="4158098" cy="4158098"/>
        </a:xfrm>
        <a:custGeom>
          <a:avLst/>
          <a:gdLst/>
          <a:ahLst/>
          <a:cxnLst/>
          <a:rect l="0" t="0" r="0" b="0"/>
          <a:pathLst>
            <a:path>
              <a:moveTo>
                <a:pt x="3067266" y="3908221"/>
              </a:moveTo>
              <a:arcTo wR="2079049" hR="2079049" stAng="3697182" swAng="3405636"/>
            </a:path>
          </a:pathLst>
        </a:custGeom>
        <a:noFill/>
        <a:ln w="9525" cap="flat" cmpd="sng" algn="ctr">
          <a:solidFill>
            <a:schemeClr val="accent3">
              <a:hueOff val="5807935"/>
              <a:satOff val="1917"/>
              <a:lumOff val="-15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6894C-FD8B-4B3B-B2C9-E9DD0FDEFB58}">
      <dsp:nvSpPr>
        <dsp:cNvPr id="0" name=""/>
        <dsp:cNvSpPr/>
      </dsp:nvSpPr>
      <dsp:spPr>
        <a:xfrm>
          <a:off x="166501" y="3119874"/>
          <a:ext cx="2400000" cy="1560000"/>
        </a:xfrm>
        <a:prstGeom prst="roundRect">
          <a:avLst/>
        </a:prstGeom>
        <a:solidFill>
          <a:schemeClr val="accent3">
            <a:hueOff val="11615869"/>
            <a:satOff val="3833"/>
            <a:lumOff val="-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Que el </a:t>
          </a:r>
          <a:r>
            <a:rPr lang="en-US" sz="1400" b="0" kern="1200" dirty="0" err="1">
              <a:latin typeface="Calibri" panose="020F0502020204030204" pitchFamily="34" charset="0"/>
              <a:cs typeface="Calibri" panose="020F0502020204030204" pitchFamily="34" charset="0"/>
            </a:rPr>
            <a:t>pago</a:t>
          </a:r>
          <a:r>
            <a:rPr lang="en-U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 sea </a:t>
          </a:r>
          <a:r>
            <a:rPr lang="en-US" sz="1400" b="0" kern="1200" dirty="0" err="1">
              <a:latin typeface="Calibri" panose="020F0502020204030204" pitchFamily="34" charset="0"/>
              <a:cs typeface="Calibri" panose="020F0502020204030204" pitchFamily="34" charset="0"/>
            </a:rPr>
            <a:t>consistente</a:t>
          </a:r>
          <a:r>
            <a:rPr lang="en-U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 con </a:t>
          </a:r>
          <a:r>
            <a:rPr lang="en-US" sz="1400" b="0" kern="1200" dirty="0" err="1">
              <a:latin typeface="Calibri" panose="020F0502020204030204" pitchFamily="34" charset="0"/>
              <a:cs typeface="Calibri" panose="020F0502020204030204" pitchFamily="34" charset="0"/>
            </a:rPr>
            <a:t>resoluciones</a:t>
          </a:r>
          <a:r>
            <a:rPr lang="en-U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1400" b="0" kern="1200" dirty="0" err="1">
              <a:latin typeface="Calibri" panose="020F0502020204030204" pitchFamily="34" charset="0"/>
              <a:cs typeface="Calibri" panose="020F0502020204030204" pitchFamily="34" charset="0"/>
            </a:rPr>
            <a:t>genérica</a:t>
          </a:r>
          <a:r>
            <a:rPr lang="en-U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 y </a:t>
          </a:r>
          <a:r>
            <a:rPr lang="en-US" sz="1400" b="0" kern="1200" dirty="0" err="1">
              <a:latin typeface="Calibri" panose="020F0502020204030204" pitchFamily="34" charset="0"/>
              <a:cs typeface="Calibri" panose="020F0502020204030204" pitchFamily="34" charset="0"/>
            </a:rPr>
            <a:t>específica</a:t>
          </a:r>
          <a:r>
            <a:rPr lang="en-US" sz="1400" b="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endParaRPr lang="es-ES" sz="1400" b="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2654" y="3196027"/>
        <a:ext cx="2247694" cy="1407694"/>
      </dsp:txXfrm>
    </dsp:sp>
    <dsp:sp modelId="{70EC4E53-5A04-43B2-854C-37E64758C67F}">
      <dsp:nvSpPr>
        <dsp:cNvPr id="0" name=""/>
        <dsp:cNvSpPr/>
      </dsp:nvSpPr>
      <dsp:spPr>
        <a:xfrm>
          <a:off x="1087961" y="781301"/>
          <a:ext cx="4158098" cy="4158098"/>
        </a:xfrm>
        <a:custGeom>
          <a:avLst/>
          <a:gdLst/>
          <a:ahLst/>
          <a:cxnLst/>
          <a:rect l="0" t="0" r="0" b="0"/>
          <a:pathLst>
            <a:path>
              <a:moveTo>
                <a:pt x="13700" y="2317337"/>
              </a:moveTo>
              <a:arcTo wR="2079049" hR="2079049" stAng="10405118" swAng="3644336"/>
            </a:path>
          </a:pathLst>
        </a:custGeom>
        <a:noFill/>
        <a:ln w="9525" cap="flat" cmpd="sng" algn="ctr">
          <a:solidFill>
            <a:schemeClr val="accent3">
              <a:hueOff val="11615869"/>
              <a:satOff val="3833"/>
              <a:lumOff val="-31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47A61-25EA-43FB-9AE3-0FD44EBD5CB9}">
      <dsp:nvSpPr>
        <dsp:cNvPr id="0" name=""/>
        <dsp:cNvSpPr/>
      </dsp:nvSpPr>
      <dsp:spPr>
        <a:xfrm>
          <a:off x="0" y="4855374"/>
          <a:ext cx="5760000" cy="7965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_tradnl" sz="1350" b="1" kern="1200" dirty="0">
            <a:latin typeface="Calibri "/>
          </a:endParaRP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350" b="1" kern="1200" dirty="0">
              <a:latin typeface="Calibri "/>
            </a:rPr>
            <a:t>Condiciones y lugares de trabajo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0" kern="1200" dirty="0">
              <a:latin typeface="Calibri "/>
            </a:rPr>
            <a:t>Personal de Planta: 21-01-001-009-06 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0" kern="1200" dirty="0">
              <a:latin typeface="Calibri "/>
            </a:rPr>
            <a:t>Personal a Contrata: 21-02-001-009-06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350" b="1" kern="1200" dirty="0">
            <a:latin typeface="Calibri "/>
          </a:endParaRPr>
        </a:p>
      </dsp:txBody>
      <dsp:txXfrm>
        <a:off x="0" y="4855374"/>
        <a:ext cx="5760000" cy="796564"/>
      </dsp:txXfrm>
    </dsp:sp>
    <dsp:sp modelId="{CB8F00CD-9229-4271-AAA8-95C2D15A6382}">
      <dsp:nvSpPr>
        <dsp:cNvPr id="0" name=""/>
        <dsp:cNvSpPr/>
      </dsp:nvSpPr>
      <dsp:spPr>
        <a:xfrm rot="10800000">
          <a:off x="0" y="3642206"/>
          <a:ext cx="5760000" cy="1225116"/>
        </a:xfrm>
        <a:prstGeom prst="upArrowCallout">
          <a:avLst/>
        </a:prstGeom>
        <a:solidFill>
          <a:schemeClr val="accent3">
            <a:hueOff val="2903967"/>
            <a:satOff val="958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1" kern="1200" dirty="0">
              <a:latin typeface="Calibri "/>
            </a:rPr>
            <a:t>Competencias profesionales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0" kern="1200" dirty="0">
              <a:latin typeface="Calibri "/>
            </a:rPr>
            <a:t>Personal de Planta: 21-01-001-009-05 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0" kern="1200" dirty="0">
              <a:latin typeface="Calibri "/>
            </a:rPr>
            <a:t>Personal a Contrata: 21-02-001-009-05</a:t>
          </a:r>
          <a:endParaRPr lang="es-CL" sz="1350" b="1" kern="1200" dirty="0">
            <a:latin typeface="Calibri "/>
          </a:endParaRPr>
        </a:p>
      </dsp:txBody>
      <dsp:txXfrm rot="10800000">
        <a:off x="0" y="3642206"/>
        <a:ext cx="5760000" cy="796044"/>
      </dsp:txXfrm>
    </dsp:sp>
    <dsp:sp modelId="{DEB62936-F9C6-49E7-8E62-56115D8F21F1}">
      <dsp:nvSpPr>
        <dsp:cNvPr id="0" name=""/>
        <dsp:cNvSpPr/>
      </dsp:nvSpPr>
      <dsp:spPr>
        <a:xfrm rot="10800000">
          <a:off x="0" y="2429038"/>
          <a:ext cx="5760000" cy="1225116"/>
        </a:xfrm>
        <a:prstGeom prst="upArrowCallout">
          <a:avLst/>
        </a:prstGeom>
        <a:solidFill>
          <a:schemeClr val="accent3">
            <a:hueOff val="5807935"/>
            <a:satOff val="1917"/>
            <a:lumOff val="-15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350" b="1" kern="1200" dirty="0"/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1" kern="1200" dirty="0">
              <a:latin typeface="Calibri "/>
            </a:rPr>
            <a:t>Jornada prioritaria de tarde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0" kern="1200" dirty="0">
              <a:latin typeface="Calibri "/>
            </a:rPr>
            <a:t>Personal de Planta: 21-01-004-002-02 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0" kern="1200" dirty="0">
              <a:latin typeface="Calibri "/>
            </a:rPr>
            <a:t>Personal a Contrata: 21-02-004-002-02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350" b="1" kern="1200" dirty="0"/>
        </a:p>
      </dsp:txBody>
      <dsp:txXfrm rot="10800000">
        <a:off x="0" y="2429038"/>
        <a:ext cx="5760000" cy="796044"/>
      </dsp:txXfrm>
    </dsp:sp>
    <dsp:sp modelId="{A28A7A30-B402-468D-B710-F3E4B68F1BB5}">
      <dsp:nvSpPr>
        <dsp:cNvPr id="0" name=""/>
        <dsp:cNvSpPr/>
      </dsp:nvSpPr>
      <dsp:spPr>
        <a:xfrm rot="10800000">
          <a:off x="0" y="1215870"/>
          <a:ext cx="5760000" cy="1225116"/>
        </a:xfrm>
        <a:prstGeom prst="upArrowCallout">
          <a:avLst/>
        </a:prstGeom>
        <a:solidFill>
          <a:schemeClr val="accent3">
            <a:hueOff val="8711902"/>
            <a:satOff val="2875"/>
            <a:lumOff val="-23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b="1" kern="1200" dirty="0">
              <a:latin typeface="Calibri "/>
            </a:rPr>
            <a:t>Jornada prioritaria diurna</a:t>
          </a:r>
          <a:r>
            <a:rPr lang="es-CL" sz="1350" kern="1200" dirty="0">
              <a:latin typeface="Calibri "/>
            </a:rPr>
            <a:t> 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kern="1200" dirty="0">
              <a:latin typeface="Calibri "/>
            </a:rPr>
            <a:t>Personal de Planta: 21-01-004-002-01 </a:t>
          </a:r>
        </a:p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350" kern="1200" dirty="0">
              <a:latin typeface="Calibri "/>
            </a:rPr>
            <a:t>Personal a Contrata: 21-02-004-002-01</a:t>
          </a:r>
        </a:p>
      </dsp:txBody>
      <dsp:txXfrm rot="10800000">
        <a:off x="0" y="1215870"/>
        <a:ext cx="5760000" cy="796044"/>
      </dsp:txXfrm>
    </dsp:sp>
    <dsp:sp modelId="{3BA15AAF-100D-4815-B026-49E9639C9684}">
      <dsp:nvSpPr>
        <dsp:cNvPr id="0" name=""/>
        <dsp:cNvSpPr/>
      </dsp:nvSpPr>
      <dsp:spPr>
        <a:xfrm rot="10800000">
          <a:off x="0" y="0"/>
          <a:ext cx="5760000" cy="1225116"/>
        </a:xfrm>
        <a:prstGeom prst="upArrowCallout">
          <a:avLst/>
        </a:prstGeom>
        <a:solidFill>
          <a:schemeClr val="accent3">
            <a:hueOff val="11615869"/>
            <a:satOff val="3833"/>
            <a:lumOff val="-3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>
              <a:latin typeface="Calibri "/>
            </a:rPr>
            <a:t>Cuentas del Clasificador Presupuestario</a:t>
          </a:r>
        </a:p>
      </dsp:txBody>
      <dsp:txXfrm rot="10800000">
        <a:off x="0" y="0"/>
        <a:ext cx="5760000" cy="796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3E86-84A7-4CD0-8A1A-E63AA22741ED}" type="datetimeFigureOut">
              <a:rPr lang="es-CL" smtClean="0"/>
              <a:t>21-12-2018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CL"/>
              <a:t>Editar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81DFA-E783-40CB-8634-884E55B23E3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17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1745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3493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2645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2733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722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17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86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5122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8320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6438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63582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4900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23704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4173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16274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3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267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1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650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file:///\\localhost\Users\CDEB\Pictures\3.png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file:///\\localhost\Users\CDEB\Pictures\1.png" TargetMode="Externa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3.vml"/><Relationship Id="rId7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5805579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8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8F91D8EE-5A2D-41F4-8A78-6F1488BD9F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513FA5B-2768-4084-B936-441E2F2269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6CCE0E19-B09D-462B-ADFE-C0E5B65C25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10710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9F52C9C-D0A2-48FF-B7A4-D3B1DAA294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781D71-AC81-4E40-90B9-C994E35E6B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id="{33DC4EEB-2BED-4E79-823B-1326D13B4D1F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8457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id="{D1395D68-2C6D-41B4-AB39-ACFB6011738F}"/>
              </a:ext>
            </a:extLst>
          </p:cNvPr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762249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28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7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  <a:endParaRPr lang="es-CL" sz="1400" dirty="0">
              <a:solidFill>
                <a:srgbClr val="808080"/>
              </a:solidFill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>
                <a:solidFill>
                  <a:srgbClr val="808080"/>
                </a:solidFill>
                <a:latin typeface="Arial"/>
              </a:rPr>
              <a:t>Unit of 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>
                  <a:solidFill>
                    <a:srgbClr val="33448D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>
                  <a:solidFill>
                    <a:srgbClr val="808080"/>
                  </a:solidFill>
                </a:rPr>
                <a:t>Unit of 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08AED80-CD44-4B7D-9360-C1519D3DB299}"/>
              </a:ext>
            </a:extLst>
          </p:cNvPr>
          <p:cNvSpPr txBox="1">
            <a:spLocks/>
          </p:cNvSpPr>
          <p:nvPr/>
        </p:nvSpPr>
        <p:spPr bwMode="auto">
          <a:xfrm>
            <a:off x="1196622" y="1766412"/>
            <a:ext cx="9482667" cy="134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CL" altLang="en-US" sz="3500" b="1" dirty="0">
                <a:solidFill>
                  <a:srgbClr val="FFFFFF"/>
                </a:solidFill>
                <a:latin typeface="Calibri "/>
                <a:sym typeface="Verdana Bold" charset="0"/>
              </a:rPr>
              <a:t>ASIGNACIÓN DE ESTÍMULO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CL" altLang="en-US" sz="3500" b="1" dirty="0">
                <a:solidFill>
                  <a:srgbClr val="FFFFFF"/>
                </a:solidFill>
                <a:latin typeface="Calibri "/>
                <a:sym typeface="Verdana Bold" charset="0"/>
              </a:rPr>
              <a:t>PROFESIONALES FUNCIONARIOS LEY Nº19.664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s-CL" altLang="en-US" sz="3500" b="1" dirty="0">
              <a:solidFill>
                <a:srgbClr val="FFFFFF"/>
              </a:solidFill>
              <a:latin typeface="Calibri "/>
              <a:sym typeface="Verdana Bold" charset="0"/>
            </a:endParaRP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88F835D9-4277-48A6-8708-E05534943F63}"/>
              </a:ext>
            </a:extLst>
          </p:cNvPr>
          <p:cNvSpPr txBox="1">
            <a:spLocks/>
          </p:cNvSpPr>
          <p:nvPr/>
        </p:nvSpPr>
        <p:spPr bwMode="auto">
          <a:xfrm>
            <a:off x="5133040" y="5199797"/>
            <a:ext cx="6340548" cy="118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algn="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División de Gestión y Desarrollo de las Personas</a:t>
            </a:r>
          </a:p>
          <a:p>
            <a:pPr algn="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Departamento de Gestión de Recursos Humanos</a:t>
            </a:r>
          </a:p>
          <a:p>
            <a:pPr algn="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Diciembre 2018</a:t>
            </a:r>
          </a:p>
          <a:p>
            <a:pPr algn="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1600" dirty="0">
              <a:solidFill>
                <a:srgbClr val="FFFFFF"/>
              </a:solidFill>
              <a:latin typeface="+mn-lt"/>
              <a:sym typeface="Verdana" panose="020B0604030504040204" pitchFamily="34" charset="0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28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414010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74" y="290831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II. ÁMBITO PRESUPUESTARIO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425B2724-8638-4FFD-A63D-D78C8632536A}"/>
              </a:ext>
            </a:extLst>
          </p:cNvPr>
          <p:cNvSpPr txBox="1">
            <a:spLocks/>
          </p:cNvSpPr>
          <p:nvPr/>
        </p:nvSpPr>
        <p:spPr bwMode="auto">
          <a:xfrm>
            <a:off x="504434" y="895581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Gasto Asignación de Estímulo de enero - octubre 2018 (SIGFE)</a:t>
            </a:r>
            <a:endParaRPr lang="es-CL" sz="2000" b="0" i="1" kern="0" dirty="0">
              <a:latin typeface="Calibri "/>
              <a:cs typeface="Calibri Light" panose="020F0302020204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32E7FE0-4FBE-401E-A716-CBE7649D9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775" y="1181750"/>
            <a:ext cx="6237785" cy="5182994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213602FA-F204-4777-B75F-A9BF1A4F8D4E}"/>
              </a:ext>
            </a:extLst>
          </p:cNvPr>
          <p:cNvSpPr/>
          <p:nvPr/>
        </p:nvSpPr>
        <p:spPr>
          <a:xfrm>
            <a:off x="9282896" y="1770927"/>
            <a:ext cx="2257063" cy="1006997"/>
          </a:xfrm>
          <a:prstGeom prst="ellipse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i="1" dirty="0">
                <a:solidFill>
                  <a:schemeClr val="tx1"/>
                </a:solidFill>
                <a:latin typeface="Calibri "/>
              </a:rPr>
              <a:t>11 Servicios de Salud con sobre ejecución a octubre 2018 , según SIGFE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8B1236D-0B50-4744-8103-1F80C4045A5D}"/>
              </a:ext>
            </a:extLst>
          </p:cNvPr>
          <p:cNvSpPr txBox="1"/>
          <p:nvPr/>
        </p:nvSpPr>
        <p:spPr>
          <a:xfrm>
            <a:off x="4478434" y="6364744"/>
            <a:ext cx="4514126" cy="16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r">
              <a:buNone/>
            </a:pPr>
            <a:r>
              <a:rPr lang="es-CL" sz="1000" b="1" dirty="0">
                <a:solidFill>
                  <a:schemeClr val="tx2"/>
                </a:solidFill>
                <a:latin typeface="Calibri "/>
              </a:rPr>
              <a:t>Fuente: SIGFE</a:t>
            </a:r>
          </a:p>
        </p:txBody>
      </p:sp>
    </p:spTree>
    <p:extLst>
      <p:ext uri="{BB962C8B-B14F-4D97-AF65-F5344CB8AC3E}">
        <p14:creationId xmlns:p14="http://schemas.microsoft.com/office/powerpoint/2010/main" val="3638174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43" y="304019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II. ÁMBITO PRESUPUESTARIO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425B2724-8638-4FFD-A63D-D78C8632536A}"/>
              </a:ext>
            </a:extLst>
          </p:cNvPr>
          <p:cNvSpPr txBox="1">
            <a:spLocks/>
          </p:cNvSpPr>
          <p:nvPr/>
        </p:nvSpPr>
        <p:spPr bwMode="auto">
          <a:xfrm>
            <a:off x="504434" y="895581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Gasto Asignación de Estímulo de enero - octubre 2018 (SIRH)</a:t>
            </a:r>
            <a:endParaRPr lang="es-CL" sz="2000" b="0" i="1" kern="0" dirty="0">
              <a:latin typeface="Calibri "/>
              <a:cs typeface="Calibri Light" panose="020F030202020403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383E1CC-209C-4913-A354-7C8D49533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177" y="1204899"/>
            <a:ext cx="6243539" cy="528668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62F04F5-427E-4A39-A57E-A74CD5C2EC6D}"/>
              </a:ext>
            </a:extLst>
          </p:cNvPr>
          <p:cNvSpPr txBox="1"/>
          <p:nvPr/>
        </p:nvSpPr>
        <p:spPr>
          <a:xfrm>
            <a:off x="4396374" y="6403780"/>
            <a:ext cx="45093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r">
              <a:buNone/>
            </a:pPr>
            <a:r>
              <a:rPr lang="es-CL" sz="1000" b="1" dirty="0">
                <a:solidFill>
                  <a:schemeClr val="tx2"/>
                </a:solidFill>
                <a:latin typeface="Calibri "/>
              </a:rPr>
              <a:t>Fuente: SIRH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1CC39E8-0A11-4870-86E2-662752725DB6}"/>
              </a:ext>
            </a:extLst>
          </p:cNvPr>
          <p:cNvSpPr/>
          <p:nvPr/>
        </p:nvSpPr>
        <p:spPr>
          <a:xfrm>
            <a:off x="9282896" y="1770927"/>
            <a:ext cx="2257063" cy="1006997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i="1" dirty="0">
                <a:solidFill>
                  <a:schemeClr val="tx1"/>
                </a:solidFill>
                <a:latin typeface="Calibri "/>
              </a:rPr>
              <a:t>18 Servicios de Salud con sobre ejecución a octubre 2018, según SIRH </a:t>
            </a:r>
          </a:p>
        </p:txBody>
      </p:sp>
    </p:spTree>
    <p:extLst>
      <p:ext uri="{BB962C8B-B14F-4D97-AF65-F5344CB8AC3E}">
        <p14:creationId xmlns:p14="http://schemas.microsoft.com/office/powerpoint/2010/main" val="292057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28002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II. ÁMBITO PRESUPUESTARIO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425B2724-8638-4FFD-A63D-D78C8632536A}"/>
              </a:ext>
            </a:extLst>
          </p:cNvPr>
          <p:cNvSpPr txBox="1">
            <a:spLocks/>
          </p:cNvSpPr>
          <p:nvPr/>
        </p:nvSpPr>
        <p:spPr bwMode="auto">
          <a:xfrm>
            <a:off x="504434" y="895581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Tabla comparativa - Ejecución enero a octubre 2018 (SIGFE - SIRH):</a:t>
            </a:r>
            <a:endParaRPr lang="es-CL" sz="2000" b="0" i="1" kern="0" dirty="0">
              <a:latin typeface="Calibri "/>
              <a:cs typeface="Calibri Light" panose="020F03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2F04F5-427E-4A39-A57E-A74CD5C2EC6D}"/>
              </a:ext>
            </a:extLst>
          </p:cNvPr>
          <p:cNvSpPr txBox="1"/>
          <p:nvPr/>
        </p:nvSpPr>
        <p:spPr>
          <a:xfrm>
            <a:off x="5946602" y="6364744"/>
            <a:ext cx="45093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r">
              <a:buNone/>
            </a:pPr>
            <a:r>
              <a:rPr lang="es-CL" sz="1000" b="1" dirty="0">
                <a:solidFill>
                  <a:schemeClr val="tx2"/>
                </a:solidFill>
                <a:latin typeface="Calibri "/>
              </a:rPr>
              <a:t>Fuente: SIRH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640E008-7EE3-4950-A4A3-B9626C86B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303" y="1203358"/>
            <a:ext cx="9107641" cy="528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7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18" y="300332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II. ÁMBITO PRESUPUESTARIO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2F04F5-427E-4A39-A57E-A74CD5C2EC6D}"/>
              </a:ext>
            </a:extLst>
          </p:cNvPr>
          <p:cNvSpPr txBox="1"/>
          <p:nvPr/>
        </p:nvSpPr>
        <p:spPr>
          <a:xfrm>
            <a:off x="4396374" y="6403780"/>
            <a:ext cx="45093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587" indent="0" algn="r">
              <a:buNone/>
            </a:pPr>
            <a:r>
              <a:rPr lang="es-CL" sz="1000" b="1" dirty="0">
                <a:solidFill>
                  <a:schemeClr val="tx2"/>
                </a:solidFill>
                <a:latin typeface="Calibri "/>
              </a:rPr>
              <a:t>Fuente: SIRH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095B4FC-D939-461B-9BC2-E62E16A27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1694957"/>
              </p:ext>
            </p:extLst>
          </p:nvPr>
        </p:nvGraphicFramePr>
        <p:xfrm>
          <a:off x="3216000" y="903026"/>
          <a:ext cx="5760000" cy="5654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780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14</a:t>
            </a:fld>
            <a:endParaRPr lang="es-CL" dirty="0"/>
          </a:p>
        </p:txBody>
      </p:sp>
      <p:pic>
        <p:nvPicPr>
          <p:cNvPr id="6" name="Imagen 5" descr="CIERRE-PPT_CHILE-LO-HACEMOS-TODOS.png">
            <a:extLst>
              <a:ext uri="{FF2B5EF4-FFF2-40B4-BE49-F238E27FC236}">
                <a16:creationId xmlns:a16="http://schemas.microsoft.com/office/drawing/2014/main" id="{D7BCC6E5-C263-443E-ACB3-C256CDFBAC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14" y="1020725"/>
            <a:ext cx="7697587" cy="51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2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493256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 txBox="1">
            <a:spLocks/>
          </p:cNvSpPr>
          <p:nvPr/>
        </p:nvSpPr>
        <p:spPr bwMode="auto">
          <a:xfrm>
            <a:off x="573881" y="1105876"/>
            <a:ext cx="1017748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Fuente legal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CL" sz="2000" b="0" kern="0" dirty="0">
              <a:latin typeface="Calibri "/>
              <a:cs typeface="Calibri Light" panose="020F03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Letra b) del art. 28 y art. 35 de la Ley </a:t>
            </a:r>
            <a:r>
              <a:rPr lang="es-CL" sz="2000" b="0" kern="0" dirty="0" err="1">
                <a:latin typeface="Calibri "/>
                <a:cs typeface="Calibri Light" panose="020F0302020204030204" pitchFamily="34" charset="0"/>
              </a:rPr>
              <a:t>N°</a:t>
            </a: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 19.664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Decreto Reglamentario N° 847, de 2000, del Ministerio de Salud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Glosa 02, letra h) de la ley de presupuesto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4EFAEC8-E5AE-4627-AE6B-6460BFF5448E}"/>
              </a:ext>
            </a:extLst>
          </p:cNvPr>
          <p:cNvSpPr txBox="1">
            <a:spLocks/>
          </p:cNvSpPr>
          <p:nvPr/>
        </p:nvSpPr>
        <p:spPr bwMode="auto">
          <a:xfrm>
            <a:off x="573881" y="2952535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Definición</a:t>
            </a:r>
            <a:endParaRPr lang="es-CL" sz="2000" b="0" i="1" u="sng" kern="0" dirty="0">
              <a:latin typeface="Calibri "/>
              <a:cs typeface="Calibri Light" panose="020F030202020403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7AFBEC5-0D2B-4583-8667-6D3D83E7DCD4}"/>
              </a:ext>
            </a:extLst>
          </p:cNvPr>
          <p:cNvSpPr/>
          <p:nvPr/>
        </p:nvSpPr>
        <p:spPr>
          <a:xfrm>
            <a:off x="978795" y="3574577"/>
            <a:ext cx="9195515" cy="1457078"/>
          </a:xfrm>
          <a:prstGeom prst="round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“Estipendio que podrá otorgarse por las horas que se desempeñen en actividades, lugares o condiciones especiales o por las competencias profesionales exigidas para determinados puestos de trabajo, que el Servicio requiera incentivar.”</a:t>
            </a:r>
          </a:p>
        </p:txBody>
      </p:sp>
    </p:spTree>
    <p:extLst>
      <p:ext uri="{BB962C8B-B14F-4D97-AF65-F5344CB8AC3E}">
        <p14:creationId xmlns:p14="http://schemas.microsoft.com/office/powerpoint/2010/main" val="352868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33936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  <a:endParaRPr lang="es-CL" sz="2000" i="1" dirty="0">
              <a:latin typeface="Calibri "/>
              <a:cs typeface="Calibri Light" panose="020F030202020403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784BF-24BD-40B4-A347-C1249A11E2D1}"/>
              </a:ext>
            </a:extLst>
          </p:cNvPr>
          <p:cNvSpPr txBox="1">
            <a:spLocks/>
          </p:cNvSpPr>
          <p:nvPr/>
        </p:nvSpPr>
        <p:spPr bwMode="auto">
          <a:xfrm>
            <a:off x="504434" y="990129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Características</a:t>
            </a:r>
            <a:endParaRPr lang="es-CL" sz="2000" b="0" i="1" u="sng" kern="0" dirty="0">
              <a:latin typeface="Calibri "/>
              <a:cs typeface="Calibri Light" panose="020F0302020204030204" pitchFamily="34" charset="0"/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5866715C-49F0-4E35-9D45-903033C24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161996"/>
              </p:ext>
            </p:extLst>
          </p:nvPr>
        </p:nvGraphicFramePr>
        <p:xfrm>
          <a:off x="298570" y="1413652"/>
          <a:ext cx="11594860" cy="5195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846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33936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  <a:endParaRPr lang="es-CL" sz="2000" i="1" dirty="0">
              <a:latin typeface="Calibri "/>
              <a:cs typeface="Calibri Light" panose="020F0302020204030204" pitchFamily="34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8451754-4778-4127-AE0A-9D05EEC5BC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490986"/>
              </p:ext>
            </p:extLst>
          </p:nvPr>
        </p:nvGraphicFramePr>
        <p:xfrm>
          <a:off x="1574670" y="990129"/>
          <a:ext cx="2360720" cy="5254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Abrir llave 3">
            <a:extLst>
              <a:ext uri="{FF2B5EF4-FFF2-40B4-BE49-F238E27FC236}">
                <a16:creationId xmlns:a16="http://schemas.microsoft.com/office/drawing/2014/main" id="{CBC3F2A6-4E5F-45E3-A1FC-A31E7A4D12F8}"/>
              </a:ext>
            </a:extLst>
          </p:cNvPr>
          <p:cNvSpPr/>
          <p:nvPr/>
        </p:nvSpPr>
        <p:spPr>
          <a:xfrm>
            <a:off x="4176978" y="4148546"/>
            <a:ext cx="238746" cy="685459"/>
          </a:xfrm>
          <a:prstGeom prst="leftBrac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3CC7A600-5321-482C-BF89-55923F94EAAD}"/>
              </a:ext>
            </a:extLst>
          </p:cNvPr>
          <p:cNvSpPr txBox="1">
            <a:spLocks/>
          </p:cNvSpPr>
          <p:nvPr/>
        </p:nvSpPr>
        <p:spPr bwMode="auto">
          <a:xfrm>
            <a:off x="3952327" y="2463970"/>
            <a:ext cx="7805195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L" sz="1600" b="0" kern="0" dirty="0">
                <a:latin typeface="Calibri "/>
                <a:cs typeface="Calibri Light" panose="020F0302020204030204" pitchFamily="34" charset="0"/>
              </a:rPr>
              <a:t>Causales y porcentajes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L" sz="1600" b="0" kern="0" dirty="0">
                <a:latin typeface="Calibri "/>
                <a:cs typeface="Calibri Light" panose="020F0302020204030204" pitchFamily="34" charset="0"/>
              </a:rPr>
              <a:t>N° de cargos y horas a las cuales se podrá conceder el beneficio.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L" sz="1600" b="0" kern="0" dirty="0">
                <a:latin typeface="Calibri "/>
                <a:cs typeface="Calibri Light" panose="020F0302020204030204" pitchFamily="34" charset="0"/>
              </a:rPr>
              <a:t>Monto máximo del gasto definido para esta asignación.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L" sz="1600" b="0" kern="0" dirty="0">
                <a:latin typeface="Calibri "/>
                <a:cs typeface="Calibri Light" panose="020F0302020204030204" pitchFamily="34" charset="0"/>
              </a:rPr>
              <a:t>Se deberá evaluar a lo menos cada 3 años.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es-CL" sz="1600" b="0" kern="0" dirty="0">
              <a:latin typeface="Calibri "/>
              <a:cs typeface="Calibri Light" panose="020F030202020403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215D0F4-4780-4813-A920-B68D297A247D}"/>
              </a:ext>
            </a:extLst>
          </p:cNvPr>
          <p:cNvSpPr txBox="1">
            <a:spLocks/>
          </p:cNvSpPr>
          <p:nvPr/>
        </p:nvSpPr>
        <p:spPr bwMode="auto">
          <a:xfrm>
            <a:off x="3935390" y="4368166"/>
            <a:ext cx="780519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CL" sz="1600" b="0" kern="0" dirty="0">
                <a:latin typeface="Calibri "/>
                <a:cs typeface="Calibri Light" panose="020F0302020204030204" pitchFamily="34" charset="0"/>
              </a:rPr>
              <a:t>Deberá sujetarse a lo establecido en la resolución fundada</a:t>
            </a:r>
          </a:p>
        </p:txBody>
      </p:sp>
      <p:sp>
        <p:nvSpPr>
          <p:cNvPr id="12" name="Abrir llave 11">
            <a:extLst>
              <a:ext uri="{FF2B5EF4-FFF2-40B4-BE49-F238E27FC236}">
                <a16:creationId xmlns:a16="http://schemas.microsoft.com/office/drawing/2014/main" id="{84A98EDA-9815-4B7F-AED3-2E74A61C5160}"/>
              </a:ext>
            </a:extLst>
          </p:cNvPr>
          <p:cNvSpPr/>
          <p:nvPr/>
        </p:nvSpPr>
        <p:spPr>
          <a:xfrm>
            <a:off x="4176978" y="2364261"/>
            <a:ext cx="252000" cy="1231107"/>
          </a:xfrm>
          <a:prstGeom prst="leftBrac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426F17D8-3A96-4E3D-AC51-E603FF0D87D5}"/>
              </a:ext>
            </a:extLst>
          </p:cNvPr>
          <p:cNvSpPr txBox="1">
            <a:spLocks/>
          </p:cNvSpPr>
          <p:nvPr/>
        </p:nvSpPr>
        <p:spPr bwMode="auto">
          <a:xfrm>
            <a:off x="504434" y="990129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Actos administrativos</a:t>
            </a:r>
            <a:endParaRPr lang="es-CL" sz="2000" b="0" i="1" u="sng" kern="0" dirty="0">
              <a:latin typeface="Calibri 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12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33936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6A4411CF-7162-4603-82AE-F92DBCBFB7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6879383"/>
              </p:ext>
            </p:extLst>
          </p:nvPr>
        </p:nvGraphicFramePr>
        <p:xfrm>
          <a:off x="928184" y="990129"/>
          <a:ext cx="2360720" cy="5254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ítulo 1">
            <a:extLst>
              <a:ext uri="{FF2B5EF4-FFF2-40B4-BE49-F238E27FC236}">
                <a16:creationId xmlns:a16="http://schemas.microsoft.com/office/drawing/2014/main" id="{42F6544B-F175-4D59-9FE5-C802A5A1D960}"/>
              </a:ext>
            </a:extLst>
          </p:cNvPr>
          <p:cNvSpPr txBox="1">
            <a:spLocks/>
          </p:cNvSpPr>
          <p:nvPr/>
        </p:nvSpPr>
        <p:spPr bwMode="auto">
          <a:xfrm>
            <a:off x="504434" y="990129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Conceptos</a:t>
            </a:r>
            <a:endParaRPr lang="es-CL" sz="2000" b="0" i="1" u="sng" kern="0" dirty="0">
              <a:latin typeface="Calibri "/>
              <a:cs typeface="Calibri Light" panose="020F0302020204030204" pitchFamily="34" charset="0"/>
            </a:endParaRPr>
          </a:p>
        </p:txBody>
      </p:sp>
      <p:graphicFrame>
        <p:nvGraphicFramePr>
          <p:cNvPr id="15" name="Diagrama 14">
            <a:extLst>
              <a:ext uri="{FF2B5EF4-FFF2-40B4-BE49-F238E27FC236}">
                <a16:creationId xmlns:a16="http://schemas.microsoft.com/office/drawing/2014/main" id="{C0B6F4BA-B83D-4B86-B695-E2C3DA6D17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570878"/>
              </p:ext>
            </p:extLst>
          </p:nvPr>
        </p:nvGraphicFramePr>
        <p:xfrm>
          <a:off x="4258995" y="990129"/>
          <a:ext cx="2360720" cy="50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DAFC33EE-03EC-4DC3-89C4-8DF6DC9CAC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9628029"/>
              </p:ext>
            </p:extLst>
          </p:nvPr>
        </p:nvGraphicFramePr>
        <p:xfrm>
          <a:off x="7589807" y="1152615"/>
          <a:ext cx="3092111" cy="50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43917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33936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42F6544B-F175-4D59-9FE5-C802A5A1D960}"/>
              </a:ext>
            </a:extLst>
          </p:cNvPr>
          <p:cNvSpPr txBox="1">
            <a:spLocks/>
          </p:cNvSpPr>
          <p:nvPr/>
        </p:nvSpPr>
        <p:spPr bwMode="auto">
          <a:xfrm>
            <a:off x="530192" y="1003665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Dictámenes de la Contraloría General de la República</a:t>
            </a:r>
            <a:endParaRPr lang="es-CL" sz="2000" b="0" i="1" u="sng" kern="0" dirty="0">
              <a:latin typeface="Calibri "/>
              <a:cs typeface="Calibri Light" panose="020F0302020204030204" pitchFamily="34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686BDBB4-2117-4120-BC79-295F62A2FC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9025135"/>
              </p:ext>
            </p:extLst>
          </p:nvPr>
        </p:nvGraphicFramePr>
        <p:xfrm>
          <a:off x="298570" y="1244845"/>
          <a:ext cx="11594860" cy="5426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003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33936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42F6544B-F175-4D59-9FE5-C802A5A1D960}"/>
              </a:ext>
            </a:extLst>
          </p:cNvPr>
          <p:cNvSpPr txBox="1">
            <a:spLocks/>
          </p:cNvSpPr>
          <p:nvPr/>
        </p:nvSpPr>
        <p:spPr bwMode="auto">
          <a:xfrm>
            <a:off x="530192" y="1003665"/>
            <a:ext cx="10177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i="1" u="sng" kern="0" dirty="0">
                <a:latin typeface="Calibri "/>
                <a:cs typeface="Calibri Light" panose="020F0302020204030204" pitchFamily="34" charset="0"/>
              </a:rPr>
              <a:t>Análisis resoluciones Genéricas de 16 Servicios de Salud (muestra aleatoria)  </a:t>
            </a:r>
            <a:endParaRPr lang="es-CL" sz="2000" b="0" i="1" u="sng" kern="0" dirty="0">
              <a:latin typeface="Calibri "/>
              <a:cs typeface="Calibri Light" panose="020F0302020204030204" pitchFamily="34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EF1E7FF-E73B-4834-A0B7-71772FD167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2428071"/>
              </p:ext>
            </p:extLst>
          </p:nvPr>
        </p:nvGraphicFramePr>
        <p:xfrm>
          <a:off x="2185494" y="1311442"/>
          <a:ext cx="8143362" cy="50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236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0" y="339367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I. ÁMBITO NORMATIVO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A98F24F-57E8-46AD-877F-37345341C2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5485310"/>
              </p:ext>
            </p:extLst>
          </p:nvPr>
        </p:nvGraphicFramePr>
        <p:xfrm>
          <a:off x="3544073" y="1223494"/>
          <a:ext cx="6334022" cy="5228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lipse 2">
            <a:extLst>
              <a:ext uri="{FF2B5EF4-FFF2-40B4-BE49-F238E27FC236}">
                <a16:creationId xmlns:a16="http://schemas.microsoft.com/office/drawing/2014/main" id="{2CE1483B-96B0-404D-B365-3F9F1B5B9DA5}"/>
              </a:ext>
            </a:extLst>
          </p:cNvPr>
          <p:cNvSpPr/>
          <p:nvPr/>
        </p:nvSpPr>
        <p:spPr>
          <a:xfrm>
            <a:off x="195566" y="1223494"/>
            <a:ext cx="2897747" cy="1687132"/>
          </a:xfrm>
          <a:prstGeom prst="ellipse">
            <a:avLst/>
          </a:prstGeom>
          <a:noFill/>
          <a:ln w="38100">
            <a:solidFill>
              <a:srgbClr val="0067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Otros</a:t>
            </a:r>
            <a:r>
              <a:rPr lang="en-US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aspectos</a:t>
            </a:r>
            <a:r>
              <a:rPr lang="en-US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b="1" i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revisar</a:t>
            </a:r>
            <a:r>
              <a:rPr lang="en-US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b="1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forma continua</a:t>
            </a:r>
            <a:endParaRPr lang="es-ES" b="1" i="1" dirty="0" err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800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339" y="312952"/>
            <a:ext cx="10177484" cy="307777"/>
          </a:xfrm>
        </p:spPr>
        <p:txBody>
          <a:bodyPr/>
          <a:lstStyle/>
          <a:p>
            <a:r>
              <a:rPr lang="es-CL" sz="2000" dirty="0">
                <a:latin typeface="Calibri "/>
                <a:cs typeface="Calibri Light" panose="020F0302020204030204" pitchFamily="34" charset="0"/>
              </a:rPr>
              <a:t> II. ÁMBITO PRESUPUESTARIO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03431FF-20AC-4D8F-AF16-20EE25977303}"/>
              </a:ext>
            </a:extLst>
          </p:cNvPr>
          <p:cNvSpPr txBox="1">
            <a:spLocks/>
          </p:cNvSpPr>
          <p:nvPr/>
        </p:nvSpPr>
        <p:spPr bwMode="auto">
          <a:xfrm>
            <a:off x="585170" y="1103490"/>
            <a:ext cx="10177484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s-CL" sz="2000" u="sng" kern="0" dirty="0">
                <a:latin typeface="Calibri "/>
                <a:cs typeface="Calibri Light" panose="020F0302020204030204" pitchFamily="34" charset="0"/>
              </a:rPr>
              <a:t>Fuente legal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CL" sz="2000" b="0" kern="0" dirty="0">
              <a:latin typeface="Calibri "/>
              <a:cs typeface="Calibri Light" panose="020F03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Ley de Presupuesto del Sector Público: </a:t>
            </a:r>
          </a:p>
          <a:p>
            <a:pPr lvl="2"/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Glosa 02, letra h) de la ley N° 21.053, correspondiente al año 2018</a:t>
            </a:r>
          </a:p>
          <a:p>
            <a:pPr lvl="2"/>
            <a:endParaRPr lang="es-CL" sz="2000" b="0" kern="0" dirty="0">
              <a:latin typeface="Calibri "/>
              <a:cs typeface="Calibri Light" panose="020F03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Decretos de modificación presupuestaria:</a:t>
            </a:r>
          </a:p>
          <a:p>
            <a:pPr lvl="2"/>
            <a:r>
              <a:rPr lang="es-CL" sz="2000" b="0" kern="0" dirty="0" err="1">
                <a:latin typeface="Calibri "/>
                <a:cs typeface="Calibri Light" panose="020F0302020204030204" pitchFamily="34" charset="0"/>
              </a:rPr>
              <a:t>Ejs</a:t>
            </a: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.: Decretos N°88, N° 96, N° 914 y </a:t>
            </a:r>
            <a:r>
              <a:rPr lang="es-CL" sz="2000" b="0" kern="0" dirty="0" err="1">
                <a:latin typeface="Calibri "/>
                <a:cs typeface="Calibri Light" panose="020F0302020204030204" pitchFamily="34" charset="0"/>
              </a:rPr>
              <a:t>N°</a:t>
            </a:r>
            <a:r>
              <a:rPr lang="es-CL" sz="2000" b="0" kern="0" dirty="0">
                <a:latin typeface="Calibri "/>
                <a:cs typeface="Calibri Light" panose="020F0302020204030204" pitchFamily="34" charset="0"/>
              </a:rPr>
              <a:t> 705, todos del año 2018</a:t>
            </a:r>
          </a:p>
          <a:p>
            <a:pPr lvl="1"/>
            <a:endParaRPr lang="es-CL" sz="2000" b="0" kern="0" dirty="0">
              <a:latin typeface="Calibri "/>
              <a:cs typeface="Calibri Light" panose="020F0302020204030204" pitchFamily="34" charset="0"/>
            </a:endParaRPr>
          </a:p>
          <a:p>
            <a:pPr lvl="1"/>
            <a:endParaRPr lang="es-CL" sz="2000" b="0" kern="0" dirty="0">
              <a:latin typeface="Calibri "/>
              <a:cs typeface="Calibri Light" panose="020F03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es-CL" sz="2000" b="0" kern="0" dirty="0">
              <a:latin typeface="Calibri 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115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8107</TotalTime>
  <Words>900</Words>
  <Application>Microsoft Office PowerPoint</Application>
  <PresentationFormat>Panorámica</PresentationFormat>
  <Paragraphs>120</Paragraphs>
  <Slides>14</Slides>
  <Notes>14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</vt:lpstr>
      <vt:lpstr>Wingdings</vt:lpstr>
      <vt:lpstr>Contenido</vt:lpstr>
      <vt:lpstr>Office Theme</vt:lpstr>
      <vt:lpstr>1_Contenido</vt:lpstr>
      <vt:lpstr>Diapositiva de think-cell</vt:lpstr>
      <vt:lpstr>Presentación de PowerPoint</vt:lpstr>
      <vt:lpstr> I. ÁMBITO NORMATIVO</vt:lpstr>
      <vt:lpstr> I. ÁMBITO NORMATIVO</vt:lpstr>
      <vt:lpstr> I. ÁMBITO NORMATIVO</vt:lpstr>
      <vt:lpstr> I. ÁMBITO NORMATIVO</vt:lpstr>
      <vt:lpstr> I. ÁMBITO NORMATIVO</vt:lpstr>
      <vt:lpstr> I. ÁMBITO NORMATIVO</vt:lpstr>
      <vt:lpstr> I. ÁMBITO NORMATIVO</vt:lpstr>
      <vt:lpstr> II. ÁMBITO PRESUPUESTARIO</vt:lpstr>
      <vt:lpstr> II. ÁMBITO PRESUPUESTARIO</vt:lpstr>
      <vt:lpstr> II. ÁMBITO PRESUPUESTARIO</vt:lpstr>
      <vt:lpstr> II. ÁMBITO PRESUPUESTARIO</vt:lpstr>
      <vt:lpstr> II. ÁMBITO PRESUPUESTARIO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mjcanelo@outlook.com</dc:creator>
  <cp:lastModifiedBy>Ricardo</cp:lastModifiedBy>
  <cp:revision>627</cp:revision>
  <dcterms:created xsi:type="dcterms:W3CDTF">2018-02-12T19:45:10Z</dcterms:created>
  <dcterms:modified xsi:type="dcterms:W3CDTF">2018-12-21T11:01:13Z</dcterms:modified>
</cp:coreProperties>
</file>