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0"/>
  </p:notesMasterIdLst>
  <p:sldIdLst>
    <p:sldId id="256" r:id="rId4"/>
    <p:sldId id="502" r:id="rId5"/>
    <p:sldId id="503" r:id="rId6"/>
    <p:sldId id="504" r:id="rId7"/>
    <p:sldId id="505" r:id="rId8"/>
    <p:sldId id="261" r:id="rId9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DEPARTAMENTO DE PLANIFICACIÓN RHS Y CONTROL DE GESTIÓN</a:t>
            </a:r>
            <a:b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779912" y="3717032"/>
            <a:ext cx="4525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Procedimiento Disciplinario</a:t>
            </a:r>
            <a:endParaRPr lang="es-E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Procedimiento Disciplinario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Dada las necesidades de poder realizar un registro y correcto control de los procedimientos disciplinarios </a:t>
            </a:r>
            <a:r>
              <a:rPr lang="es-ES" dirty="0" smtClean="0"/>
              <a:t>se solicita </a:t>
            </a:r>
            <a:r>
              <a:rPr lang="es-ES" dirty="0"/>
              <a:t>la creación de un nuevo módulo que reemplace al ya </a:t>
            </a:r>
            <a:r>
              <a:rPr lang="es-ES" dirty="0" smtClean="0"/>
              <a:t>existente.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050" y="2564904"/>
            <a:ext cx="4392464" cy="362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14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Administrador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55" y="1634593"/>
            <a:ext cx="5614903" cy="421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19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Fiscal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475656" y="1628800"/>
            <a:ext cx="5832648" cy="412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3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Reportes</a:t>
            </a:r>
            <a:endParaRPr lang="es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55" y="1634593"/>
            <a:ext cx="5614903" cy="421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71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7163</TotalTime>
  <Words>47</Words>
  <Application>Microsoft Office PowerPoint</Application>
  <PresentationFormat>Presentación en pantalla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Plantilla_powerpoint_Basica</vt:lpstr>
      <vt:lpstr>1_Office Theme</vt:lpstr>
      <vt:lpstr>2_Office Theme</vt:lpstr>
      <vt:lpstr>  DEPARTAMENTO DE PLANIFICACIÓN RHS Y CONTROL DE GESTIÓN UNIDAD DE GESTIÓN DE INFORMACIÓN RHS </vt:lpstr>
      <vt:lpstr>Procedimiento Disciplinario</vt:lpstr>
      <vt:lpstr>Administrador</vt:lpstr>
      <vt:lpstr>Fiscal</vt:lpstr>
      <vt:lpstr>Reportes</vt:lpstr>
      <vt:lpstr>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Cristian Marcelo Vasquez Anabalon</cp:lastModifiedBy>
  <cp:revision>628</cp:revision>
  <dcterms:created xsi:type="dcterms:W3CDTF">2011-08-11T16:09:22Z</dcterms:created>
  <dcterms:modified xsi:type="dcterms:W3CDTF">2014-08-06T15:39:31Z</dcterms:modified>
</cp:coreProperties>
</file>