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10"/>
  </p:notesMasterIdLst>
  <p:sldIdLst>
    <p:sldId id="256" r:id="rId4"/>
    <p:sldId id="502" r:id="rId5"/>
    <p:sldId id="503" r:id="rId6"/>
    <p:sldId id="504" r:id="rId7"/>
    <p:sldId id="505" r:id="rId8"/>
    <p:sldId id="261" r:id="rId9"/>
  </p:sldIdLst>
  <p:sldSz cx="9144000" cy="6858000" type="screen4x3"/>
  <p:notesSz cx="7302500" cy="95885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454A"/>
    <a:srgbClr val="E10202"/>
    <a:srgbClr val="EF4144"/>
    <a:srgbClr val="005FA1"/>
    <a:srgbClr val="808080"/>
    <a:srgbClr val="E17068"/>
    <a:srgbClr val="404040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6" autoAdjust="0"/>
    <p:restoredTop sz="94660"/>
  </p:normalViewPr>
  <p:slideViewPr>
    <p:cSldViewPr snapToObjects="1">
      <p:cViewPr>
        <p:scale>
          <a:sx n="110" d="100"/>
          <a:sy n="110" d="100"/>
        </p:scale>
        <p:origin x="-16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7025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7D63976-A09B-422C-A76C-A01BE3815175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719138"/>
            <a:ext cx="4794250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515" tIns="48257" rIns="96515" bIns="48257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554538"/>
            <a:ext cx="5842000" cy="43148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7025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A800EAF-4BAA-453B-98A6-187E5279776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10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5AB218A-779F-486A-8BEF-148446971BE1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D42F40-AAB0-401F-B444-4E702479583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4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B5E11-DAB0-45F3-9BEB-8042C3C9EE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4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4F6EC-8602-47F4-AEB0-D5F5BADDE33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7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FE9A-E077-4CC1-9183-A207121B275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89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426CB-57D0-4114-A9B7-7E7AD09032D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95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A781D-29CF-481A-B7DE-7FA34DDC21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06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754BC-FAFF-4629-A3DD-A4E569239AD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61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1280A6D-5FA6-4DA1-AE9E-8BAAB5A04BC8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EEB2360-A8A8-4F41-BE4A-6BC1488DD57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56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1A24DE-D7BF-4556-B709-1B287146C799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D6E269A-998F-4917-8B64-372EFFF92D8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24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4ABA10E-B8AB-4F1D-AA81-7225E868F8BD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F4399C8-D329-4D86-A8E9-422F3DEA1B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3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438B022-9BD3-4FFF-9340-0167748AD88F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2ED710F-8E1C-4513-B9CF-EED0DD6DC46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21F77E6-8D50-4732-8B81-2AFAD801D413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CE12556-4148-4081-8C56-725EFC387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19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8057F0B-2FC4-4459-A3E4-6401789B7BCA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26A1B6-8B65-466F-89DC-77BC3275014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94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97C419A-2933-4B76-A218-79AE9302CDAA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2B1B1DF-A937-4D71-99CA-DB61749BB6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65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BEDBFCE-EA55-4C53-9972-E978F9CD2C54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E5B5B9A-CB4E-4AAB-9C0B-1400320D0C5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39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5EBC88E-9F3C-412E-A983-11ACAB55CDC3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631AF69-BD00-4601-B240-5540408CF56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49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6986A30-703B-454A-9214-B23D28EC7DCF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2C6D476-2B7E-45B0-8D45-16CD1356CCE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048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72B9522-F513-4AEA-AF32-5C1F1E2EFA29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05750C4-F171-46CB-9352-D9BFA60053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299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C52848-4789-47AA-8E19-F87615EE1E0B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E1BCA49-6978-48A3-80B6-86EF399FE5B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2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56C8D90-695F-4F07-BF43-2DB4A6CC68D2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C3903A3-59A1-404F-85C6-CE1DA9CEA75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5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A8E33E3-4768-4D39-AA22-C47D3C7920EA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D632F70-ACF5-4D2D-9415-3FC996E4147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9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B663A8B-0AA2-4E7D-8C35-B56A7BF3072A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22457-18E4-4177-AB1C-5F1030D59C1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DF85D-5B2A-4F24-B2AD-B5E686F0AED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8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77038DC-CAE8-4D8E-ACB8-7A0B6ABBB6FB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9DBC8-D655-4549-BABC-35A95D1304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1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C468BF1-1A91-4B83-8D33-617626A4660F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DF2A-571F-4E07-9F43-EC2DC3F1D1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7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E0FED0A-06F2-4A34-9FAB-1736C9DC29E1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A9142-EFA1-4873-A206-C1A00773C81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0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211" r:id="rId1"/>
    <p:sldLayoutId id="2147485212" r:id="rId2"/>
    <p:sldLayoutId id="2147485213" r:id="rId3"/>
    <p:sldLayoutId id="2147485214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219688A-813F-4858-99CD-952BBEBDE35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5" r:id="rId1"/>
    <p:sldLayoutId id="2147485216" r:id="rId2"/>
    <p:sldLayoutId id="2147485217" r:id="rId3"/>
    <p:sldLayoutId id="2147485218" r:id="rId4"/>
    <p:sldLayoutId id="2147485219" r:id="rId5"/>
    <p:sldLayoutId id="2147485220" r:id="rId6"/>
    <p:sldLayoutId id="2147485221" r:id="rId7"/>
    <p:sldLayoutId id="2147485222" r:id="rId8"/>
    <p:sldLayoutId id="2147485223" r:id="rId9"/>
    <p:sldLayoutId id="2147485224" r:id="rId10"/>
    <p:sldLayoutId id="214748522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6" r:id="rId1"/>
    <p:sldLayoutId id="2147485227" r:id="rId2"/>
    <p:sldLayoutId id="2147485228" r:id="rId3"/>
    <p:sldLayoutId id="2147485229" r:id="rId4"/>
    <p:sldLayoutId id="2147485230" r:id="rId5"/>
    <p:sldLayoutId id="2147485231" r:id="rId6"/>
    <p:sldLayoutId id="2147485232" r:id="rId7"/>
    <p:sldLayoutId id="2147485233" r:id="rId8"/>
    <p:sldLayoutId id="2147485234" r:id="rId9"/>
    <p:sldLayoutId id="2147485235" r:id="rId10"/>
    <p:sldLayoutId id="214748523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 bwMode="auto">
          <a:xfrm>
            <a:off x="581230" y="1700808"/>
            <a:ext cx="8146678" cy="2016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base">
              <a:spcAft>
                <a:spcPct val="0"/>
              </a:spcAft>
            </a:pPr>
            <a:r>
              <a:rPr lang="es-ES_tradnl" altLang="es-CL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 </a:t>
            </a:r>
            <a: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DEPARTAMENTO DE PLANIFICACIÓN RHS Y CONTROL DE GESTIÓN</a:t>
            </a:r>
            <a:b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UNIDAD DE GESTIÓN DE INFORMACIÓN RHS</a:t>
            </a:r>
            <a: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endParaRPr lang="es-ES_tradnl" altLang="es-CL" sz="28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anose="020B0A04020102020204" pitchFamily="34" charset="0"/>
              <a:ea typeface="ヒラギノ角ゴ Pro W3"/>
              <a:cs typeface="ヒラギノ角ゴ Pro W3"/>
              <a:sym typeface="Verdana Bold"/>
            </a:endParaRPr>
          </a:p>
        </p:txBody>
      </p:sp>
      <p:sp>
        <p:nvSpPr>
          <p:cNvPr id="30723" name="6 CuadroTexto"/>
          <p:cNvSpPr txBox="1">
            <a:spLocks noChangeArrowheads="1"/>
          </p:cNvSpPr>
          <p:nvPr/>
        </p:nvSpPr>
        <p:spPr bwMode="auto">
          <a:xfrm>
            <a:off x="3284538" y="5732463"/>
            <a:ext cx="58594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r>
              <a:rPr lang="es-ES_tradnl" altLang="es-CL" sz="1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División de Gestión y Desarrollo de las Personas</a:t>
            </a:r>
            <a: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/>
            </a:r>
            <a:b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</a:br>
            <a:endParaRPr lang="es-CL" altLang="es-CL" sz="1400" b="1" dirty="0" smtClean="0"/>
          </a:p>
          <a:p>
            <a:pPr lvl="1" algn="ctr" eaLnBrk="1" hangingPunct="1"/>
            <a:r>
              <a:rPr lang="es-CL" altLang="es-CL" sz="1400" b="1" dirty="0" smtClean="0"/>
              <a:t>AGOSTO DE </a:t>
            </a:r>
            <a:r>
              <a:rPr lang="es-CL" altLang="es-CL" sz="1400" b="1" dirty="0"/>
              <a:t>2014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3779912" y="3717032"/>
            <a:ext cx="45255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Procedimiento Disciplinario</a:t>
            </a:r>
            <a:endParaRPr lang="es-ES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Procedimiento Disciplinario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Dada las necesidades de poder realizar un registro y correcto control de los procedimientos disciplinarios </a:t>
            </a:r>
            <a:r>
              <a:rPr lang="es-ES" dirty="0" smtClean="0"/>
              <a:t>se solicita </a:t>
            </a:r>
            <a:r>
              <a:rPr lang="es-ES" dirty="0"/>
              <a:t>la creación de un nuevo módulo que reemplace al ya </a:t>
            </a:r>
            <a:r>
              <a:rPr lang="es-ES" dirty="0" smtClean="0"/>
              <a:t>existente.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050" y="2564904"/>
            <a:ext cx="4392464" cy="362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0142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Administrador</a:t>
            </a:r>
            <a:endParaRPr lang="es-E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555" y="1634593"/>
            <a:ext cx="5614903" cy="4212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1196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Fiscal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3 Imagen"/>
          <p:cNvPicPr/>
          <p:nvPr/>
        </p:nvPicPr>
        <p:blipFill>
          <a:blip r:embed="rId2"/>
          <a:stretch>
            <a:fillRect/>
          </a:stretch>
        </p:blipFill>
        <p:spPr>
          <a:xfrm>
            <a:off x="1475656" y="1628800"/>
            <a:ext cx="5832648" cy="412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530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Reportes</a:t>
            </a:r>
            <a:endParaRPr lang="es-E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555" y="1634593"/>
            <a:ext cx="5614903" cy="4212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2718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3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s-CL" sz="9200" smtClean="0">
                <a:solidFill>
                  <a:schemeClr val="bg1"/>
                </a:solidFill>
                <a:latin typeface="Verdana" pitchFamily="34" charset="0"/>
                <a:ea typeface="ヒラギノ角ゴ Pro W3"/>
                <a:cs typeface="Verdana" pitchFamily="34" charset="0"/>
              </a:rPr>
              <a:t>Gracias.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powerpoint_Bas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Plantilla_powerpoint_Basica</Template>
  <TotalTime>7163</TotalTime>
  <Words>47</Words>
  <Application>Microsoft Office PowerPoint</Application>
  <PresentationFormat>Presentación en pantalla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Plantilla_powerpoint_Basica</vt:lpstr>
      <vt:lpstr>1_Office Theme</vt:lpstr>
      <vt:lpstr>2_Office Theme</vt:lpstr>
      <vt:lpstr>  DEPARTAMENTO DE PLANIFICACIÓN RHS Y CONTROL DE GESTIÓN UNIDAD DE GESTIÓN DE INFORMACIÓN RHS </vt:lpstr>
      <vt:lpstr>Procedimiento Disciplinario</vt:lpstr>
      <vt:lpstr>Administrador</vt:lpstr>
      <vt:lpstr>Fiscal</vt:lpstr>
      <vt:lpstr>Reportes</vt:lpstr>
      <vt:lpstr>Gracias.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de La Florida</dc:title>
  <dc:creator>Jazna Mimica</dc:creator>
  <cp:lastModifiedBy>Cristian Marcelo Vasquez Anabalon</cp:lastModifiedBy>
  <cp:revision>628</cp:revision>
  <dcterms:created xsi:type="dcterms:W3CDTF">2011-08-11T16:09:22Z</dcterms:created>
  <dcterms:modified xsi:type="dcterms:W3CDTF">2014-08-06T15:39:31Z</dcterms:modified>
</cp:coreProperties>
</file>