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65" r:id="rId3"/>
  </p:sldMasterIdLst>
  <p:notesMasterIdLst>
    <p:notesMasterId r:id="rId27"/>
  </p:notesMasterIdLst>
  <p:sldIdLst>
    <p:sldId id="256" r:id="rId4"/>
    <p:sldId id="502" r:id="rId5"/>
    <p:sldId id="521" r:id="rId6"/>
    <p:sldId id="522" r:id="rId7"/>
    <p:sldId id="523" r:id="rId8"/>
    <p:sldId id="524" r:id="rId9"/>
    <p:sldId id="525" r:id="rId10"/>
    <p:sldId id="526" r:id="rId11"/>
    <p:sldId id="512" r:id="rId12"/>
    <p:sldId id="527" r:id="rId13"/>
    <p:sldId id="528" r:id="rId14"/>
    <p:sldId id="529" r:id="rId15"/>
    <p:sldId id="533" r:id="rId16"/>
    <p:sldId id="530" r:id="rId17"/>
    <p:sldId id="535" r:id="rId18"/>
    <p:sldId id="536" r:id="rId19"/>
    <p:sldId id="532" r:id="rId20"/>
    <p:sldId id="531" r:id="rId21"/>
    <p:sldId id="538" r:id="rId22"/>
    <p:sldId id="537" r:id="rId23"/>
    <p:sldId id="534" r:id="rId24"/>
    <p:sldId id="539" r:id="rId25"/>
    <p:sldId id="261" r:id="rId26"/>
  </p:sldIdLst>
  <p:sldSz cx="9144000" cy="6858000" type="screen4x3"/>
  <p:notesSz cx="7302500" cy="95885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E454A"/>
    <a:srgbClr val="E10202"/>
    <a:srgbClr val="EF4144"/>
    <a:srgbClr val="005FA1"/>
    <a:srgbClr val="808080"/>
    <a:srgbClr val="E17068"/>
    <a:srgbClr val="404040"/>
    <a:srgbClr val="CCCC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06" autoAdjust="0"/>
    <p:restoredTop sz="94660"/>
  </p:normalViewPr>
  <p:slideViewPr>
    <p:cSldViewPr snapToObjects="1">
      <p:cViewPr>
        <p:scale>
          <a:sx n="64" d="100"/>
          <a:sy n="64" d="100"/>
        </p:scale>
        <p:origin x="-120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D47888-93CE-428D-8AFC-6F98FC953DE1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E7A2247-A4B9-4049-B06A-C3E88138C8F9}">
      <dgm:prSet phldrT="[Texto]"/>
      <dgm:spPr/>
      <dgm:t>
        <a:bodyPr/>
        <a:lstStyle/>
        <a:p>
          <a:r>
            <a:rPr lang="es-ES_tradnl" dirty="0" smtClean="0"/>
            <a:t>Indra</a:t>
          </a:r>
          <a:endParaRPr lang="es-CL" dirty="0"/>
        </a:p>
      </dgm:t>
    </dgm:pt>
    <dgm:pt modelId="{878DB80A-4FC0-49FB-94C0-62533A628DC1}" type="parTrans" cxnId="{E56CFAE4-3623-4894-B4A0-D3F5B85C5280}">
      <dgm:prSet/>
      <dgm:spPr/>
      <dgm:t>
        <a:bodyPr/>
        <a:lstStyle/>
        <a:p>
          <a:endParaRPr lang="es-CL"/>
        </a:p>
      </dgm:t>
    </dgm:pt>
    <dgm:pt modelId="{45AA7673-0A5A-480F-B138-B718825B7BD0}" type="sibTrans" cxnId="{E56CFAE4-3623-4894-B4A0-D3F5B85C5280}">
      <dgm:prSet/>
      <dgm:spPr/>
      <dgm:t>
        <a:bodyPr/>
        <a:lstStyle/>
        <a:p>
          <a:endParaRPr lang="es-CL"/>
        </a:p>
      </dgm:t>
    </dgm:pt>
    <dgm:pt modelId="{C300402F-1A47-45E2-89CF-45FC73D32B82}">
      <dgm:prSet phldrT="[Texto]"/>
      <dgm:spPr/>
      <dgm:t>
        <a:bodyPr/>
        <a:lstStyle/>
        <a:p>
          <a:r>
            <a:rPr lang="es-ES_tradnl" dirty="0" smtClean="0"/>
            <a:t>Coordinador</a:t>
          </a:r>
        </a:p>
        <a:p>
          <a:r>
            <a:rPr lang="es-ES_tradnl" dirty="0" smtClean="0"/>
            <a:t>SIRH</a:t>
          </a:r>
          <a:endParaRPr lang="es-CL" dirty="0"/>
        </a:p>
      </dgm:t>
    </dgm:pt>
    <dgm:pt modelId="{D67183B5-B8D1-4125-BD6C-A51022F97A6E}" type="parTrans" cxnId="{6109F7C6-C385-4182-8C90-862C589E4DAA}">
      <dgm:prSet/>
      <dgm:spPr/>
      <dgm:t>
        <a:bodyPr/>
        <a:lstStyle/>
        <a:p>
          <a:endParaRPr lang="es-CL"/>
        </a:p>
      </dgm:t>
    </dgm:pt>
    <dgm:pt modelId="{AD334573-5625-48FF-B6C9-1E87FEAD5B93}" type="sibTrans" cxnId="{6109F7C6-C385-4182-8C90-862C589E4DAA}">
      <dgm:prSet/>
      <dgm:spPr/>
      <dgm:t>
        <a:bodyPr/>
        <a:lstStyle/>
        <a:p>
          <a:endParaRPr lang="es-CL"/>
        </a:p>
      </dgm:t>
    </dgm:pt>
    <dgm:pt modelId="{AAAEB1B9-FF77-4E9C-BC84-7ECB5D665CCA}">
      <dgm:prSet phldrT="[Texto]"/>
      <dgm:spPr/>
      <dgm:t>
        <a:bodyPr/>
        <a:lstStyle/>
        <a:p>
          <a:r>
            <a:rPr lang="es-ES_tradnl" dirty="0" smtClean="0"/>
            <a:t>Unidad GI</a:t>
          </a:r>
          <a:endParaRPr lang="es-CL" dirty="0"/>
        </a:p>
      </dgm:t>
    </dgm:pt>
    <dgm:pt modelId="{E4ADFE0A-CD7B-4F44-A736-98BADB3CD7C6}" type="parTrans" cxnId="{3ED128E2-8FF9-41EF-BA0D-D2F83C5F8FF7}">
      <dgm:prSet/>
      <dgm:spPr/>
      <dgm:t>
        <a:bodyPr/>
        <a:lstStyle/>
        <a:p>
          <a:endParaRPr lang="es-CL"/>
        </a:p>
      </dgm:t>
    </dgm:pt>
    <dgm:pt modelId="{FA9AD471-E364-4CC2-B252-78C330B4968B}" type="sibTrans" cxnId="{3ED128E2-8FF9-41EF-BA0D-D2F83C5F8FF7}">
      <dgm:prSet/>
      <dgm:spPr/>
      <dgm:t>
        <a:bodyPr/>
        <a:lstStyle/>
        <a:p>
          <a:endParaRPr lang="es-CL"/>
        </a:p>
      </dgm:t>
    </dgm:pt>
    <dgm:pt modelId="{9332A562-2F00-445D-8112-0AC71A1FB125}">
      <dgm:prSet phldrT="[Texto]"/>
      <dgm:spPr/>
      <dgm:t>
        <a:bodyPr/>
        <a:lstStyle/>
        <a:p>
          <a:r>
            <a:rPr lang="es-ES_tradnl" dirty="0" smtClean="0"/>
            <a:t>Gestor TIC</a:t>
          </a:r>
          <a:endParaRPr lang="es-CL" dirty="0"/>
        </a:p>
      </dgm:t>
    </dgm:pt>
    <dgm:pt modelId="{E9D7CE83-FF40-461F-9047-3B4B55A2BA00}" type="parTrans" cxnId="{05A2482B-1F31-4B25-873E-4C5D8CDB777A}">
      <dgm:prSet/>
      <dgm:spPr/>
      <dgm:t>
        <a:bodyPr/>
        <a:lstStyle/>
        <a:p>
          <a:endParaRPr lang="es-CL"/>
        </a:p>
      </dgm:t>
    </dgm:pt>
    <dgm:pt modelId="{0C0F560C-0C16-466B-A383-8D3C066603CB}" type="sibTrans" cxnId="{05A2482B-1F31-4B25-873E-4C5D8CDB777A}">
      <dgm:prSet/>
      <dgm:spPr/>
      <dgm:t>
        <a:bodyPr/>
        <a:lstStyle/>
        <a:p>
          <a:endParaRPr lang="es-CL"/>
        </a:p>
      </dgm:t>
    </dgm:pt>
    <dgm:pt modelId="{A99DA74F-6108-4430-91F4-0AE0C7E08107}">
      <dgm:prSet phldrT="[Texto]"/>
      <dgm:spPr/>
      <dgm:t>
        <a:bodyPr/>
        <a:lstStyle/>
        <a:p>
          <a:r>
            <a:rPr lang="es-ES_tradnl" dirty="0" smtClean="0"/>
            <a:t>TIC </a:t>
          </a:r>
          <a:r>
            <a:rPr lang="es-ES_tradnl" dirty="0" err="1" smtClean="0"/>
            <a:t>Minsal</a:t>
          </a:r>
          <a:endParaRPr lang="es-CL" dirty="0"/>
        </a:p>
      </dgm:t>
    </dgm:pt>
    <dgm:pt modelId="{03977E8B-5380-45F3-BF8E-955881E7C27E}" type="parTrans" cxnId="{81D01E4D-3C9F-494D-84F4-C6F73D412741}">
      <dgm:prSet/>
      <dgm:spPr/>
      <dgm:t>
        <a:bodyPr/>
        <a:lstStyle/>
        <a:p>
          <a:endParaRPr lang="es-CL"/>
        </a:p>
      </dgm:t>
    </dgm:pt>
    <dgm:pt modelId="{50D002F0-C3E2-4DE7-B3A5-00C049C17D2C}" type="sibTrans" cxnId="{81D01E4D-3C9F-494D-84F4-C6F73D412741}">
      <dgm:prSet/>
      <dgm:spPr/>
      <dgm:t>
        <a:bodyPr/>
        <a:lstStyle/>
        <a:p>
          <a:endParaRPr lang="es-CL"/>
        </a:p>
      </dgm:t>
    </dgm:pt>
    <dgm:pt modelId="{43971CD1-9DDA-4D91-A2EE-61B08AF2C4B2}" type="pres">
      <dgm:prSet presAssocID="{74D47888-93CE-428D-8AFC-6F98FC953D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B9782-C0FA-4942-B941-ABA1A6323F93}" type="pres">
      <dgm:prSet presAssocID="{BE7A2247-A4B9-4049-B06A-C3E88138C8F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FE81060-CD8F-4AE0-A750-5AB33F354E4F}" type="pres">
      <dgm:prSet presAssocID="{45AA7673-0A5A-480F-B138-B718825B7BD0}" presName="sibTrans" presStyleCnt="0"/>
      <dgm:spPr/>
    </dgm:pt>
    <dgm:pt modelId="{A60192FE-751E-4CF9-8A62-00C7A3FD34C9}" type="pres">
      <dgm:prSet presAssocID="{C300402F-1A47-45E2-89CF-45FC73D32B8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11E9ABF-0A83-4D18-8B3B-4C13B2DCFC41}" type="pres">
      <dgm:prSet presAssocID="{AD334573-5625-48FF-B6C9-1E87FEAD5B93}" presName="sibTrans" presStyleCnt="0"/>
      <dgm:spPr/>
    </dgm:pt>
    <dgm:pt modelId="{52763DF5-6C8D-49C2-B48E-78F63638FCE4}" type="pres">
      <dgm:prSet presAssocID="{AAAEB1B9-FF77-4E9C-BC84-7ECB5D665CC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A0B6934-0482-4BEC-8309-B637A8C4DC9A}" type="pres">
      <dgm:prSet presAssocID="{FA9AD471-E364-4CC2-B252-78C330B4968B}" presName="sibTrans" presStyleCnt="0"/>
      <dgm:spPr/>
    </dgm:pt>
    <dgm:pt modelId="{05C8B3A2-EC1C-45DF-8291-F2EE742D727E}" type="pres">
      <dgm:prSet presAssocID="{9332A562-2F00-445D-8112-0AC71A1FB12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3981BA3-46CA-47A8-983D-80A2147C866E}" type="pres">
      <dgm:prSet presAssocID="{0C0F560C-0C16-466B-A383-8D3C066603CB}" presName="sibTrans" presStyleCnt="0"/>
      <dgm:spPr/>
    </dgm:pt>
    <dgm:pt modelId="{7CB2BAE0-AAD7-4E50-919E-6913F5E4855D}" type="pres">
      <dgm:prSet presAssocID="{A99DA74F-6108-4430-91F4-0AE0C7E08107}" presName="node" presStyleLbl="node1" presStyleIdx="4" presStyleCnt="5" custLinFactNeighborX="34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A76B9BE3-E7BD-406E-9A4E-9839B233D9BA}" type="presOf" srcId="{A99DA74F-6108-4430-91F4-0AE0C7E08107}" destId="{7CB2BAE0-AAD7-4E50-919E-6913F5E4855D}" srcOrd="0" destOrd="0" presId="urn:microsoft.com/office/officeart/2005/8/layout/default#1"/>
    <dgm:cxn modelId="{81D01E4D-3C9F-494D-84F4-C6F73D412741}" srcId="{74D47888-93CE-428D-8AFC-6F98FC953DE1}" destId="{A99DA74F-6108-4430-91F4-0AE0C7E08107}" srcOrd="4" destOrd="0" parTransId="{03977E8B-5380-45F3-BF8E-955881E7C27E}" sibTransId="{50D002F0-C3E2-4DE7-B3A5-00C049C17D2C}"/>
    <dgm:cxn modelId="{E84E140E-B1B2-42C8-AB2D-BE42831E24F8}" type="presOf" srcId="{BE7A2247-A4B9-4049-B06A-C3E88138C8F9}" destId="{BC0B9782-C0FA-4942-B941-ABA1A6323F93}" srcOrd="0" destOrd="0" presId="urn:microsoft.com/office/officeart/2005/8/layout/default#1"/>
    <dgm:cxn modelId="{A8304199-16E9-4A31-AEB8-37EAE2BC3F9E}" type="presOf" srcId="{74D47888-93CE-428D-8AFC-6F98FC953DE1}" destId="{43971CD1-9DDA-4D91-A2EE-61B08AF2C4B2}" srcOrd="0" destOrd="0" presId="urn:microsoft.com/office/officeart/2005/8/layout/default#1"/>
    <dgm:cxn modelId="{6109F7C6-C385-4182-8C90-862C589E4DAA}" srcId="{74D47888-93CE-428D-8AFC-6F98FC953DE1}" destId="{C300402F-1A47-45E2-89CF-45FC73D32B82}" srcOrd="1" destOrd="0" parTransId="{D67183B5-B8D1-4125-BD6C-A51022F97A6E}" sibTransId="{AD334573-5625-48FF-B6C9-1E87FEAD5B93}"/>
    <dgm:cxn modelId="{05A2482B-1F31-4B25-873E-4C5D8CDB777A}" srcId="{74D47888-93CE-428D-8AFC-6F98FC953DE1}" destId="{9332A562-2F00-445D-8112-0AC71A1FB125}" srcOrd="3" destOrd="0" parTransId="{E9D7CE83-FF40-461F-9047-3B4B55A2BA00}" sibTransId="{0C0F560C-0C16-466B-A383-8D3C066603CB}"/>
    <dgm:cxn modelId="{E56CFAE4-3623-4894-B4A0-D3F5B85C5280}" srcId="{74D47888-93CE-428D-8AFC-6F98FC953DE1}" destId="{BE7A2247-A4B9-4049-B06A-C3E88138C8F9}" srcOrd="0" destOrd="0" parTransId="{878DB80A-4FC0-49FB-94C0-62533A628DC1}" sibTransId="{45AA7673-0A5A-480F-B138-B718825B7BD0}"/>
    <dgm:cxn modelId="{0B1771A0-8B22-4094-B7C7-74D4B193357A}" type="presOf" srcId="{AAAEB1B9-FF77-4E9C-BC84-7ECB5D665CCA}" destId="{52763DF5-6C8D-49C2-B48E-78F63638FCE4}" srcOrd="0" destOrd="0" presId="urn:microsoft.com/office/officeart/2005/8/layout/default#1"/>
    <dgm:cxn modelId="{3ED128E2-8FF9-41EF-BA0D-D2F83C5F8FF7}" srcId="{74D47888-93CE-428D-8AFC-6F98FC953DE1}" destId="{AAAEB1B9-FF77-4E9C-BC84-7ECB5D665CCA}" srcOrd="2" destOrd="0" parTransId="{E4ADFE0A-CD7B-4F44-A736-98BADB3CD7C6}" sibTransId="{FA9AD471-E364-4CC2-B252-78C330B4968B}"/>
    <dgm:cxn modelId="{B9B0AD02-274A-4E87-85AF-4A7BEABEC9BB}" type="presOf" srcId="{9332A562-2F00-445D-8112-0AC71A1FB125}" destId="{05C8B3A2-EC1C-45DF-8291-F2EE742D727E}" srcOrd="0" destOrd="0" presId="urn:microsoft.com/office/officeart/2005/8/layout/default#1"/>
    <dgm:cxn modelId="{AF0D809B-1617-4B19-8C8A-E1597D948208}" type="presOf" srcId="{C300402F-1A47-45E2-89CF-45FC73D32B82}" destId="{A60192FE-751E-4CF9-8A62-00C7A3FD34C9}" srcOrd="0" destOrd="0" presId="urn:microsoft.com/office/officeart/2005/8/layout/default#1"/>
    <dgm:cxn modelId="{8F7E1FFB-2880-45D3-9627-456B79C6AB08}" type="presParOf" srcId="{43971CD1-9DDA-4D91-A2EE-61B08AF2C4B2}" destId="{BC0B9782-C0FA-4942-B941-ABA1A6323F93}" srcOrd="0" destOrd="0" presId="urn:microsoft.com/office/officeart/2005/8/layout/default#1"/>
    <dgm:cxn modelId="{CA492F06-D3ED-4462-AC33-1DC2F94FBC16}" type="presParOf" srcId="{43971CD1-9DDA-4D91-A2EE-61B08AF2C4B2}" destId="{2FE81060-CD8F-4AE0-A750-5AB33F354E4F}" srcOrd="1" destOrd="0" presId="urn:microsoft.com/office/officeart/2005/8/layout/default#1"/>
    <dgm:cxn modelId="{0A9B6D2B-28CE-4639-97E4-17B420629B7E}" type="presParOf" srcId="{43971CD1-9DDA-4D91-A2EE-61B08AF2C4B2}" destId="{A60192FE-751E-4CF9-8A62-00C7A3FD34C9}" srcOrd="2" destOrd="0" presId="urn:microsoft.com/office/officeart/2005/8/layout/default#1"/>
    <dgm:cxn modelId="{9F35C084-465C-46E7-8213-5BA058033E85}" type="presParOf" srcId="{43971CD1-9DDA-4D91-A2EE-61B08AF2C4B2}" destId="{011E9ABF-0A83-4D18-8B3B-4C13B2DCFC41}" srcOrd="3" destOrd="0" presId="urn:microsoft.com/office/officeart/2005/8/layout/default#1"/>
    <dgm:cxn modelId="{0D99979E-0C52-4DD6-8B89-13F71DDE006C}" type="presParOf" srcId="{43971CD1-9DDA-4D91-A2EE-61B08AF2C4B2}" destId="{52763DF5-6C8D-49C2-B48E-78F63638FCE4}" srcOrd="4" destOrd="0" presId="urn:microsoft.com/office/officeart/2005/8/layout/default#1"/>
    <dgm:cxn modelId="{A878E905-9C6C-4946-9396-ACB8DF5E676B}" type="presParOf" srcId="{43971CD1-9DDA-4D91-A2EE-61B08AF2C4B2}" destId="{CA0B6934-0482-4BEC-8309-B637A8C4DC9A}" srcOrd="5" destOrd="0" presId="urn:microsoft.com/office/officeart/2005/8/layout/default#1"/>
    <dgm:cxn modelId="{DA21A1AC-4DB4-4399-9670-94BDFC4D42CD}" type="presParOf" srcId="{43971CD1-9DDA-4D91-A2EE-61B08AF2C4B2}" destId="{05C8B3A2-EC1C-45DF-8291-F2EE742D727E}" srcOrd="6" destOrd="0" presId="urn:microsoft.com/office/officeart/2005/8/layout/default#1"/>
    <dgm:cxn modelId="{A3AEFE2D-EA93-444F-8BFC-6916F476E8E1}" type="presParOf" srcId="{43971CD1-9DDA-4D91-A2EE-61B08AF2C4B2}" destId="{43981BA3-46CA-47A8-983D-80A2147C866E}" srcOrd="7" destOrd="0" presId="urn:microsoft.com/office/officeart/2005/8/layout/default#1"/>
    <dgm:cxn modelId="{C94FF8AC-F927-443B-9C0D-4FD142051F3F}" type="presParOf" srcId="{43971CD1-9DDA-4D91-A2EE-61B08AF2C4B2}" destId="{7CB2BAE0-AAD7-4E50-919E-6913F5E4855D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0B9782-C0FA-4942-B941-ABA1A6323F93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Indra</a:t>
          </a:r>
          <a:endParaRPr lang="es-CL" sz="2800" kern="1200" dirty="0"/>
        </a:p>
      </dsp:txBody>
      <dsp:txXfrm>
        <a:off x="916483" y="1984"/>
        <a:ext cx="2030015" cy="1218009"/>
      </dsp:txXfrm>
    </dsp:sp>
    <dsp:sp modelId="{A60192FE-751E-4CF9-8A62-00C7A3FD34C9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Coordinador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SIRH</a:t>
          </a:r>
          <a:endParaRPr lang="es-CL" sz="2800" kern="1200" dirty="0"/>
        </a:p>
      </dsp:txBody>
      <dsp:txXfrm>
        <a:off x="3149500" y="1984"/>
        <a:ext cx="2030015" cy="1218009"/>
      </dsp:txXfrm>
    </dsp:sp>
    <dsp:sp modelId="{52763DF5-6C8D-49C2-B48E-78F63638FCE4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Unidad GI</a:t>
          </a:r>
          <a:endParaRPr lang="es-CL" sz="2800" kern="1200" dirty="0"/>
        </a:p>
      </dsp:txBody>
      <dsp:txXfrm>
        <a:off x="916483" y="1422995"/>
        <a:ext cx="2030015" cy="1218009"/>
      </dsp:txXfrm>
    </dsp:sp>
    <dsp:sp modelId="{05C8B3A2-EC1C-45DF-8291-F2EE742D727E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Gestor TIC</a:t>
          </a:r>
          <a:endParaRPr lang="es-CL" sz="2800" kern="1200" dirty="0"/>
        </a:p>
      </dsp:txBody>
      <dsp:txXfrm>
        <a:off x="3149500" y="1422995"/>
        <a:ext cx="2030015" cy="1218009"/>
      </dsp:txXfrm>
    </dsp:sp>
    <dsp:sp modelId="{7CB2BAE0-AAD7-4E50-919E-6913F5E4855D}">
      <dsp:nvSpPr>
        <dsp:cNvPr id="0" name=""/>
        <dsp:cNvSpPr/>
      </dsp:nvSpPr>
      <dsp:spPr>
        <a:xfrm>
          <a:off x="2039894" y="2844006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TIC </a:t>
          </a:r>
          <a:r>
            <a:rPr lang="es-ES_tradnl" sz="2800" kern="1200" dirty="0" err="1" smtClean="0"/>
            <a:t>Minsal</a:t>
          </a:r>
          <a:endParaRPr lang="es-CL" sz="2800" kern="1200" dirty="0"/>
        </a:p>
      </dsp:txBody>
      <dsp:txXfrm>
        <a:off x="2039894" y="2844006"/>
        <a:ext cx="2030015" cy="121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3888" cy="479425"/>
          </a:xfrm>
          <a:prstGeom prst="rect">
            <a:avLst/>
          </a:prstGeom>
        </p:spPr>
        <p:txBody>
          <a:bodyPr vert="horz" wrap="square" lIns="96515" tIns="48257" rIns="96515" bIns="4825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37025" y="0"/>
            <a:ext cx="3163888" cy="479425"/>
          </a:xfrm>
          <a:prstGeom prst="rect">
            <a:avLst/>
          </a:prstGeom>
        </p:spPr>
        <p:txBody>
          <a:bodyPr vert="horz" wrap="square" lIns="96515" tIns="48257" rIns="96515" bIns="4825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27D63976-A09B-422C-A76C-A01BE3815175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4125" y="719138"/>
            <a:ext cx="4794250" cy="3595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515" tIns="48257" rIns="96515" bIns="48257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250" y="4554538"/>
            <a:ext cx="5842000" cy="4314825"/>
          </a:xfrm>
          <a:prstGeom prst="rect">
            <a:avLst/>
          </a:prstGeom>
        </p:spPr>
        <p:txBody>
          <a:bodyPr vert="horz" wrap="square" lIns="96515" tIns="48257" rIns="96515" bIns="4825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07488"/>
            <a:ext cx="3163888" cy="479425"/>
          </a:xfrm>
          <a:prstGeom prst="rect">
            <a:avLst/>
          </a:prstGeom>
        </p:spPr>
        <p:txBody>
          <a:bodyPr vert="horz" wrap="square" lIns="96515" tIns="48257" rIns="96515" bIns="4825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37025" y="9107488"/>
            <a:ext cx="3163888" cy="479425"/>
          </a:xfrm>
          <a:prstGeom prst="rect">
            <a:avLst/>
          </a:prstGeom>
        </p:spPr>
        <p:txBody>
          <a:bodyPr vert="horz" wrap="square" lIns="96515" tIns="48257" rIns="96515" bIns="4825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CA800EAF-4BAA-453B-98A6-187E527977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49107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7772400" cy="9366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4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n-US" noProof="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6400800" cy="6096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U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5AB218A-779F-486A-8BEF-148446971BE1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5D42F40-AAB0-401F-B444-4E702479583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254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5E11-DAB0-45F3-9BEB-8042C3C9EE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304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4F6EC-8602-47F4-AEB0-D5F5BADDE3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207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6FE9A-E077-4CC1-9183-A207121B27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5489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26CB-57D0-4114-A9B7-7E7AD09032D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3195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A781D-29CF-481A-B7DE-7FA34DDC21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006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754BC-FAFF-4629-A3DD-A4E569239AD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446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1280A6D-5FA6-4DA1-AE9E-8BAAB5A04BC8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EEB2360-A8A8-4F41-BE4A-6BC1488DD5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5656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51A24DE-D7BF-4556-B709-1B287146C799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D6E269A-998F-4917-8B64-372EFFF92D8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7724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E4ABA10E-B8AB-4F1D-AA81-7225E868F8BD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F4399C8-D329-4D86-A8E9-422F3DEA1B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5535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7438B022-9BD3-4FFF-9340-0167748AD88F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B2ED710F-8E1C-4513-B9CF-EED0DD6DC46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88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21F77E6-8D50-4732-8B81-2AFAD801D413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CE12556-4148-4081-8C56-725EFC387B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8819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A8057F0B-2FC4-4459-A3E4-6401789B7BCA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326A1B6-8B65-466F-89DC-77BC3275014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1994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A97C419A-2933-4B76-A218-79AE9302CDAA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C2B1B1DF-A937-4D71-99CA-DB61749BB6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876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BEDBFCE-EA55-4C53-9972-E978F9CD2C54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E5B5B9A-CB4E-4AAB-9C0B-1400320D0C5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5639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5EBC88E-9F3C-412E-A983-11ACAB55CDC3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631AF69-BD00-4601-B240-5540408CF5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8649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A6986A30-703B-454A-9214-B23D28EC7DCF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E2C6D476-2B7E-45B0-8D45-16CD1356CC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7704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B72B9522-F513-4AEA-AF32-5C1F1E2EFA29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05750C4-F171-46CB-9352-D9BFA60053B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7429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3C52848-4789-47AA-8E19-F87615EE1E0B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BE1BCA49-6978-48A3-80B6-86EF399FE5B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032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56C8D90-695F-4F07-BF43-2DB4A6CC68D2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6C3903A3-59A1-404F-85C6-CE1DA9CEA7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635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A8E33E3-4768-4D39-AA22-C47D3C7920EA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D632F70-ACF5-4D2D-9415-3FC996E4147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07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B663A8B-0AA2-4E7D-8C35-B56A7BF3072A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22457-18E4-4177-AB1C-5F1030D59C1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277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DF85D-5B2A-4F24-B2AD-B5E686F0AE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198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77038DC-CAE8-4D8E-ACB8-7A0B6ABBB6FB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DBC8-D655-4549-BABC-35A95D1304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051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C468BF1-1A91-4B83-8D33-617626A4660F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5DF2A-571F-4E07-9F43-EC2DC3F1D1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377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CE0FED0A-06F2-4A34-9FAB-1736C9DC29E1}" type="datetime1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9142-EFA1-4873-A206-C1A00773C81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990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4"/>
          <p:cNvSpPr>
            <a:spLocks noChangeArrowheads="1"/>
          </p:cNvSpPr>
          <p:nvPr/>
        </p:nvSpPr>
        <p:spPr bwMode="auto">
          <a:xfrm>
            <a:off x="533400" y="3333750"/>
            <a:ext cx="1033463" cy="352425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7" name="Rectangle 65"/>
          <p:cNvSpPr>
            <a:spLocks noChangeArrowheads="1"/>
          </p:cNvSpPr>
          <p:nvPr/>
        </p:nvSpPr>
        <p:spPr bwMode="auto">
          <a:xfrm>
            <a:off x="1566863" y="3333750"/>
            <a:ext cx="1260475" cy="352425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452813"/>
            <a:ext cx="803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3452813"/>
            <a:ext cx="1031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533400" y="0"/>
            <a:ext cx="1033463" cy="13716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31" name="Rectangle 71"/>
          <p:cNvSpPr>
            <a:spLocks noChangeArrowheads="1"/>
          </p:cNvSpPr>
          <p:nvPr/>
        </p:nvSpPr>
        <p:spPr bwMode="auto">
          <a:xfrm>
            <a:off x="1566863" y="0"/>
            <a:ext cx="1260475" cy="13716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11" r:id="rId1"/>
    <p:sldLayoutId id="2147485212" r:id="rId2"/>
    <p:sldLayoutId id="2147485213" r:id="rId3"/>
    <p:sldLayoutId id="2147485214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text styles</a:t>
            </a:r>
          </a:p>
          <a:p>
            <a:pPr lvl="1"/>
            <a:r>
              <a:rPr lang="en-US" altLang="es-CL" smtClean="0"/>
              <a:t>Second level</a:t>
            </a:r>
          </a:p>
          <a:p>
            <a:pPr lvl="2"/>
            <a:r>
              <a:rPr lang="en-US" altLang="es-CL" smtClean="0"/>
              <a:t>Third level</a:t>
            </a:r>
          </a:p>
          <a:p>
            <a:pPr lvl="3"/>
            <a:r>
              <a:rPr lang="en-US" altLang="es-CL" smtClean="0"/>
              <a:t>Fourth level</a:t>
            </a:r>
          </a:p>
          <a:p>
            <a:pPr lvl="4"/>
            <a:r>
              <a:rPr lang="en-US" altLang="es-CL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219688A-813F-4858-99CD-952BBEBDE35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8413750" y="-6350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8697913" y="0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5" r:id="rId1"/>
    <p:sldLayoutId id="2147485216" r:id="rId2"/>
    <p:sldLayoutId id="2147485217" r:id="rId3"/>
    <p:sldLayoutId id="2147485218" r:id="rId4"/>
    <p:sldLayoutId id="2147485219" r:id="rId5"/>
    <p:sldLayoutId id="2147485220" r:id="rId6"/>
    <p:sldLayoutId id="2147485221" r:id="rId7"/>
    <p:sldLayoutId id="2147485222" r:id="rId8"/>
    <p:sldLayoutId id="2147485223" r:id="rId9"/>
    <p:sldLayoutId id="2147485224" r:id="rId10"/>
    <p:sldLayoutId id="214748522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75" name="Rectangle 13"/>
          <p:cNvSpPr>
            <a:spLocks noChangeArrowheads="1"/>
          </p:cNvSpPr>
          <p:nvPr/>
        </p:nvSpPr>
        <p:spPr bwMode="auto">
          <a:xfrm>
            <a:off x="7153275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3076" name="Group 11"/>
          <p:cNvGrpSpPr>
            <a:grpSpLocks/>
          </p:cNvGrpSpPr>
          <p:nvPr/>
        </p:nvGrpSpPr>
        <p:grpSpPr bwMode="auto">
          <a:xfrm>
            <a:off x="7153275" y="2058988"/>
            <a:ext cx="1990725" cy="2038350"/>
            <a:chOff x="3511550" y="2133600"/>
            <a:chExt cx="2976563" cy="304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3511550" y="2133600"/>
              <a:ext cx="1338741" cy="3048000"/>
            </a:xfrm>
            <a:prstGeom prst="rect">
              <a:avLst/>
            </a:prstGeom>
            <a:solidFill>
              <a:srgbClr val="006C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4850291" y="2133600"/>
              <a:ext cx="1637822" cy="3048000"/>
            </a:xfrm>
            <a:prstGeom prst="rect">
              <a:avLst/>
            </a:prstGeom>
            <a:solidFill>
              <a:srgbClr val="EF41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pic>
          <p:nvPicPr>
            <p:cNvPr id="3081" name="Picture 1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775" y="2287588"/>
              <a:ext cx="1041400" cy="76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863" y="2287588"/>
              <a:ext cx="1339850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4851400"/>
              <a:ext cx="13366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s-ES" altLang="es-CL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3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6" r:id="rId1"/>
    <p:sldLayoutId id="2147485227" r:id="rId2"/>
    <p:sldLayoutId id="2147485228" r:id="rId3"/>
    <p:sldLayoutId id="2147485229" r:id="rId4"/>
    <p:sldLayoutId id="2147485230" r:id="rId5"/>
    <p:sldLayoutId id="2147485231" r:id="rId6"/>
    <p:sldLayoutId id="2147485232" r:id="rId7"/>
    <p:sldLayoutId id="2147485233" r:id="rId8"/>
    <p:sldLayoutId id="2147485234" r:id="rId9"/>
    <p:sldLayoutId id="2147485235" r:id="rId10"/>
    <p:sldLayoutId id="214748523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manuel.sotom@redsalud.gov.cl" TargetMode="External"/><Relationship Id="rId13" Type="http://schemas.openxmlformats.org/officeDocument/2006/relationships/hyperlink" Target="mailto:aaranda@ssconcepcion.cl" TargetMode="External"/><Relationship Id="rId18" Type="http://schemas.openxmlformats.org/officeDocument/2006/relationships/hyperlink" Target="mailto:luis.mella@redsalud.gov.cl" TargetMode="External"/><Relationship Id="rId26" Type="http://schemas.openxmlformats.org/officeDocument/2006/relationships/hyperlink" Target="mailto:soporteministerio@minsal.cl" TargetMode="External"/><Relationship Id="rId3" Type="http://schemas.openxmlformats.org/officeDocument/2006/relationships/hyperlink" Target="mailto:irene.vasquez@redsalud.gov.cl" TargetMode="External"/><Relationship Id="rId21" Type="http://schemas.openxmlformats.org/officeDocument/2006/relationships/hyperlink" Target="mailto:arteagarut@saludaysen.gov.cl" TargetMode="External"/><Relationship Id="rId7" Type="http://schemas.openxmlformats.org/officeDocument/2006/relationships/hyperlink" Target="mailto:victor.monsalve@redsalud.gov.cl" TargetMode="External"/><Relationship Id="rId12" Type="http://schemas.openxmlformats.org/officeDocument/2006/relationships/hyperlink" Target="mailto:manuel.hormazabal@ssbiobio.cl" TargetMode="External"/><Relationship Id="rId17" Type="http://schemas.openxmlformats.org/officeDocument/2006/relationships/hyperlink" Target="mailto:javier.medina@redsalud.gov.cl" TargetMode="External"/><Relationship Id="rId25" Type="http://schemas.openxmlformats.org/officeDocument/2006/relationships/hyperlink" Target="mailto:joram.diaz@redsalud.gov.cl" TargetMode="External"/><Relationship Id="rId2" Type="http://schemas.openxmlformats.org/officeDocument/2006/relationships/hyperlink" Target="mailto:mirta.escobar@redsalud.gov.cl" TargetMode="External"/><Relationship Id="rId16" Type="http://schemas.openxmlformats.org/officeDocument/2006/relationships/hyperlink" Target="mailto:mariat.lineros@araucanianorte.cl" TargetMode="External"/><Relationship Id="rId20" Type="http://schemas.openxmlformats.org/officeDocument/2006/relationships/hyperlink" Target="mailto:mauricio.bringas@redsalud.gov.cl" TargetMode="External"/><Relationship Id="rId29" Type="http://schemas.openxmlformats.org/officeDocument/2006/relationships/hyperlink" Target="mailto:mgonzalez@saludoriente.c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miguel.bravo@redsalud.gov.cl" TargetMode="External"/><Relationship Id="rId11" Type="http://schemas.openxmlformats.org/officeDocument/2006/relationships/hyperlink" Target="mailto:hbastidas@ssmaule.cl" TargetMode="External"/><Relationship Id="rId24" Type="http://schemas.openxmlformats.org/officeDocument/2006/relationships/hyperlink" Target="mailto:bparra@crsoriente.cl" TargetMode="External"/><Relationship Id="rId32" Type="http://schemas.openxmlformats.org/officeDocument/2006/relationships/hyperlink" Target="mailto:luis.jimenez@redsalud.gov.cl" TargetMode="External"/><Relationship Id="rId5" Type="http://schemas.openxmlformats.org/officeDocument/2006/relationships/hyperlink" Target="mailto:juan.santibanez@redsalud.gov.cl" TargetMode="External"/><Relationship Id="rId15" Type="http://schemas.openxmlformats.org/officeDocument/2006/relationships/hyperlink" Target="mailto:marcela.ulloa@redsalud.gov.cl" TargetMode="External"/><Relationship Id="rId23" Type="http://schemas.openxmlformats.org/officeDocument/2006/relationships/hyperlink" Target="mailto:flopez@crsoriente.cl" TargetMode="External"/><Relationship Id="rId28" Type="http://schemas.openxmlformats.org/officeDocument/2006/relationships/hyperlink" Target="mailto:claudio.droguett@redsalud.gov.cl" TargetMode="External"/><Relationship Id="rId10" Type="http://schemas.openxmlformats.org/officeDocument/2006/relationships/hyperlink" Target="mailto:edward.vargas@saludohiggins.cl" TargetMode="External"/><Relationship Id="rId19" Type="http://schemas.openxmlformats.org/officeDocument/2006/relationships/hyperlink" Target="mailto:eduardo.avila@redsalud.gov.cl" TargetMode="External"/><Relationship Id="rId31" Type="http://schemas.openxmlformats.org/officeDocument/2006/relationships/hyperlink" Target="mailto:hnunez@ssmso.cl" TargetMode="External"/><Relationship Id="rId4" Type="http://schemas.openxmlformats.org/officeDocument/2006/relationships/hyperlink" Target="mailto:marcelo.manquez@redsalud.gov.cl" TargetMode="External"/><Relationship Id="rId9" Type="http://schemas.openxmlformats.org/officeDocument/2006/relationships/hyperlink" Target="mailto:roberto.castro@redsalud.gov.cl" TargetMode="External"/><Relationship Id="rId14" Type="http://schemas.openxmlformats.org/officeDocument/2006/relationships/hyperlink" Target="mailto:marcelo.cancino@redsalud.gov.cl" TargetMode="External"/><Relationship Id="rId22" Type="http://schemas.openxmlformats.org/officeDocument/2006/relationships/hyperlink" Target="mailto:tic.ssmagallanes@redsalud.gob.cl" TargetMode="External"/><Relationship Id="rId27" Type="http://schemas.openxmlformats.org/officeDocument/2006/relationships/hyperlink" Target="mailto:felipe.martinez@redsalud.gov.cl" TargetMode="External"/><Relationship Id="rId30" Type="http://schemas.openxmlformats.org/officeDocument/2006/relationships/hyperlink" Target="mailto:victor.gonzalez@redsalud.gov.c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581230" y="1700808"/>
            <a:ext cx="8146678" cy="201622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Aft>
                <a:spcPct val="0"/>
              </a:spcAft>
            </a:pPr>
            <a:r>
              <a:rPr lang="es-ES_tradnl" altLang="es-CL" sz="1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ヒラギノ角ゴ Pro W3"/>
                <a:cs typeface="ヒラギノ角ゴ Pro W3"/>
                <a:sym typeface="Verdana Bold"/>
              </a:rPr>
              <a:t> </a:t>
            </a:r>
            <a:r>
              <a:rPr lang="es-ES_tradnl" altLang="es-CL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ヒラギノ角ゴ Pro W3"/>
                <a:cs typeface="ヒラギノ角ゴ Pro W3"/>
                <a:sym typeface="Verdana Bold"/>
              </a:rPr>
              <a:t/>
            </a:r>
            <a:br>
              <a:rPr lang="es-ES_tradnl" altLang="es-CL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ヒラギノ角ゴ Pro W3"/>
                <a:cs typeface="ヒラギノ角ゴ Pro W3"/>
                <a:sym typeface="Verdana Bold"/>
              </a:rPr>
            </a:br>
            <a:r>
              <a:rPr lang="es-ES_tradnl" altLang="es-CL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ヒラギノ角ゴ Pro W3"/>
                <a:cs typeface="ヒラギノ角ゴ Pro W3"/>
                <a:sym typeface="Verdana Bold"/>
              </a:rPr>
              <a:t>DEPARTAMENTO DE PLANIFICACIÓN RHS Y CONTROL DE GESTIÓN</a:t>
            </a:r>
            <a:br>
              <a:rPr lang="es-ES_tradnl" altLang="es-CL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ヒラギノ角ゴ Pro W3"/>
                <a:cs typeface="ヒラギノ角ゴ Pro W3"/>
                <a:sym typeface="Verdana Bold"/>
              </a:rPr>
            </a:br>
            <a:r>
              <a:rPr lang="es-ES_tradnl" altLang="es-CL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ヒラギノ角ゴ Pro W3"/>
                <a:cs typeface="ヒラギノ角ゴ Pro W3"/>
                <a:sym typeface="Verdana Bold"/>
              </a:rPr>
              <a:t>UNIDAD DE GESTIÓN DE INFORMACIÓN RHS</a:t>
            </a:r>
            <a:r>
              <a:rPr lang="es-ES_tradnl" altLang="es-CL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ヒラギノ角ゴ Pro W3"/>
                <a:cs typeface="ヒラギノ角ゴ Pro W3"/>
                <a:sym typeface="Verdana Bold"/>
              </a:rPr>
              <a:t/>
            </a:r>
            <a:br>
              <a:rPr lang="es-ES_tradnl" altLang="es-CL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ヒラギノ角ゴ Pro W3"/>
                <a:cs typeface="ヒラギノ角ゴ Pro W3"/>
                <a:sym typeface="Verdana Bold"/>
              </a:rPr>
            </a:br>
            <a:endParaRPr lang="es-ES_tradnl" altLang="es-CL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  <a:ea typeface="ヒラギノ角ゴ Pro W3"/>
              <a:cs typeface="ヒラギノ角ゴ Pro W3"/>
              <a:sym typeface="Verdana Bold"/>
            </a:endParaRPr>
          </a:p>
        </p:txBody>
      </p:sp>
      <p:sp>
        <p:nvSpPr>
          <p:cNvPr id="30723" name="6 CuadroTexto"/>
          <p:cNvSpPr txBox="1">
            <a:spLocks noChangeArrowheads="1"/>
          </p:cNvSpPr>
          <p:nvPr/>
        </p:nvSpPr>
        <p:spPr bwMode="auto">
          <a:xfrm>
            <a:off x="3284538" y="5732463"/>
            <a:ext cx="5859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es-ES_tradnl" altLang="es-CL" sz="1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sym typeface="Verdana Bold"/>
              </a:rPr>
              <a:t>División de Gestión y Desarrollo de las Personas</a:t>
            </a:r>
            <a:r>
              <a:rPr lang="es-ES_tradnl" altLang="es-CL" sz="1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sym typeface="Verdana Bold"/>
              </a:rPr>
              <a:t/>
            </a:r>
            <a:br>
              <a:rPr lang="es-ES_tradnl" altLang="es-CL" sz="1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sym typeface="Verdana Bold"/>
              </a:rPr>
            </a:br>
            <a:endParaRPr lang="es-CL" altLang="es-CL" sz="1400" b="1" dirty="0" smtClean="0"/>
          </a:p>
          <a:p>
            <a:pPr lvl="1" algn="ctr" eaLnBrk="1" hangingPunct="1"/>
            <a:r>
              <a:rPr lang="es-CL" altLang="es-CL" sz="1400" b="1" dirty="0" smtClean="0"/>
              <a:t>AGOSTO DE </a:t>
            </a:r>
            <a:r>
              <a:rPr lang="es-CL" altLang="es-CL" sz="1400" b="1" dirty="0"/>
              <a:t>2014</a:t>
            </a:r>
          </a:p>
        </p:txBody>
      </p:sp>
      <p:sp>
        <p:nvSpPr>
          <p:cNvPr id="4" name="6 CuadroTexto"/>
          <p:cNvSpPr txBox="1">
            <a:spLocks noChangeArrowheads="1"/>
          </p:cNvSpPr>
          <p:nvPr/>
        </p:nvSpPr>
        <p:spPr bwMode="auto">
          <a:xfrm>
            <a:off x="3347864" y="4777407"/>
            <a:ext cx="3672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s-ES_tradnl" altLang="es-CL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  <a:sym typeface="Verdana Bold"/>
              </a:rPr>
              <a:t>INFORME SERVIDORES 2014</a:t>
            </a:r>
          </a:p>
          <a:p>
            <a:pPr eaLnBrk="1" hangingPunct="1"/>
            <a:endParaRPr lang="es-CL" altLang="es-CL" sz="1400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1" y="476672"/>
            <a:ext cx="8651931" cy="572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06529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01" y="281309"/>
            <a:ext cx="8155939" cy="624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06529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1975"/>
            <a:ext cx="8063452" cy="641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68467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1385"/>
            <a:ext cx="8212367" cy="64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6924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61629"/>
            <a:ext cx="8316416" cy="640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671750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7473"/>
            <a:ext cx="1956479" cy="26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31100"/>
            <a:ext cx="3456384" cy="258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0519"/>
            <a:ext cx="2626555" cy="34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266557"/>
            <a:ext cx="5221547" cy="34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19088" y="44624"/>
            <a:ext cx="684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s-ES_tradnl" altLang="es-CL" sz="2400" b="1" dirty="0" smtClean="0">
                <a:solidFill>
                  <a:srgbClr val="006CB7"/>
                </a:solidFill>
                <a:latin typeface="Verdana" pitchFamily="34" charset="0"/>
              </a:rPr>
              <a:t>CONDICIONES INADECUADAS</a:t>
            </a:r>
            <a:endParaRPr lang="es-ES" altLang="es-CL" sz="2400" b="1" dirty="0">
              <a:solidFill>
                <a:srgbClr val="006CB7"/>
              </a:solidFill>
              <a:latin typeface="Verdana" pitchFamily="34" charset="0"/>
            </a:endParaRP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28" y="302100"/>
            <a:ext cx="2179519" cy="291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733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59" y="4285607"/>
            <a:ext cx="1633381" cy="20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268502"/>
            <a:ext cx="1880420" cy="211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73" y="680935"/>
            <a:ext cx="3346667" cy="354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49" y="680935"/>
            <a:ext cx="2683899" cy="224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49" y="2996952"/>
            <a:ext cx="2688262" cy="338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73" y="4293095"/>
            <a:ext cx="1656184" cy="208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19088" y="44624"/>
            <a:ext cx="684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s-ES_tradnl" altLang="es-CL" sz="2400" b="1" dirty="0" smtClean="0">
                <a:solidFill>
                  <a:srgbClr val="006CB7"/>
                </a:solidFill>
                <a:latin typeface="Verdana" pitchFamily="34" charset="0"/>
              </a:rPr>
              <a:t>CONDICIONES IDEALES</a:t>
            </a:r>
            <a:endParaRPr lang="es-ES" altLang="es-CL" sz="2400" b="1" dirty="0">
              <a:solidFill>
                <a:srgbClr val="006CB7"/>
              </a:solidFill>
              <a:latin typeface="Verdana" pitchFamily="34" charset="0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80935"/>
            <a:ext cx="1880421" cy="35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635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260648"/>
            <a:ext cx="8028384" cy="639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08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388423" cy="570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341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319088" y="207963"/>
            <a:ext cx="7127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s-CL" altLang="es-CL" sz="2400" b="1" dirty="0" smtClean="0">
                <a:solidFill>
                  <a:srgbClr val="006CB7"/>
                </a:solidFill>
                <a:latin typeface="Verdana" pitchFamily="34" charset="0"/>
              </a:rPr>
              <a:t>ULTIMOS PROBLEMAS DETECTADOS POR INDRA ASOCIADOS A SERVIDORES</a:t>
            </a:r>
            <a:endParaRPr lang="es-ES" altLang="es-CL" sz="2400" b="1" dirty="0">
              <a:solidFill>
                <a:srgbClr val="006CB7"/>
              </a:solidFill>
              <a:latin typeface="Verdana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19088" y="1268760"/>
            <a:ext cx="8501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dirty="0" smtClean="0"/>
              <a:t>Espacio en arreglo de Discos.</a:t>
            </a:r>
          </a:p>
          <a:p>
            <a:endParaRPr lang="es-ES_tradnl" dirty="0" smtClean="0"/>
          </a:p>
          <a:p>
            <a:pPr marL="285750" indent="-285750">
              <a:buFontTx/>
              <a:buChar char="-"/>
            </a:pPr>
            <a:r>
              <a:rPr lang="es-ES_tradnl" dirty="0" smtClean="0"/>
              <a:t>Conflicto de Disco.</a:t>
            </a:r>
          </a:p>
          <a:p>
            <a:pPr marL="285750" indent="-285750">
              <a:buFontTx/>
              <a:buChar char="-"/>
            </a:pPr>
            <a:endParaRPr lang="es-ES_tradnl" dirty="0" smtClean="0"/>
          </a:p>
          <a:p>
            <a:pPr marL="285750" indent="-285750">
              <a:buFontTx/>
              <a:buChar char="-"/>
            </a:pPr>
            <a:r>
              <a:rPr lang="es-ES_tradnl" dirty="0" smtClean="0"/>
              <a:t>Problema de Configuración de Máquina Virtual.</a:t>
            </a:r>
          </a:p>
          <a:p>
            <a:pPr marL="285750" indent="-285750">
              <a:buFontTx/>
              <a:buChar char="-"/>
            </a:pPr>
            <a:endParaRPr lang="es-ES_tradnl" dirty="0" smtClean="0"/>
          </a:p>
          <a:p>
            <a:pPr marL="285750" indent="-285750">
              <a:buFontTx/>
              <a:buChar char="-"/>
            </a:pPr>
            <a:r>
              <a:rPr lang="es-ES_tradnl" dirty="0" smtClean="0"/>
              <a:t>Cambios en configuración de Red.</a:t>
            </a:r>
          </a:p>
          <a:p>
            <a:pPr marL="285750" indent="-285750">
              <a:buFontTx/>
              <a:buChar char="-"/>
            </a:pPr>
            <a:endParaRPr lang="es-ES_tradnl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="" xmlns:p14="http://schemas.microsoft.com/office/powerpoint/2010/main" val="3703961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319088" y="44624"/>
            <a:ext cx="47569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s-CL" altLang="es-CL" sz="2400" b="1" dirty="0" smtClean="0">
                <a:solidFill>
                  <a:srgbClr val="006CB7"/>
                </a:solidFill>
                <a:latin typeface="Verdana" pitchFamily="34" charset="0"/>
              </a:rPr>
              <a:t>INFORME SERVIDORES </a:t>
            </a:r>
          </a:p>
          <a:p>
            <a:r>
              <a:rPr lang="es-CL" altLang="es-CL" sz="2400" b="1" dirty="0" smtClean="0">
                <a:solidFill>
                  <a:srgbClr val="006CB7"/>
                </a:solidFill>
                <a:latin typeface="Verdana" pitchFamily="34" charset="0"/>
              </a:rPr>
              <a:t>PROYECTO SIRH- MINSAL</a:t>
            </a:r>
            <a:endParaRPr lang="es-ES" altLang="es-CL" sz="2400" b="1" dirty="0">
              <a:solidFill>
                <a:srgbClr val="006CB7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2559009" cy="62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7" y="2979986"/>
            <a:ext cx="4904271" cy="109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396690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9088" y="44624"/>
            <a:ext cx="78533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s-ES_tradnl" altLang="es-CL" sz="2400" b="1" dirty="0" smtClean="0">
                <a:solidFill>
                  <a:srgbClr val="006CB7"/>
                </a:solidFill>
                <a:latin typeface="Verdana" pitchFamily="34" charset="0"/>
              </a:rPr>
              <a:t>ACTORES INVOLUCRADOS </a:t>
            </a:r>
          </a:p>
          <a:p>
            <a:r>
              <a:rPr lang="es-ES_tradnl" altLang="es-CL" sz="2400" b="1" dirty="0" smtClean="0">
                <a:solidFill>
                  <a:srgbClr val="006CB7"/>
                </a:solidFill>
                <a:latin typeface="Verdana" pitchFamily="34" charset="0"/>
              </a:rPr>
              <a:t>PROBLEMÁTICA DE SERVIDORES, REDES, MICROINFORMATICA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="" xmlns:p14="http://schemas.microsoft.com/office/powerpoint/2010/main" val="789199288"/>
              </p:ext>
            </p:extLst>
          </p:nvPr>
        </p:nvGraphicFramePr>
        <p:xfrm>
          <a:off x="1524000" y="17412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13 Flecha izquierda y derecha"/>
          <p:cNvSpPr/>
          <p:nvPr/>
        </p:nvSpPr>
        <p:spPr>
          <a:xfrm>
            <a:off x="4067944" y="2276872"/>
            <a:ext cx="968116" cy="288032"/>
          </a:xfrm>
          <a:prstGeom prst="leftRight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Flecha arriba y abajo"/>
          <p:cNvSpPr/>
          <p:nvPr/>
        </p:nvSpPr>
        <p:spPr>
          <a:xfrm>
            <a:off x="6204012" y="2564904"/>
            <a:ext cx="312204" cy="864096"/>
          </a:xfrm>
          <a:prstGeom prst="upDown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Flecha arriba y abajo"/>
          <p:cNvSpPr/>
          <p:nvPr/>
        </p:nvSpPr>
        <p:spPr>
          <a:xfrm>
            <a:off x="2603612" y="2564904"/>
            <a:ext cx="312204" cy="864096"/>
          </a:xfrm>
          <a:prstGeom prst="upDown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Flecha arriba y abajo"/>
          <p:cNvSpPr/>
          <p:nvPr/>
        </p:nvSpPr>
        <p:spPr>
          <a:xfrm>
            <a:off x="5195900" y="4005064"/>
            <a:ext cx="312204" cy="864096"/>
          </a:xfrm>
          <a:prstGeom prst="upDown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17 Flecha arriba y abajo"/>
          <p:cNvSpPr/>
          <p:nvPr/>
        </p:nvSpPr>
        <p:spPr>
          <a:xfrm>
            <a:off x="3683732" y="4005064"/>
            <a:ext cx="312204" cy="864096"/>
          </a:xfrm>
          <a:prstGeom prst="upDown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19 Flecha arriba y abajo"/>
          <p:cNvSpPr/>
          <p:nvPr/>
        </p:nvSpPr>
        <p:spPr>
          <a:xfrm rot="8100000">
            <a:off x="4449243" y="2526032"/>
            <a:ext cx="312204" cy="1019167"/>
          </a:xfrm>
          <a:prstGeom prst="upDown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 w="19050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Flecha arriba y abajo"/>
          <p:cNvSpPr/>
          <p:nvPr/>
        </p:nvSpPr>
        <p:spPr>
          <a:xfrm rot="2700000">
            <a:off x="4448878" y="2558206"/>
            <a:ext cx="312204" cy="1020198"/>
          </a:xfrm>
          <a:prstGeom prst="upDown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20 Flecha izquierda y derecha"/>
          <p:cNvSpPr/>
          <p:nvPr/>
        </p:nvSpPr>
        <p:spPr>
          <a:xfrm>
            <a:off x="4107940" y="4005064"/>
            <a:ext cx="968116" cy="288032"/>
          </a:xfrm>
          <a:prstGeom prst="leftRight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 w="19050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CuadroTexto"/>
          <p:cNvSpPr txBox="1"/>
          <p:nvPr/>
        </p:nvSpPr>
        <p:spPr>
          <a:xfrm>
            <a:off x="107504" y="1540530"/>
            <a:ext cx="2304256" cy="16004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Identifica problema de en servidor o red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Solicita apoyo remoto a Coordinador de Organismo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Envía técnico a terreno cuando corresponda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768752" y="1755393"/>
            <a:ext cx="2267744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Coordina con Gestor TIC de su Servicio.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Coordina con Indra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Escalar problemas con Indra y Gestor TIC</a:t>
            </a:r>
            <a:endParaRPr lang="es-CL" sz="1400" dirty="0">
              <a:solidFill>
                <a:schemeClr val="accent2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07504" y="3410997"/>
            <a:ext cx="2304256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Monitorea evolución del incidente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Escalamiento a TIC </a:t>
            </a:r>
            <a:r>
              <a:rPr lang="es-ES_tradnl" sz="1400" dirty="0" err="1" smtClean="0">
                <a:solidFill>
                  <a:schemeClr val="accent2"/>
                </a:solidFill>
              </a:rPr>
              <a:t>Minsal</a:t>
            </a:r>
            <a:endParaRPr lang="es-CL" sz="1400" dirty="0">
              <a:solidFill>
                <a:schemeClr val="accent2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768752" y="3266981"/>
            <a:ext cx="226774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Apoyo técnico en Servidor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Ingreso incidente en Soporte de Entel</a:t>
            </a:r>
            <a:endParaRPr lang="es-CL" sz="1400" dirty="0">
              <a:solidFill>
                <a:schemeClr val="accent2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2639870" y="5877272"/>
            <a:ext cx="402036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Lineamientos TIC sectoriales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>
                <a:solidFill>
                  <a:schemeClr val="accent2"/>
                </a:solidFill>
              </a:rPr>
              <a:t>Resuelve no conformidades con Gestor TIC</a:t>
            </a:r>
            <a:endParaRPr lang="es-CL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08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9088" y="44624"/>
            <a:ext cx="684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s-CL" altLang="es-CL" sz="2400" b="1" dirty="0" smtClean="0">
                <a:solidFill>
                  <a:srgbClr val="006CB7"/>
                </a:solidFill>
                <a:latin typeface="Verdana" pitchFamily="34" charset="0"/>
              </a:rPr>
              <a:t>GESTORES DE TIC POR ORGANISMO</a:t>
            </a:r>
            <a:endParaRPr lang="es-ES" altLang="es-CL" sz="2400" b="1" dirty="0">
              <a:solidFill>
                <a:srgbClr val="006CB7"/>
              </a:solidFill>
              <a:latin typeface="Verdana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99081643"/>
              </p:ext>
            </p:extLst>
          </p:nvPr>
        </p:nvGraphicFramePr>
        <p:xfrm>
          <a:off x="467544" y="578316"/>
          <a:ext cx="7128793" cy="6019036"/>
        </p:xfrm>
        <a:graphic>
          <a:graphicData uri="http://schemas.openxmlformats.org/drawingml/2006/table">
            <a:tbl>
              <a:tblPr/>
              <a:tblGrid>
                <a:gridCol w="360802"/>
                <a:gridCol w="1351241"/>
                <a:gridCol w="1634221"/>
                <a:gridCol w="2056338"/>
                <a:gridCol w="1169660"/>
                <a:gridCol w="556531"/>
              </a:tblGrid>
              <a:tr h="136641">
                <a:tc>
                  <a:txBody>
                    <a:bodyPr/>
                    <a:lstStyle/>
                    <a:p>
                      <a:pPr algn="ctr" fontAlgn="b"/>
                      <a:r>
                        <a:rPr lang="es-CL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Región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Organismo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Interlocutor / Gestor TIC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Mail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Fono/Anexo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Celular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Arica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Cesar Espinoza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César Espinoza [cesar.espinoza@saludarica.cl]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584720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88215414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Iquique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Mirta escobar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mirta.escobar@redsalud.gob.cl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579497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93032747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Iquique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Irene Vasquez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irene.vasquez@redsalud.gob.cl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579576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85981201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Antofagasta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Marcelo Manquez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marcelo.manquez@redsalud.gob.cl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555341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Atacama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Juan Santibañez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5"/>
                        </a:rPr>
                        <a:t>juan.santibanez@redsalud.gob.cl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052-465973      525973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Coquimbo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Miguel Muñoz Rivera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miguel.munozr@redsalud.gob.cl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513794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Aconcagua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Miguel Bravo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6"/>
                        </a:rPr>
                        <a:t>miguel.bravo@redsalud.gob.cl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342137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89024955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Valparaíso San Antonio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Victor Monsalve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7"/>
                        </a:rPr>
                        <a:t>victor.monsalve@redsalud.gob.cl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32-2576572 (326572)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98291207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Valparaíso San Antonio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Manuel Soto Mellado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8"/>
                        </a:rPr>
                        <a:t>manuel.sotom@redsalud.gob.cl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32-2576574 (326574)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326574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Valparaíso San Antonio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Enrico Olguin Lago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enrico.olguin@redsalud.gob.cl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Viña del Mar Quillota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Roberto Castro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9"/>
                        </a:rPr>
                        <a:t>roberto.castro@redsalud.gob.cl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329374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tiene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O'Higgins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Edward vargas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0"/>
                        </a:rPr>
                        <a:t>edward.vargas@saludohiggins.cl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727906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71416886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del Maule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Hector Bastidas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1"/>
                        </a:rPr>
                        <a:t>hbastidas@ssmaule.cl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711656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89217231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Arauco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Michel Correa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michel.correa@ssarauco.cl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41-2724346 Anexo 414346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61575095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Bío Bío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Manuel Hormazabal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2"/>
                        </a:rPr>
                        <a:t>manuel.hormazabal@ssbiobio.cl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432468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89201555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Concepción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Adolfo Aranda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3"/>
                        </a:rPr>
                        <a:t>aaranda@ssconcepcion.cl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418393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74317607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Ñuble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Marcelo Cancino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4"/>
                        </a:rPr>
                        <a:t>marcelo.cancino@redsalud.gob.cl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427211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9 7434787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Talcahuano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Marcela Ulloa Coloma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5"/>
                        </a:rPr>
                        <a:t>marcela.ulloa@redsalud.gob.cl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412190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892 016 01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Araucanía Norte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 Teresa Lineros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6"/>
                        </a:rPr>
                        <a:t>mariat.lineros@araucanianorte.cl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452001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93277554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Araucanía Sur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Marcelo Flores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marcelo.floresl@redsalud.gob.cl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45-556360 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98218693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Chiloé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Javier Medina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7"/>
                        </a:rPr>
                        <a:t>javier.medina@redsalud.gob.cl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657800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89036968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Osorno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Luis Mella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8"/>
                        </a:rPr>
                        <a:t>luis.mella@redsalud.gob.cl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646365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Osorno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Bruno Ojeda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bruno.ojeda@redsalud.gob.cl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64 336365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91958075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Reloncavi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Eduardo Avila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19"/>
                        </a:rPr>
                        <a:t>eduardo.avila@redsalud.gob.cl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658241- (65 328241)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98884283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Valdivia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Mauricio Bringas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0"/>
                        </a:rPr>
                        <a:t>mauricio.bringas@redsalud.gob.cl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634864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89218950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Aysén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Ruth Arteaga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1"/>
                        </a:rPr>
                        <a:t>arteagarut@saludaysen.gob.cl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671469     067-261469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94418900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Aysén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Bernardo Aedo 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aedober@saludaysen.gob.cl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067-261470 / 671470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6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94418900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Magallanes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2"/>
                        </a:rPr>
                        <a:t>tic.ssmagallanes@redsalud.gob.cl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613380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Cenabast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Pablo Fabres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pfabres@cenabast.cl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25748298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Cenabast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Hormazabal Palma, Richard Antonio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rhormazabal@cenabast.cl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25749934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249934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CRS Cordillera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Mauricio Diaz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3"/>
                        </a:rPr>
                        <a:t>flopez@crsoriente.cl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CRS Cordillera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Boris Parra 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4"/>
                        </a:rPr>
                        <a:t>bparra@crsoriente.cl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02 25 68 83 77 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CRS Maipú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Joram Diaz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5"/>
                        </a:rPr>
                        <a:t>joram.diaz@redsalud.gob.cl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02 5746464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79772822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Fonasa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Jorge Herrera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jaherrera@fonasa.gov.cl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253409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none" strike="noStrike">
                          <a:solidFill>
                            <a:srgbClr val="FF0000"/>
                          </a:solidFill>
                          <a:effectLst/>
                          <a:latin typeface="Tahoma"/>
                        </a:rPr>
                        <a:t>Ministerio de Salud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none" strike="noStrike">
                          <a:solidFill>
                            <a:srgbClr val="FF0000"/>
                          </a:solidFill>
                          <a:effectLst/>
                          <a:latin typeface="Tahoma"/>
                        </a:rPr>
                        <a:t>Soporte Minsal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6"/>
                        </a:rPr>
                        <a:t>soporteministerio@minsal.cl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500" b="0" i="0" u="none" strike="noStrike">
                          <a:solidFill>
                            <a:srgbClr val="FF0000"/>
                          </a:solidFill>
                          <a:effectLst/>
                          <a:latin typeface="Tahoma"/>
                        </a:rPr>
                        <a:t>240780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91618615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434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Metropolitano Central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Felipe Martinez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7"/>
                        </a:rPr>
                        <a:t>felipe.martinez@redsalud.gob.cl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02-574.6942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85012961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Metropolitano Central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Claudio Droguett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8"/>
                        </a:rPr>
                        <a:t>claudio.droguett@redsalud.gob.cl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02-574.6952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Metropolitano Occidente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Eugenia Escobar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eugenia.escobarb@redsalud.gob.cl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240905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85293551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Metropolitano Oriente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Maritza González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9"/>
                        </a:rPr>
                        <a:t>mgonzalez@saludoriente.cl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2575 2900 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92331113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Metropolitano Sur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Victor Gonzalez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0"/>
                        </a:rPr>
                        <a:t>victor.gonzalez@redsalud.gob.cl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263782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8 9027100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Metropolitano Sur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Carlos Zamora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carlos.zamora@redsalud.gob.cl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263778 (02 576 3778)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94861121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Metropolitano Sur Oriente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Hugo Nuñez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1"/>
                        </a:rPr>
                        <a:t>hnunez@ssmso.cl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25762504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1366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 Metropolitano Norte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Luis Jimenez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5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2"/>
                        </a:rPr>
                        <a:t>luis.jimenez@redsalud.gob.cl</a:t>
                      </a:r>
                      <a:endParaRPr lang="es-CL" sz="5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258516- 575 8516</a:t>
                      </a:r>
                    </a:p>
                  </a:txBody>
                  <a:tcPr marL="5137" marR="5137" marT="5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5137" marR="5137" marT="5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621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987823" y="650335"/>
          <a:ext cx="4896545" cy="5875009"/>
        </p:xfrm>
        <a:graphic>
          <a:graphicData uri="http://schemas.openxmlformats.org/drawingml/2006/table">
            <a:tbl>
              <a:tblPr/>
              <a:tblGrid>
                <a:gridCol w="835718"/>
                <a:gridCol w="1671434"/>
                <a:gridCol w="1306759"/>
                <a:gridCol w="1082634"/>
              </a:tblGrid>
              <a:tr h="1692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CodServicio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0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Servicio de Salud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0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Disponen de Rack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0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Espacio en Rack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0F1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Fonasa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Cenabast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Subse. Pública y Redes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Arica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Iquique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Antofagasta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Atacama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Coquimbo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268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Valparaíso-San Antonio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53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Viña del Mar-Quillota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55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Aconcagua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O'Higgins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CONDICIONAL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Maule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Ñuble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82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Concepción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83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Arauco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84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Talcahuano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85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Bio Bio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CONDICIONAL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Araucanía Norte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92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Araucanía Sur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Valdivia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Osorno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103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Del Reloncavi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104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Chiloe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Aysén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Magallanes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131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Met. Oriente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132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Met. Central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133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Met. Sur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134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Met. Norte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135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Met. Occidente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137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S.S. Met. Sur Oriente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1314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CRS Cordillera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59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1320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CRS Maipú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630" marR="6630" marT="6630" marB="0" anchor="b">
                    <a:lnL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8"/>
                    </a:solidFill>
                  </a:tcPr>
                </a:tc>
              </a:tr>
              <a:tr h="160742"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dirty="0">
                        <a:latin typeface="Arial"/>
                      </a:endParaRPr>
                    </a:p>
                  </a:txBody>
                  <a:tcPr marL="6630" marR="6630" marT="66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latin typeface="Arial"/>
                      </a:endParaRPr>
                    </a:p>
                  </a:txBody>
                  <a:tcPr marL="6630" marR="6630" marT="66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59%</a:t>
                      </a:r>
                    </a:p>
                  </a:txBody>
                  <a:tcPr marL="6630" marR="6630" marT="66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latin typeface="Arial"/>
                        </a:rPr>
                        <a:t>50%</a:t>
                      </a:r>
                    </a:p>
                  </a:txBody>
                  <a:tcPr marL="6630" marR="6630" marT="66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8B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520" y="44624"/>
            <a:ext cx="80648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s-CL" altLang="es-CL" sz="2400" b="1" dirty="0" smtClean="0">
                <a:solidFill>
                  <a:srgbClr val="006CB7"/>
                </a:solidFill>
                <a:latin typeface="Verdana" pitchFamily="34" charset="0"/>
              </a:rPr>
              <a:t>CONDICIONES PARA INSTALAR SERVIDORES RACKEABLES</a:t>
            </a:r>
            <a:endParaRPr lang="es-ES" altLang="es-CL" sz="2400" b="1" dirty="0">
              <a:solidFill>
                <a:srgbClr val="006CB7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3"/>
          <p:cNvSpPr>
            <a:spLocks noGrp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s-CL" sz="9200" smtClean="0">
                <a:solidFill>
                  <a:schemeClr val="bg1"/>
                </a:solidFill>
                <a:latin typeface="Verdana" pitchFamily="34" charset="0"/>
                <a:ea typeface="ヒラギノ角ゴ Pro W3"/>
                <a:cs typeface="Verdana" pitchFamily="34" charset="0"/>
              </a:rPr>
              <a:t>Gracias.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188640"/>
            <a:ext cx="8388423" cy="630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3500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48304"/>
            <a:ext cx="8388424" cy="642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089698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6" y="206177"/>
            <a:ext cx="8057794" cy="64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089698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60648"/>
            <a:ext cx="8422967" cy="638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62734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424936" cy="563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29893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35258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39090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424936" cy="640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29880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_powerpoint_Basi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Plantilla_powerpoint_Basica</Template>
  <TotalTime>8770</TotalTime>
  <Words>762</Words>
  <Application>Microsoft Office PowerPoint</Application>
  <PresentationFormat>Presentación en pantalla (4:3)</PresentationFormat>
  <Paragraphs>445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Plantilla_powerpoint_Basica</vt:lpstr>
      <vt:lpstr>1_Office Theme</vt:lpstr>
      <vt:lpstr>2_Office Theme</vt:lpstr>
      <vt:lpstr>  DEPARTAMENTO DE PLANIFICACIÓN RHS Y CONTROL DE GESTIÓN UNIDAD DE GESTIÓN DE INFORMACIÓN RHS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Gracias.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de La Florida</dc:title>
  <dc:creator>Jazna Mimica</dc:creator>
  <cp:lastModifiedBy>ECB</cp:lastModifiedBy>
  <cp:revision>657</cp:revision>
  <dcterms:created xsi:type="dcterms:W3CDTF">2011-08-11T16:09:22Z</dcterms:created>
  <dcterms:modified xsi:type="dcterms:W3CDTF">2014-08-07T07:47:42Z</dcterms:modified>
</cp:coreProperties>
</file>