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28"/>
  </p:notesMasterIdLst>
  <p:handoutMasterIdLst>
    <p:handoutMasterId r:id="rId29"/>
  </p:handoutMasterIdLst>
  <p:sldIdLst>
    <p:sldId id="265" r:id="rId5"/>
    <p:sldId id="272" r:id="rId6"/>
    <p:sldId id="271" r:id="rId7"/>
    <p:sldId id="332" r:id="rId8"/>
    <p:sldId id="333" r:id="rId9"/>
    <p:sldId id="354" r:id="rId10"/>
    <p:sldId id="355" r:id="rId11"/>
    <p:sldId id="356" r:id="rId12"/>
    <p:sldId id="334" r:id="rId13"/>
    <p:sldId id="335" r:id="rId14"/>
    <p:sldId id="350" r:id="rId15"/>
    <p:sldId id="336" r:id="rId16"/>
    <p:sldId id="343" r:id="rId17"/>
    <p:sldId id="342" r:id="rId18"/>
    <p:sldId id="344" r:id="rId19"/>
    <p:sldId id="341" r:id="rId20"/>
    <p:sldId id="345" r:id="rId21"/>
    <p:sldId id="351" r:id="rId22"/>
    <p:sldId id="340" r:id="rId23"/>
    <p:sldId id="353" r:id="rId24"/>
    <p:sldId id="352" r:id="rId25"/>
    <p:sldId id="347" r:id="rId26"/>
    <p:sldId id="273" r:id="rId27"/>
  </p:sldIdLst>
  <p:sldSz cx="9144000" cy="6858000" type="screen4x3"/>
  <p:notesSz cx="6797675" cy="99282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5057">
          <p15:clr>
            <a:srgbClr val="A4A3A4"/>
          </p15:clr>
        </p15:guide>
        <p15:guide id="5" pos="385">
          <p15:clr>
            <a:srgbClr val="A4A3A4"/>
          </p15:clr>
        </p15:guide>
        <p15:guide id="6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5F5F5F"/>
    <a:srgbClr val="F8F8F8"/>
    <a:srgbClr val="3B3B3B"/>
    <a:srgbClr val="FFCC00"/>
    <a:srgbClr val="FF9900"/>
    <a:srgbClr val="FF66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386" y="84"/>
      </p:cViewPr>
      <p:guideLst>
        <p:guide orient="horz" pos="1207"/>
        <p:guide orient="horz" pos="210"/>
        <p:guide orient="horz" pos="4110"/>
        <p:guide pos="5057"/>
        <p:guide pos="38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24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16731-526C-4DE0-9952-830CA53D416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AC30DED5-8C1E-46AE-A139-E4AA92D04188}">
      <dgm:prSet phldrT="[Texto]" custT="1"/>
      <dgm:spPr/>
      <dgm:t>
        <a:bodyPr/>
        <a:lstStyle/>
        <a:p>
          <a:r>
            <a:rPr lang="es-CL" sz="1300" dirty="0" smtClean="0"/>
            <a:t>PROCESO DE RELIQUIDACIÓN Y PAGO</a:t>
          </a:r>
          <a:endParaRPr lang="es-CL" sz="1300" dirty="0"/>
        </a:p>
      </dgm:t>
    </dgm:pt>
    <dgm:pt modelId="{70C18206-160E-49D9-8307-F2C9C73AD107}" type="parTrans" cxnId="{A22BCD64-AA91-4A87-AC11-79AA5A725D0C}">
      <dgm:prSet/>
      <dgm:spPr/>
      <dgm:t>
        <a:bodyPr/>
        <a:lstStyle/>
        <a:p>
          <a:endParaRPr lang="es-CL"/>
        </a:p>
      </dgm:t>
    </dgm:pt>
    <dgm:pt modelId="{308CEFF1-4556-44AA-8074-611BD97A2634}" type="sibTrans" cxnId="{A22BCD64-AA91-4A87-AC11-79AA5A725D0C}">
      <dgm:prSet/>
      <dgm:spPr/>
      <dgm:t>
        <a:bodyPr/>
        <a:lstStyle/>
        <a:p>
          <a:endParaRPr lang="es-CL"/>
        </a:p>
      </dgm:t>
    </dgm:pt>
    <dgm:pt modelId="{B6BEC9F0-499B-44F1-8882-E144C0AF1D79}" type="pres">
      <dgm:prSet presAssocID="{87716731-526C-4DE0-9952-830CA53D4165}" presName="CompostProcess" presStyleCnt="0">
        <dgm:presLayoutVars>
          <dgm:dir/>
          <dgm:resizeHandles val="exact"/>
        </dgm:presLayoutVars>
      </dgm:prSet>
      <dgm:spPr/>
    </dgm:pt>
    <dgm:pt modelId="{4C5513F4-6314-46F3-8FB9-5E4E5F6943DD}" type="pres">
      <dgm:prSet presAssocID="{87716731-526C-4DE0-9952-830CA53D4165}" presName="arrow" presStyleLbl="bgShp" presStyleIdx="0" presStyleCnt="1"/>
      <dgm:spPr/>
      <dgm:t>
        <a:bodyPr/>
        <a:lstStyle/>
        <a:p>
          <a:endParaRPr lang="es-CL"/>
        </a:p>
      </dgm:t>
    </dgm:pt>
    <dgm:pt modelId="{8D293B7F-A90F-432E-BA7D-EE6D26ABE3E3}" type="pres">
      <dgm:prSet presAssocID="{87716731-526C-4DE0-9952-830CA53D4165}" presName="linearProcess" presStyleCnt="0"/>
      <dgm:spPr/>
    </dgm:pt>
    <dgm:pt modelId="{2126E101-9371-4632-92BF-934C1736D8CD}" type="pres">
      <dgm:prSet presAssocID="{AC30DED5-8C1E-46AE-A139-E4AA92D04188}" presName="textNode" presStyleLbl="node1" presStyleIdx="0" presStyleCnt="1" custScaleX="1206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91193C7-9407-4F24-BBB3-40500516B72E}" type="presOf" srcId="{AC30DED5-8C1E-46AE-A139-E4AA92D04188}" destId="{2126E101-9371-4632-92BF-934C1736D8CD}" srcOrd="0" destOrd="0" presId="urn:microsoft.com/office/officeart/2005/8/layout/hProcess9"/>
    <dgm:cxn modelId="{9477C959-410D-46C1-B7C4-FF47D68DB31B}" type="presOf" srcId="{87716731-526C-4DE0-9952-830CA53D4165}" destId="{B6BEC9F0-499B-44F1-8882-E144C0AF1D79}" srcOrd="0" destOrd="0" presId="urn:microsoft.com/office/officeart/2005/8/layout/hProcess9"/>
    <dgm:cxn modelId="{A22BCD64-AA91-4A87-AC11-79AA5A725D0C}" srcId="{87716731-526C-4DE0-9952-830CA53D4165}" destId="{AC30DED5-8C1E-46AE-A139-E4AA92D04188}" srcOrd="0" destOrd="0" parTransId="{70C18206-160E-49D9-8307-F2C9C73AD107}" sibTransId="{308CEFF1-4556-44AA-8074-611BD97A2634}"/>
    <dgm:cxn modelId="{C391061B-163A-4255-9B3B-9A1085300AA1}" type="presParOf" srcId="{B6BEC9F0-499B-44F1-8882-E144C0AF1D79}" destId="{4C5513F4-6314-46F3-8FB9-5E4E5F6943DD}" srcOrd="0" destOrd="0" presId="urn:microsoft.com/office/officeart/2005/8/layout/hProcess9"/>
    <dgm:cxn modelId="{E1DD9605-0EDC-4DC9-9AD6-A15E60869786}" type="presParOf" srcId="{B6BEC9F0-499B-44F1-8882-E144C0AF1D79}" destId="{8D293B7F-A90F-432E-BA7D-EE6D26ABE3E3}" srcOrd="1" destOrd="0" presId="urn:microsoft.com/office/officeart/2005/8/layout/hProcess9"/>
    <dgm:cxn modelId="{838D4828-9B3A-49F9-AD59-2DB8ECDF1DE3}" type="presParOf" srcId="{8D293B7F-A90F-432E-BA7D-EE6D26ABE3E3}" destId="{2126E101-9371-4632-92BF-934C1736D8C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16731-526C-4DE0-9952-830CA53D4165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</dgm:pt>
    <dgm:pt modelId="{DE3A2FBC-5FA2-4B08-9ADF-134207339D05}">
      <dgm:prSet phldrT="[Texto]" custT="1"/>
      <dgm:spPr/>
      <dgm:t>
        <a:bodyPr/>
        <a:lstStyle/>
        <a:p>
          <a:r>
            <a:rPr lang="es-CL" sz="1300" dirty="0" smtClean="0"/>
            <a:t>PROCESO ENCASILLAMIENTO</a:t>
          </a:r>
          <a:endParaRPr lang="es-CL" sz="1300" dirty="0"/>
        </a:p>
      </dgm:t>
    </dgm:pt>
    <dgm:pt modelId="{BF9980E1-A82B-4EAE-B83A-E1763AD50756}" type="parTrans" cxnId="{DF636308-9C86-4C8E-989C-2D3F548FF120}">
      <dgm:prSet/>
      <dgm:spPr/>
      <dgm:t>
        <a:bodyPr/>
        <a:lstStyle/>
        <a:p>
          <a:endParaRPr lang="es-CL"/>
        </a:p>
      </dgm:t>
    </dgm:pt>
    <dgm:pt modelId="{DD9036B2-E3E8-43BC-86AC-03ADEF3A895A}" type="sibTrans" cxnId="{DF636308-9C86-4C8E-989C-2D3F548FF120}">
      <dgm:prSet/>
      <dgm:spPr/>
      <dgm:t>
        <a:bodyPr/>
        <a:lstStyle/>
        <a:p>
          <a:endParaRPr lang="es-CL"/>
        </a:p>
      </dgm:t>
    </dgm:pt>
    <dgm:pt modelId="{69EA26E9-8DA3-4075-A9C8-EA298E99AC81}">
      <dgm:prSet custT="1"/>
      <dgm:spPr/>
      <dgm:t>
        <a:bodyPr/>
        <a:lstStyle/>
        <a:p>
          <a:r>
            <a:rPr lang="es-CL" sz="1300" dirty="0" smtClean="0"/>
            <a:t>SIMULACION PLANILLA ACCESORIA</a:t>
          </a:r>
          <a:endParaRPr lang="es-CL" sz="1300" dirty="0"/>
        </a:p>
      </dgm:t>
    </dgm:pt>
    <dgm:pt modelId="{27DA5A13-99E7-440B-8E6F-A08AD9927081}" type="parTrans" cxnId="{3C0718C2-2B7E-4D12-86DA-8C1E408A5CDB}">
      <dgm:prSet/>
      <dgm:spPr/>
      <dgm:t>
        <a:bodyPr/>
        <a:lstStyle/>
        <a:p>
          <a:endParaRPr lang="es-CL"/>
        </a:p>
      </dgm:t>
    </dgm:pt>
    <dgm:pt modelId="{B8CEFC91-540A-4F4B-9432-A8FFA92EC400}" type="sibTrans" cxnId="{3C0718C2-2B7E-4D12-86DA-8C1E408A5CDB}">
      <dgm:prSet/>
      <dgm:spPr/>
      <dgm:t>
        <a:bodyPr/>
        <a:lstStyle/>
        <a:p>
          <a:endParaRPr lang="es-CL"/>
        </a:p>
      </dgm:t>
    </dgm:pt>
    <dgm:pt modelId="{961E300D-E572-44CC-91E3-D0E03066545D}" type="pres">
      <dgm:prSet presAssocID="{87716731-526C-4DE0-9952-830CA53D4165}" presName="Name0" presStyleCnt="0">
        <dgm:presLayoutVars>
          <dgm:dir/>
          <dgm:animLvl val="lvl"/>
          <dgm:resizeHandles/>
        </dgm:presLayoutVars>
      </dgm:prSet>
      <dgm:spPr/>
    </dgm:pt>
    <dgm:pt modelId="{B2208038-091A-4A05-9297-803BEAD1EC8D}" type="pres">
      <dgm:prSet presAssocID="{DE3A2FBC-5FA2-4B08-9ADF-134207339D05}" presName="linNode" presStyleCnt="0"/>
      <dgm:spPr/>
    </dgm:pt>
    <dgm:pt modelId="{9A9096DD-0A7F-4EBF-96C3-55383612053B}" type="pres">
      <dgm:prSet presAssocID="{DE3A2FBC-5FA2-4B08-9ADF-134207339D05}" presName="parentShp" presStyleLbl="node1" presStyleIdx="0" presStyleCnt="2" custScaleX="1769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ABFE55-F17C-4349-B31F-E73667D96531}" type="pres">
      <dgm:prSet presAssocID="{DE3A2FBC-5FA2-4B08-9ADF-134207339D05}" presName="childShp" presStyleLbl="bgAccFollowNode1" presStyleIdx="0" presStyleCnt="2">
        <dgm:presLayoutVars>
          <dgm:bulletEnabled val="1"/>
        </dgm:presLayoutVars>
      </dgm:prSet>
      <dgm:spPr/>
    </dgm:pt>
    <dgm:pt modelId="{0731065E-1826-4C10-9B2E-2DE347438596}" type="pres">
      <dgm:prSet presAssocID="{DD9036B2-E3E8-43BC-86AC-03ADEF3A895A}" presName="spacing" presStyleCnt="0"/>
      <dgm:spPr/>
    </dgm:pt>
    <dgm:pt modelId="{01C183C3-C11D-4CD9-B1E0-EB79963CC9CE}" type="pres">
      <dgm:prSet presAssocID="{69EA26E9-8DA3-4075-A9C8-EA298E99AC81}" presName="linNode" presStyleCnt="0"/>
      <dgm:spPr/>
    </dgm:pt>
    <dgm:pt modelId="{EC043505-3D73-43F7-8776-FA5DF1A7F5BA}" type="pres">
      <dgm:prSet presAssocID="{69EA26E9-8DA3-4075-A9C8-EA298E99AC81}" presName="parentShp" presStyleLbl="node1" presStyleIdx="1" presStyleCnt="2" custScaleX="1778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711A49-C1A4-4C7D-8EED-28366B75217F}" type="pres">
      <dgm:prSet presAssocID="{69EA26E9-8DA3-4075-A9C8-EA298E99AC8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F636308-9C86-4C8E-989C-2D3F548FF120}" srcId="{87716731-526C-4DE0-9952-830CA53D4165}" destId="{DE3A2FBC-5FA2-4B08-9ADF-134207339D05}" srcOrd="0" destOrd="0" parTransId="{BF9980E1-A82B-4EAE-B83A-E1763AD50756}" sibTransId="{DD9036B2-E3E8-43BC-86AC-03ADEF3A895A}"/>
    <dgm:cxn modelId="{64F5BEAD-3806-45E2-9B60-EB4086C5DE67}" type="presOf" srcId="{69EA26E9-8DA3-4075-A9C8-EA298E99AC81}" destId="{EC043505-3D73-43F7-8776-FA5DF1A7F5BA}" srcOrd="0" destOrd="0" presId="urn:microsoft.com/office/officeart/2005/8/layout/vList6"/>
    <dgm:cxn modelId="{B2109160-9DA2-4A16-9179-84EF7A73C373}" type="presOf" srcId="{87716731-526C-4DE0-9952-830CA53D4165}" destId="{961E300D-E572-44CC-91E3-D0E03066545D}" srcOrd="0" destOrd="0" presId="urn:microsoft.com/office/officeart/2005/8/layout/vList6"/>
    <dgm:cxn modelId="{7AC7DC96-8387-4202-BD8D-798BE3A3C39F}" type="presOf" srcId="{DE3A2FBC-5FA2-4B08-9ADF-134207339D05}" destId="{9A9096DD-0A7F-4EBF-96C3-55383612053B}" srcOrd="0" destOrd="0" presId="urn:microsoft.com/office/officeart/2005/8/layout/vList6"/>
    <dgm:cxn modelId="{3C0718C2-2B7E-4D12-86DA-8C1E408A5CDB}" srcId="{87716731-526C-4DE0-9952-830CA53D4165}" destId="{69EA26E9-8DA3-4075-A9C8-EA298E99AC81}" srcOrd="1" destOrd="0" parTransId="{27DA5A13-99E7-440B-8E6F-A08AD9927081}" sibTransId="{B8CEFC91-540A-4F4B-9432-A8FFA92EC400}"/>
    <dgm:cxn modelId="{3D875A7B-0E54-41A5-AD9F-60829BDA2163}" type="presParOf" srcId="{961E300D-E572-44CC-91E3-D0E03066545D}" destId="{B2208038-091A-4A05-9297-803BEAD1EC8D}" srcOrd="0" destOrd="0" presId="urn:microsoft.com/office/officeart/2005/8/layout/vList6"/>
    <dgm:cxn modelId="{DF7E4B69-5D6A-457F-B93B-C88705E161CA}" type="presParOf" srcId="{B2208038-091A-4A05-9297-803BEAD1EC8D}" destId="{9A9096DD-0A7F-4EBF-96C3-55383612053B}" srcOrd="0" destOrd="0" presId="urn:microsoft.com/office/officeart/2005/8/layout/vList6"/>
    <dgm:cxn modelId="{3C2C75E5-DC92-4A3F-AF3F-97C7AA3270E0}" type="presParOf" srcId="{B2208038-091A-4A05-9297-803BEAD1EC8D}" destId="{86ABFE55-F17C-4349-B31F-E73667D96531}" srcOrd="1" destOrd="0" presId="urn:microsoft.com/office/officeart/2005/8/layout/vList6"/>
    <dgm:cxn modelId="{6BAFB9D7-7FAC-48A2-82A7-5DC1EE806961}" type="presParOf" srcId="{961E300D-E572-44CC-91E3-D0E03066545D}" destId="{0731065E-1826-4C10-9B2E-2DE347438596}" srcOrd="1" destOrd="0" presId="urn:microsoft.com/office/officeart/2005/8/layout/vList6"/>
    <dgm:cxn modelId="{4E12826A-CFCE-46C0-A817-D650B95DC64B}" type="presParOf" srcId="{961E300D-E572-44CC-91E3-D0E03066545D}" destId="{01C183C3-C11D-4CD9-B1E0-EB79963CC9CE}" srcOrd="2" destOrd="0" presId="urn:microsoft.com/office/officeart/2005/8/layout/vList6"/>
    <dgm:cxn modelId="{DD0168F1-A57B-42AB-9A98-CB1FAE0FF53E}" type="presParOf" srcId="{01C183C3-C11D-4CD9-B1E0-EB79963CC9CE}" destId="{EC043505-3D73-43F7-8776-FA5DF1A7F5BA}" srcOrd="0" destOrd="0" presId="urn:microsoft.com/office/officeart/2005/8/layout/vList6"/>
    <dgm:cxn modelId="{F3905FDC-DD8C-474A-98CF-A6BD87574889}" type="presParOf" srcId="{01C183C3-C11D-4CD9-B1E0-EB79963CC9CE}" destId="{DB711A49-C1A4-4C7D-8EED-28366B7521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16731-526C-4DE0-9952-830CA53D4165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2A067F7E-74AC-4746-83B0-224F89D785CD}">
      <dgm:prSet phldrT="[Texto]" custT="1"/>
      <dgm:spPr/>
      <dgm:t>
        <a:bodyPr/>
        <a:lstStyle/>
        <a:p>
          <a:r>
            <a:rPr lang="es-CL" sz="1300" dirty="0" smtClean="0"/>
            <a:t>PROPUESTA SEGÚN ESCALAFÓN</a:t>
          </a:r>
          <a:endParaRPr lang="es-CL" sz="1300" dirty="0"/>
        </a:p>
      </dgm:t>
    </dgm:pt>
    <dgm:pt modelId="{7ACBB317-05BD-4CA8-AEC0-A134AE748087}" type="parTrans" cxnId="{27D0728C-CC87-4F27-88F6-96811FB8C0F2}">
      <dgm:prSet/>
      <dgm:spPr/>
      <dgm:t>
        <a:bodyPr/>
        <a:lstStyle/>
        <a:p>
          <a:endParaRPr lang="es-CL"/>
        </a:p>
      </dgm:t>
    </dgm:pt>
    <dgm:pt modelId="{E109CDA0-FE35-457C-879A-2DA98541D963}" type="sibTrans" cxnId="{27D0728C-CC87-4F27-88F6-96811FB8C0F2}">
      <dgm:prSet/>
      <dgm:spPr/>
      <dgm:t>
        <a:bodyPr/>
        <a:lstStyle/>
        <a:p>
          <a:endParaRPr lang="es-CL"/>
        </a:p>
      </dgm:t>
    </dgm:pt>
    <dgm:pt modelId="{B6BEC9F0-499B-44F1-8882-E144C0AF1D79}" type="pres">
      <dgm:prSet presAssocID="{87716731-526C-4DE0-9952-830CA53D4165}" presName="CompostProcess" presStyleCnt="0">
        <dgm:presLayoutVars>
          <dgm:dir/>
          <dgm:resizeHandles val="exact"/>
        </dgm:presLayoutVars>
      </dgm:prSet>
      <dgm:spPr/>
    </dgm:pt>
    <dgm:pt modelId="{4C5513F4-6314-46F3-8FB9-5E4E5F6943DD}" type="pres">
      <dgm:prSet presAssocID="{87716731-526C-4DE0-9952-830CA53D4165}" presName="arrow" presStyleLbl="bgShp" presStyleIdx="0" presStyleCnt="1"/>
      <dgm:spPr/>
      <dgm:t>
        <a:bodyPr/>
        <a:lstStyle/>
        <a:p>
          <a:endParaRPr lang="es-CL"/>
        </a:p>
      </dgm:t>
    </dgm:pt>
    <dgm:pt modelId="{8D293B7F-A90F-432E-BA7D-EE6D26ABE3E3}" type="pres">
      <dgm:prSet presAssocID="{87716731-526C-4DE0-9952-830CA53D4165}" presName="linearProcess" presStyleCnt="0"/>
      <dgm:spPr/>
    </dgm:pt>
    <dgm:pt modelId="{C2A19D29-D3B1-4862-9CEA-BCBDC1304DDB}" type="pres">
      <dgm:prSet presAssocID="{2A067F7E-74AC-4746-83B0-224F89D785CD}" presName="textNode" presStyleLbl="node1" presStyleIdx="0" presStyleCnt="1" custScaleX="1381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8E0AA62-1453-4CF8-A6F3-F601786953C7}" type="presOf" srcId="{2A067F7E-74AC-4746-83B0-224F89D785CD}" destId="{C2A19D29-D3B1-4862-9CEA-BCBDC1304DDB}" srcOrd="0" destOrd="0" presId="urn:microsoft.com/office/officeart/2005/8/layout/hProcess9"/>
    <dgm:cxn modelId="{27D0728C-CC87-4F27-88F6-96811FB8C0F2}" srcId="{87716731-526C-4DE0-9952-830CA53D4165}" destId="{2A067F7E-74AC-4746-83B0-224F89D785CD}" srcOrd="0" destOrd="0" parTransId="{7ACBB317-05BD-4CA8-AEC0-A134AE748087}" sibTransId="{E109CDA0-FE35-457C-879A-2DA98541D963}"/>
    <dgm:cxn modelId="{F077F8F4-540A-4DBE-83C4-5B8487553F93}" type="presOf" srcId="{87716731-526C-4DE0-9952-830CA53D4165}" destId="{B6BEC9F0-499B-44F1-8882-E144C0AF1D79}" srcOrd="0" destOrd="0" presId="urn:microsoft.com/office/officeart/2005/8/layout/hProcess9"/>
    <dgm:cxn modelId="{5E863561-E2F0-4B4A-903C-EDE3EFF06FE5}" type="presParOf" srcId="{B6BEC9F0-499B-44F1-8882-E144C0AF1D79}" destId="{4C5513F4-6314-46F3-8FB9-5E4E5F6943DD}" srcOrd="0" destOrd="0" presId="urn:microsoft.com/office/officeart/2005/8/layout/hProcess9"/>
    <dgm:cxn modelId="{2FCF7BA2-E315-4753-A418-A9E4133331DB}" type="presParOf" srcId="{B6BEC9F0-499B-44F1-8882-E144C0AF1D79}" destId="{8D293B7F-A90F-432E-BA7D-EE6D26ABE3E3}" srcOrd="1" destOrd="0" presId="urn:microsoft.com/office/officeart/2005/8/layout/hProcess9"/>
    <dgm:cxn modelId="{EA4C5AC8-18C6-4EC7-AF3C-0A9EE03016D7}" type="presParOf" srcId="{8D293B7F-A90F-432E-BA7D-EE6D26ABE3E3}" destId="{C2A19D29-D3B1-4862-9CEA-BCBDC1304DD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63541-A3F2-489B-AE17-AD84EF4B9C2B}" type="doc">
      <dgm:prSet loTypeId="urn:microsoft.com/office/officeart/2005/8/layout/arrow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B81B6E18-CE76-47EA-882D-16A33F08C458}">
      <dgm:prSet phldrT="[Texto]" custT="1"/>
      <dgm:spPr/>
      <dgm:t>
        <a:bodyPr/>
        <a:lstStyle/>
        <a:p>
          <a:r>
            <a:rPr lang="es-CL" sz="2000" dirty="0" smtClean="0"/>
            <a:t>Proceso de Encasillamiento Hoja de Vida</a:t>
          </a:r>
          <a:endParaRPr lang="es-CL" sz="2000" dirty="0"/>
        </a:p>
      </dgm:t>
    </dgm:pt>
    <dgm:pt modelId="{52DF7864-CD0C-490A-A039-EEE64BB0B7C5}" type="parTrans" cxnId="{E4B94CAF-EA30-47DE-ACA9-3389C6949D80}">
      <dgm:prSet/>
      <dgm:spPr/>
      <dgm:t>
        <a:bodyPr/>
        <a:lstStyle/>
        <a:p>
          <a:endParaRPr lang="es-CL"/>
        </a:p>
      </dgm:t>
    </dgm:pt>
    <dgm:pt modelId="{1EAF515F-6AB6-4C5F-990A-43726D6BF729}" type="sibTrans" cxnId="{E4B94CAF-EA30-47DE-ACA9-3389C6949D80}">
      <dgm:prSet/>
      <dgm:spPr/>
      <dgm:t>
        <a:bodyPr/>
        <a:lstStyle/>
        <a:p>
          <a:endParaRPr lang="es-CL"/>
        </a:p>
      </dgm:t>
    </dgm:pt>
    <dgm:pt modelId="{42DF291B-B7D1-4D32-B8AF-5AAD21396AE2}">
      <dgm:prSet phldrT="[Texto]" custT="1"/>
      <dgm:spPr/>
      <dgm:t>
        <a:bodyPr/>
        <a:lstStyle/>
        <a:p>
          <a:r>
            <a:rPr lang="es-CL" sz="2000" dirty="0" smtClean="0"/>
            <a:t>Reliquidación y Pago Encasillamiento Planilla Accesoria</a:t>
          </a:r>
          <a:endParaRPr lang="es-CL" sz="2000" dirty="0"/>
        </a:p>
      </dgm:t>
    </dgm:pt>
    <dgm:pt modelId="{7A1405AB-C654-4A53-80C9-927D0A5D29A3}" type="parTrans" cxnId="{2AD2FDAE-FE9B-400C-A33C-FB0DF8F96D15}">
      <dgm:prSet/>
      <dgm:spPr/>
      <dgm:t>
        <a:bodyPr/>
        <a:lstStyle/>
        <a:p>
          <a:endParaRPr lang="es-CL"/>
        </a:p>
      </dgm:t>
    </dgm:pt>
    <dgm:pt modelId="{4E67EB2A-11F6-43BA-B10B-2B12337EC931}" type="sibTrans" cxnId="{2AD2FDAE-FE9B-400C-A33C-FB0DF8F96D15}">
      <dgm:prSet/>
      <dgm:spPr/>
      <dgm:t>
        <a:bodyPr/>
        <a:lstStyle/>
        <a:p>
          <a:endParaRPr lang="es-CL"/>
        </a:p>
      </dgm:t>
    </dgm:pt>
    <dgm:pt modelId="{96BF13C3-8330-4853-A923-84ADD675EDEF}" type="pres">
      <dgm:prSet presAssocID="{DE063541-A3F2-489B-AE17-AD84EF4B9C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39D53F6-04A7-40BA-8331-455F0214FEEC}" type="pres">
      <dgm:prSet presAssocID="{B81B6E18-CE76-47EA-882D-16A33F08C45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DA0E97-AA1D-4F4F-B3E3-F9496E851A29}" type="pres">
      <dgm:prSet presAssocID="{42DF291B-B7D1-4D32-B8AF-5AAD21396AE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AD2FDAE-FE9B-400C-A33C-FB0DF8F96D15}" srcId="{DE063541-A3F2-489B-AE17-AD84EF4B9C2B}" destId="{42DF291B-B7D1-4D32-B8AF-5AAD21396AE2}" srcOrd="1" destOrd="0" parTransId="{7A1405AB-C654-4A53-80C9-927D0A5D29A3}" sibTransId="{4E67EB2A-11F6-43BA-B10B-2B12337EC931}"/>
    <dgm:cxn modelId="{06141180-7D0B-42E2-91F8-2713EB952C00}" type="presOf" srcId="{DE063541-A3F2-489B-AE17-AD84EF4B9C2B}" destId="{96BF13C3-8330-4853-A923-84ADD675EDEF}" srcOrd="0" destOrd="0" presId="urn:microsoft.com/office/officeart/2005/8/layout/arrow1"/>
    <dgm:cxn modelId="{7F7D08D3-8C03-4408-95C0-94F0F5D933E2}" type="presOf" srcId="{B81B6E18-CE76-47EA-882D-16A33F08C458}" destId="{939D53F6-04A7-40BA-8331-455F0214FEEC}" srcOrd="0" destOrd="0" presId="urn:microsoft.com/office/officeart/2005/8/layout/arrow1"/>
    <dgm:cxn modelId="{7BF1E866-2C2C-4E64-92F6-6A2E2F6C0B3B}" type="presOf" srcId="{42DF291B-B7D1-4D32-B8AF-5AAD21396AE2}" destId="{C1DA0E97-AA1D-4F4F-B3E3-F9496E851A29}" srcOrd="0" destOrd="0" presId="urn:microsoft.com/office/officeart/2005/8/layout/arrow1"/>
    <dgm:cxn modelId="{E4B94CAF-EA30-47DE-ACA9-3389C6949D80}" srcId="{DE063541-A3F2-489B-AE17-AD84EF4B9C2B}" destId="{B81B6E18-CE76-47EA-882D-16A33F08C458}" srcOrd="0" destOrd="0" parTransId="{52DF7864-CD0C-490A-A039-EEE64BB0B7C5}" sibTransId="{1EAF515F-6AB6-4C5F-990A-43726D6BF729}"/>
    <dgm:cxn modelId="{6937A76C-7B12-451B-8C16-690CF09BBE80}" type="presParOf" srcId="{96BF13C3-8330-4853-A923-84ADD675EDEF}" destId="{939D53F6-04A7-40BA-8331-455F0214FEEC}" srcOrd="0" destOrd="0" presId="urn:microsoft.com/office/officeart/2005/8/layout/arrow1"/>
    <dgm:cxn modelId="{44607DCA-1FFA-4E98-954E-E22503BB2C1C}" type="presParOf" srcId="{96BF13C3-8330-4853-A923-84ADD675EDEF}" destId="{C1DA0E97-AA1D-4F4F-B3E3-F9496E851A2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513F4-6314-46F3-8FB9-5E4E5F6943DD}">
      <dsp:nvSpPr>
        <dsp:cNvPr id="0" name=""/>
        <dsp:cNvSpPr/>
      </dsp:nvSpPr>
      <dsp:spPr>
        <a:xfrm>
          <a:off x="199822" y="0"/>
          <a:ext cx="2264652" cy="2111549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6E101-9371-4632-92BF-934C1736D8CD}">
      <dsp:nvSpPr>
        <dsp:cNvPr id="0" name=""/>
        <dsp:cNvSpPr/>
      </dsp:nvSpPr>
      <dsp:spPr>
        <a:xfrm>
          <a:off x="428309" y="633464"/>
          <a:ext cx="1807677" cy="84461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PROCESO DE RELIQUIDACIÓN Y PAGO</a:t>
          </a:r>
          <a:endParaRPr lang="es-CL" sz="1300" kern="1200" dirty="0"/>
        </a:p>
      </dsp:txBody>
      <dsp:txXfrm>
        <a:off x="469540" y="674695"/>
        <a:ext cx="1725215" cy="762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BFE55-F17C-4349-B31F-E73667D96531}">
      <dsp:nvSpPr>
        <dsp:cNvPr id="0" name=""/>
        <dsp:cNvSpPr/>
      </dsp:nvSpPr>
      <dsp:spPr>
        <a:xfrm>
          <a:off x="1870553" y="257"/>
          <a:ext cx="1583725" cy="1005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9096DD-0A7F-4EBF-96C3-55383612053B}">
      <dsp:nvSpPr>
        <dsp:cNvPr id="0" name=""/>
        <dsp:cNvSpPr/>
      </dsp:nvSpPr>
      <dsp:spPr>
        <a:xfrm>
          <a:off x="2104" y="257"/>
          <a:ext cx="1868448" cy="1005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PROCESO ENCASILLAMIENTO</a:t>
          </a:r>
          <a:endParaRPr lang="es-CL" sz="1300" kern="1200" dirty="0"/>
        </a:p>
      </dsp:txBody>
      <dsp:txXfrm>
        <a:off x="51176" y="49329"/>
        <a:ext cx="1770304" cy="907110"/>
      </dsp:txXfrm>
    </dsp:sp>
    <dsp:sp modelId="{DB711A49-C1A4-4C7D-8EED-28366B75217F}">
      <dsp:nvSpPr>
        <dsp:cNvPr id="0" name=""/>
        <dsp:cNvSpPr/>
      </dsp:nvSpPr>
      <dsp:spPr>
        <a:xfrm>
          <a:off x="1875038" y="1106037"/>
          <a:ext cx="1579675" cy="1005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43505-3D73-43F7-8776-FA5DF1A7F5BA}">
      <dsp:nvSpPr>
        <dsp:cNvPr id="0" name=""/>
        <dsp:cNvSpPr/>
      </dsp:nvSpPr>
      <dsp:spPr>
        <a:xfrm>
          <a:off x="1669" y="1106037"/>
          <a:ext cx="1873368" cy="10052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SIMULACION PLANILLA ACCESORIA</a:t>
          </a:r>
          <a:endParaRPr lang="es-CL" sz="1300" kern="1200" dirty="0"/>
        </a:p>
      </dsp:txBody>
      <dsp:txXfrm>
        <a:off x="50741" y="1155109"/>
        <a:ext cx="1775224" cy="90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513F4-6314-46F3-8FB9-5E4E5F6943DD}">
      <dsp:nvSpPr>
        <dsp:cNvPr id="0" name=""/>
        <dsp:cNvSpPr/>
      </dsp:nvSpPr>
      <dsp:spPr>
        <a:xfrm>
          <a:off x="186282" y="0"/>
          <a:ext cx="2111202" cy="2111549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19D29-D3B1-4862-9CEA-BCBDC1304DDB}">
      <dsp:nvSpPr>
        <dsp:cNvPr id="0" name=""/>
        <dsp:cNvSpPr/>
      </dsp:nvSpPr>
      <dsp:spPr>
        <a:xfrm>
          <a:off x="389704" y="633464"/>
          <a:ext cx="1704359" cy="84461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PROPUESTA SEGÚN ESCALAFÓN</a:t>
          </a:r>
          <a:endParaRPr lang="es-CL" sz="1300" kern="1200" dirty="0"/>
        </a:p>
      </dsp:txBody>
      <dsp:txXfrm>
        <a:off x="430935" y="674695"/>
        <a:ext cx="1621897" cy="762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D53F6-04A7-40BA-8331-455F0214FEEC}">
      <dsp:nvSpPr>
        <dsp:cNvPr id="0" name=""/>
        <dsp:cNvSpPr/>
      </dsp:nvSpPr>
      <dsp:spPr>
        <a:xfrm rot="16200000">
          <a:off x="323" y="180669"/>
          <a:ext cx="3702660" cy="370266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Proceso de Encasillamiento Hoja de Vida</a:t>
          </a:r>
          <a:endParaRPr lang="es-CL" sz="2000" kern="1200" dirty="0"/>
        </a:p>
      </dsp:txBody>
      <dsp:txXfrm rot="5400000">
        <a:off x="648289" y="1106334"/>
        <a:ext cx="3054694" cy="1851330"/>
      </dsp:txXfrm>
    </dsp:sp>
    <dsp:sp modelId="{C1DA0E97-AA1D-4F4F-B3E3-F9496E851A29}">
      <dsp:nvSpPr>
        <dsp:cNvPr id="0" name=""/>
        <dsp:cNvSpPr/>
      </dsp:nvSpPr>
      <dsp:spPr>
        <a:xfrm rot="5400000">
          <a:off x="4074501" y="180669"/>
          <a:ext cx="3702660" cy="370266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Reliquidación y Pago Encasillamiento Planilla Accesoria</a:t>
          </a:r>
          <a:endParaRPr lang="es-CL" sz="2000" kern="1200" dirty="0"/>
        </a:p>
      </dsp:txBody>
      <dsp:txXfrm rot="-5400000">
        <a:off x="4074501" y="1106334"/>
        <a:ext cx="3054694" cy="185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fld id="{203E4432-04BC-4935-9B4A-6DDBBFBF3AEC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24732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noProof="0" smtClean="0"/>
              <a:t>Haga clic para modificar el estilo de texto del patrón</a:t>
            </a:r>
          </a:p>
          <a:p>
            <a:pPr lvl="1"/>
            <a:r>
              <a:rPr lang="es-ES_tradnl" altLang="es-CL" noProof="0" smtClean="0"/>
              <a:t>Segundo nivel</a:t>
            </a:r>
          </a:p>
          <a:p>
            <a:pPr lvl="2"/>
            <a:r>
              <a:rPr lang="es-ES_tradnl" altLang="es-CL" noProof="0" smtClean="0"/>
              <a:t>Tercer nivel</a:t>
            </a:r>
          </a:p>
          <a:p>
            <a:pPr lvl="3"/>
            <a:r>
              <a:rPr lang="es-ES_tradnl" altLang="es-CL" noProof="0" smtClean="0"/>
              <a:t>Cuarto nivel</a:t>
            </a:r>
          </a:p>
          <a:p>
            <a:pPr lvl="4"/>
            <a:r>
              <a:rPr lang="es-ES_tradnl" altLang="es-CL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fld id="{65D929B2-6489-4C02-9A61-1FA45044B7AD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516376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8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2859088" y="2559050"/>
            <a:ext cx="6234112" cy="4333875"/>
            <a:chOff x="1812" y="1622"/>
            <a:chExt cx="3927" cy="2730"/>
          </a:xfrm>
        </p:grpSpPr>
        <p:sp>
          <p:nvSpPr>
            <p:cNvPr id="5" name="Oval 306"/>
            <p:cNvSpPr>
              <a:spLocks noChangeArrowheads="1"/>
            </p:cNvSpPr>
            <p:nvPr/>
          </p:nvSpPr>
          <p:spPr bwMode="auto">
            <a:xfrm rot="-3147559">
              <a:off x="1811" y="348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" name="Oval 307"/>
            <p:cNvSpPr>
              <a:spLocks noChangeArrowheads="1"/>
            </p:cNvSpPr>
            <p:nvPr/>
          </p:nvSpPr>
          <p:spPr bwMode="auto">
            <a:xfrm rot="-3147559">
              <a:off x="2069" y="321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" name="Oval 308"/>
            <p:cNvSpPr>
              <a:spLocks noChangeArrowheads="1"/>
            </p:cNvSpPr>
            <p:nvPr/>
          </p:nvSpPr>
          <p:spPr bwMode="auto">
            <a:xfrm rot="-3147559">
              <a:off x="2333" y="351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" name="Oval 309"/>
            <p:cNvSpPr>
              <a:spLocks noChangeArrowheads="1"/>
            </p:cNvSpPr>
            <p:nvPr/>
          </p:nvSpPr>
          <p:spPr bwMode="auto">
            <a:xfrm rot="-3147559">
              <a:off x="2083" y="372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9" name="Oval 310"/>
            <p:cNvSpPr>
              <a:spLocks noChangeArrowheads="1"/>
            </p:cNvSpPr>
            <p:nvPr/>
          </p:nvSpPr>
          <p:spPr bwMode="auto">
            <a:xfrm rot="-3147559">
              <a:off x="2237" y="395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0" name="Oval 311"/>
            <p:cNvSpPr>
              <a:spLocks noChangeArrowheads="1"/>
            </p:cNvSpPr>
            <p:nvPr/>
          </p:nvSpPr>
          <p:spPr bwMode="auto">
            <a:xfrm rot="-3147559">
              <a:off x="2148" y="4139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1" name="Oval 312"/>
            <p:cNvSpPr>
              <a:spLocks noChangeArrowheads="1"/>
            </p:cNvSpPr>
            <p:nvPr/>
          </p:nvSpPr>
          <p:spPr bwMode="auto">
            <a:xfrm rot="-3147559">
              <a:off x="2483" y="4112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2" name="Oval 313"/>
            <p:cNvSpPr>
              <a:spLocks noChangeArrowheads="1"/>
            </p:cNvSpPr>
            <p:nvPr/>
          </p:nvSpPr>
          <p:spPr bwMode="auto">
            <a:xfrm rot="-3147559">
              <a:off x="2593" y="3839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3" name="Oval 314"/>
            <p:cNvSpPr>
              <a:spLocks noChangeArrowheads="1"/>
            </p:cNvSpPr>
            <p:nvPr/>
          </p:nvSpPr>
          <p:spPr bwMode="auto">
            <a:xfrm rot="-3147559">
              <a:off x="2815" y="400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4" name="Line 315"/>
            <p:cNvSpPr>
              <a:spLocks noChangeShapeType="1"/>
            </p:cNvSpPr>
            <p:nvPr/>
          </p:nvSpPr>
          <p:spPr bwMode="auto">
            <a:xfrm rot="18452441" flipH="1">
              <a:off x="1985" y="3489"/>
              <a:ext cx="24" cy="35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Line 316"/>
            <p:cNvSpPr>
              <a:spLocks noChangeShapeType="1"/>
            </p:cNvSpPr>
            <p:nvPr/>
          </p:nvSpPr>
          <p:spPr bwMode="auto">
            <a:xfrm rot="18452441" flipH="1">
              <a:off x="1956" y="3368"/>
              <a:ext cx="362" cy="30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Line 317"/>
            <p:cNvSpPr>
              <a:spLocks noChangeShapeType="1"/>
            </p:cNvSpPr>
            <p:nvPr/>
          </p:nvSpPr>
          <p:spPr bwMode="auto">
            <a:xfrm rot="-3147559" flipH="1" flipV="1">
              <a:off x="2087" y="3629"/>
              <a:ext cx="348" cy="7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Line 318"/>
            <p:cNvSpPr>
              <a:spLocks noChangeShapeType="1"/>
            </p:cNvSpPr>
            <p:nvPr/>
          </p:nvSpPr>
          <p:spPr bwMode="auto">
            <a:xfrm rot="18452441" flipH="1">
              <a:off x="2152" y="3722"/>
              <a:ext cx="99" cy="31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Line 319"/>
            <p:cNvSpPr>
              <a:spLocks noChangeShapeType="1"/>
            </p:cNvSpPr>
            <p:nvPr/>
          </p:nvSpPr>
          <p:spPr bwMode="auto">
            <a:xfrm rot="18452441" flipV="1">
              <a:off x="2147" y="4068"/>
              <a:ext cx="229" cy="5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Line 320"/>
            <p:cNvSpPr>
              <a:spLocks noChangeShapeType="1"/>
            </p:cNvSpPr>
            <p:nvPr/>
          </p:nvSpPr>
          <p:spPr bwMode="auto">
            <a:xfrm rot="18452441" flipH="1">
              <a:off x="2224" y="4149"/>
              <a:ext cx="66" cy="21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Line 321"/>
            <p:cNvSpPr>
              <a:spLocks noChangeShapeType="1"/>
            </p:cNvSpPr>
            <p:nvPr/>
          </p:nvSpPr>
          <p:spPr bwMode="auto">
            <a:xfrm rot="18452441" flipH="1">
              <a:off x="2375" y="4235"/>
              <a:ext cx="217" cy="1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Line 322"/>
            <p:cNvSpPr>
              <a:spLocks noChangeShapeType="1"/>
            </p:cNvSpPr>
            <p:nvPr/>
          </p:nvSpPr>
          <p:spPr bwMode="auto">
            <a:xfrm rot="18452441" flipH="1">
              <a:off x="2474" y="3980"/>
              <a:ext cx="305" cy="8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Line 323"/>
            <p:cNvSpPr>
              <a:spLocks noChangeShapeType="1"/>
            </p:cNvSpPr>
            <p:nvPr/>
          </p:nvSpPr>
          <p:spPr bwMode="auto">
            <a:xfrm rot="-3147559">
              <a:off x="2553" y="4018"/>
              <a:ext cx="278" cy="19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" name="Oval 324"/>
            <p:cNvSpPr>
              <a:spLocks noChangeArrowheads="1"/>
            </p:cNvSpPr>
            <p:nvPr/>
          </p:nvSpPr>
          <p:spPr bwMode="auto">
            <a:xfrm rot="-3147559">
              <a:off x="3195" y="412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4" name="Oval 325"/>
            <p:cNvSpPr>
              <a:spLocks noChangeArrowheads="1"/>
            </p:cNvSpPr>
            <p:nvPr/>
          </p:nvSpPr>
          <p:spPr bwMode="auto">
            <a:xfrm rot="-3147559">
              <a:off x="3113" y="388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5" name="Oval 326"/>
            <p:cNvSpPr>
              <a:spLocks noChangeArrowheads="1"/>
            </p:cNvSpPr>
            <p:nvPr/>
          </p:nvSpPr>
          <p:spPr bwMode="auto">
            <a:xfrm rot="-3147559">
              <a:off x="3394" y="3559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6" name="Oval 327"/>
            <p:cNvSpPr>
              <a:spLocks noChangeArrowheads="1"/>
            </p:cNvSpPr>
            <p:nvPr/>
          </p:nvSpPr>
          <p:spPr bwMode="auto">
            <a:xfrm rot="-3147559">
              <a:off x="1925" y="227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7" name="Oval 328"/>
            <p:cNvSpPr>
              <a:spLocks noChangeArrowheads="1"/>
            </p:cNvSpPr>
            <p:nvPr/>
          </p:nvSpPr>
          <p:spPr bwMode="auto">
            <a:xfrm rot="-3147559">
              <a:off x="1944" y="2564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8" name="Oval 329"/>
            <p:cNvSpPr>
              <a:spLocks noChangeArrowheads="1"/>
            </p:cNvSpPr>
            <p:nvPr/>
          </p:nvSpPr>
          <p:spPr bwMode="auto">
            <a:xfrm rot="-3147559">
              <a:off x="2159" y="256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29" name="Oval 330"/>
            <p:cNvSpPr>
              <a:spLocks noChangeArrowheads="1"/>
            </p:cNvSpPr>
            <p:nvPr/>
          </p:nvSpPr>
          <p:spPr bwMode="auto">
            <a:xfrm rot="-3147559">
              <a:off x="2243" y="2325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0" name="Oval 331"/>
            <p:cNvSpPr>
              <a:spLocks noChangeArrowheads="1"/>
            </p:cNvSpPr>
            <p:nvPr/>
          </p:nvSpPr>
          <p:spPr bwMode="auto">
            <a:xfrm rot="-3147559">
              <a:off x="2276" y="2773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1" name="Oval 332"/>
            <p:cNvSpPr>
              <a:spLocks noChangeArrowheads="1"/>
            </p:cNvSpPr>
            <p:nvPr/>
          </p:nvSpPr>
          <p:spPr bwMode="auto">
            <a:xfrm rot="-3147559">
              <a:off x="2585" y="2650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2" name="Oval 333"/>
            <p:cNvSpPr>
              <a:spLocks noChangeArrowheads="1"/>
            </p:cNvSpPr>
            <p:nvPr/>
          </p:nvSpPr>
          <p:spPr bwMode="auto">
            <a:xfrm rot="-3147559">
              <a:off x="2855" y="278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3" name="Oval 334"/>
            <p:cNvSpPr>
              <a:spLocks noChangeArrowheads="1"/>
            </p:cNvSpPr>
            <p:nvPr/>
          </p:nvSpPr>
          <p:spPr bwMode="auto">
            <a:xfrm rot="-3147559">
              <a:off x="2993" y="260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4" name="Oval 335"/>
            <p:cNvSpPr>
              <a:spLocks noChangeArrowheads="1"/>
            </p:cNvSpPr>
            <p:nvPr/>
          </p:nvSpPr>
          <p:spPr bwMode="auto">
            <a:xfrm rot="-3147559">
              <a:off x="2897" y="238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5" name="Oval 336"/>
            <p:cNvSpPr>
              <a:spLocks noChangeArrowheads="1"/>
            </p:cNvSpPr>
            <p:nvPr/>
          </p:nvSpPr>
          <p:spPr bwMode="auto">
            <a:xfrm rot="-3147559">
              <a:off x="2966" y="2154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6" name="Oval 337"/>
            <p:cNvSpPr>
              <a:spLocks noChangeArrowheads="1"/>
            </p:cNvSpPr>
            <p:nvPr/>
          </p:nvSpPr>
          <p:spPr bwMode="auto">
            <a:xfrm rot="-3147559">
              <a:off x="2745" y="2205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7" name="Oval 338"/>
            <p:cNvSpPr>
              <a:spLocks noChangeArrowheads="1"/>
            </p:cNvSpPr>
            <p:nvPr/>
          </p:nvSpPr>
          <p:spPr bwMode="auto">
            <a:xfrm rot="-3147559">
              <a:off x="2831" y="3072"/>
              <a:ext cx="121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8" name="Oval 339"/>
            <p:cNvSpPr>
              <a:spLocks noChangeArrowheads="1"/>
            </p:cNvSpPr>
            <p:nvPr/>
          </p:nvSpPr>
          <p:spPr bwMode="auto">
            <a:xfrm rot="-3147559">
              <a:off x="3211" y="3145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39" name="Oval 340"/>
            <p:cNvSpPr>
              <a:spLocks noChangeArrowheads="1"/>
            </p:cNvSpPr>
            <p:nvPr/>
          </p:nvSpPr>
          <p:spPr bwMode="auto">
            <a:xfrm rot="-3147559">
              <a:off x="3421" y="295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0" name="Oval 341"/>
            <p:cNvSpPr>
              <a:spLocks noChangeArrowheads="1"/>
            </p:cNvSpPr>
            <p:nvPr/>
          </p:nvSpPr>
          <p:spPr bwMode="auto">
            <a:xfrm rot="-3147559">
              <a:off x="3320" y="3314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1" name="Oval 342"/>
            <p:cNvSpPr>
              <a:spLocks noChangeArrowheads="1"/>
            </p:cNvSpPr>
            <p:nvPr/>
          </p:nvSpPr>
          <p:spPr bwMode="auto">
            <a:xfrm rot="-3147559">
              <a:off x="3657" y="340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2" name="Oval 343"/>
            <p:cNvSpPr>
              <a:spLocks noChangeArrowheads="1"/>
            </p:cNvSpPr>
            <p:nvPr/>
          </p:nvSpPr>
          <p:spPr bwMode="auto">
            <a:xfrm rot="-3147559">
              <a:off x="3608" y="3904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3" name="Oval 344"/>
            <p:cNvSpPr>
              <a:spLocks noChangeArrowheads="1"/>
            </p:cNvSpPr>
            <p:nvPr/>
          </p:nvSpPr>
          <p:spPr bwMode="auto">
            <a:xfrm rot="-3147559">
              <a:off x="3819" y="4086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4" name="Oval 345"/>
            <p:cNvSpPr>
              <a:spLocks noChangeArrowheads="1"/>
            </p:cNvSpPr>
            <p:nvPr/>
          </p:nvSpPr>
          <p:spPr bwMode="auto">
            <a:xfrm rot="-3147559">
              <a:off x="3936" y="339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5" name="Oval 346"/>
            <p:cNvSpPr>
              <a:spLocks noChangeArrowheads="1"/>
            </p:cNvSpPr>
            <p:nvPr/>
          </p:nvSpPr>
          <p:spPr bwMode="auto">
            <a:xfrm rot="-3147559">
              <a:off x="4071" y="379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6" name="Oval 347"/>
            <p:cNvSpPr>
              <a:spLocks noChangeArrowheads="1"/>
            </p:cNvSpPr>
            <p:nvPr/>
          </p:nvSpPr>
          <p:spPr bwMode="auto">
            <a:xfrm rot="-3147559">
              <a:off x="4405" y="384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7" name="Oval 348"/>
            <p:cNvSpPr>
              <a:spLocks noChangeArrowheads="1"/>
            </p:cNvSpPr>
            <p:nvPr/>
          </p:nvSpPr>
          <p:spPr bwMode="auto">
            <a:xfrm rot="-3147559">
              <a:off x="4425" y="402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8" name="Oval 349"/>
            <p:cNvSpPr>
              <a:spLocks noChangeArrowheads="1"/>
            </p:cNvSpPr>
            <p:nvPr/>
          </p:nvSpPr>
          <p:spPr bwMode="auto">
            <a:xfrm rot="-3147559">
              <a:off x="4749" y="4126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49" name="Oval 350"/>
            <p:cNvSpPr>
              <a:spLocks noChangeArrowheads="1"/>
            </p:cNvSpPr>
            <p:nvPr/>
          </p:nvSpPr>
          <p:spPr bwMode="auto">
            <a:xfrm rot="-3147559">
              <a:off x="5080" y="4152"/>
              <a:ext cx="121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0" name="Oval 351"/>
            <p:cNvSpPr>
              <a:spLocks noChangeArrowheads="1"/>
            </p:cNvSpPr>
            <p:nvPr/>
          </p:nvSpPr>
          <p:spPr bwMode="auto">
            <a:xfrm rot="-3147559">
              <a:off x="5149" y="3985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1" name="Oval 352"/>
            <p:cNvSpPr>
              <a:spLocks noChangeArrowheads="1"/>
            </p:cNvSpPr>
            <p:nvPr/>
          </p:nvSpPr>
          <p:spPr bwMode="auto">
            <a:xfrm rot="-3147559">
              <a:off x="5384" y="4118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2" name="Oval 353"/>
            <p:cNvSpPr>
              <a:spLocks noChangeArrowheads="1"/>
            </p:cNvSpPr>
            <p:nvPr/>
          </p:nvSpPr>
          <p:spPr bwMode="auto">
            <a:xfrm rot="-3147559">
              <a:off x="5581" y="382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3" name="Oval 354"/>
            <p:cNvSpPr>
              <a:spLocks noChangeArrowheads="1"/>
            </p:cNvSpPr>
            <p:nvPr/>
          </p:nvSpPr>
          <p:spPr bwMode="auto">
            <a:xfrm rot="-3147559">
              <a:off x="5620" y="4165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4" name="Oval 355"/>
            <p:cNvSpPr>
              <a:spLocks noChangeArrowheads="1"/>
            </p:cNvSpPr>
            <p:nvPr/>
          </p:nvSpPr>
          <p:spPr bwMode="auto">
            <a:xfrm rot="-3147559">
              <a:off x="3938" y="3128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5" name="Oval 356"/>
            <p:cNvSpPr>
              <a:spLocks noChangeArrowheads="1"/>
            </p:cNvSpPr>
            <p:nvPr/>
          </p:nvSpPr>
          <p:spPr bwMode="auto">
            <a:xfrm rot="-3147559">
              <a:off x="4302" y="3220"/>
              <a:ext cx="121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6" name="Oval 357"/>
            <p:cNvSpPr>
              <a:spLocks noChangeArrowheads="1"/>
            </p:cNvSpPr>
            <p:nvPr/>
          </p:nvSpPr>
          <p:spPr bwMode="auto">
            <a:xfrm rot="-3147559">
              <a:off x="4717" y="311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7" name="Oval 358"/>
            <p:cNvSpPr>
              <a:spLocks noChangeArrowheads="1"/>
            </p:cNvSpPr>
            <p:nvPr/>
          </p:nvSpPr>
          <p:spPr bwMode="auto">
            <a:xfrm rot="-3147559">
              <a:off x="4668" y="3395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8" name="Oval 359"/>
            <p:cNvSpPr>
              <a:spLocks noChangeArrowheads="1"/>
            </p:cNvSpPr>
            <p:nvPr/>
          </p:nvSpPr>
          <p:spPr bwMode="auto">
            <a:xfrm rot="-3147559">
              <a:off x="4936" y="323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59" name="Oval 360"/>
            <p:cNvSpPr>
              <a:spLocks noChangeArrowheads="1"/>
            </p:cNvSpPr>
            <p:nvPr/>
          </p:nvSpPr>
          <p:spPr bwMode="auto">
            <a:xfrm rot="-3147559">
              <a:off x="5135" y="331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0" name="Oval 361"/>
            <p:cNvSpPr>
              <a:spLocks noChangeArrowheads="1"/>
            </p:cNvSpPr>
            <p:nvPr/>
          </p:nvSpPr>
          <p:spPr bwMode="auto">
            <a:xfrm rot="-3147559">
              <a:off x="5127" y="3126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1" name="Oval 362"/>
            <p:cNvSpPr>
              <a:spLocks noChangeArrowheads="1"/>
            </p:cNvSpPr>
            <p:nvPr/>
          </p:nvSpPr>
          <p:spPr bwMode="auto">
            <a:xfrm rot="-3147559">
              <a:off x="4461" y="2855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2" name="Oval 363"/>
            <p:cNvSpPr>
              <a:spLocks noChangeArrowheads="1"/>
            </p:cNvSpPr>
            <p:nvPr/>
          </p:nvSpPr>
          <p:spPr bwMode="auto">
            <a:xfrm rot="-3147559">
              <a:off x="4721" y="2794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3" name="Oval 364"/>
            <p:cNvSpPr>
              <a:spLocks noChangeArrowheads="1"/>
            </p:cNvSpPr>
            <p:nvPr/>
          </p:nvSpPr>
          <p:spPr bwMode="auto">
            <a:xfrm rot="-3147559">
              <a:off x="4725" y="260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4" name="Oval 365"/>
            <p:cNvSpPr>
              <a:spLocks noChangeArrowheads="1"/>
            </p:cNvSpPr>
            <p:nvPr/>
          </p:nvSpPr>
          <p:spPr bwMode="auto">
            <a:xfrm rot="-3147559">
              <a:off x="4953" y="267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5" name="Oval 366"/>
            <p:cNvSpPr>
              <a:spLocks noChangeArrowheads="1"/>
            </p:cNvSpPr>
            <p:nvPr/>
          </p:nvSpPr>
          <p:spPr bwMode="auto">
            <a:xfrm rot="-3147559">
              <a:off x="5229" y="252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6" name="Oval 367"/>
            <p:cNvSpPr>
              <a:spLocks noChangeArrowheads="1"/>
            </p:cNvSpPr>
            <p:nvPr/>
          </p:nvSpPr>
          <p:spPr bwMode="auto">
            <a:xfrm rot="-3147559">
              <a:off x="5199" y="2813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7" name="Oval 368"/>
            <p:cNvSpPr>
              <a:spLocks noChangeArrowheads="1"/>
            </p:cNvSpPr>
            <p:nvPr/>
          </p:nvSpPr>
          <p:spPr bwMode="auto">
            <a:xfrm rot="-3147559">
              <a:off x="5369" y="3091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8" name="Oval 369"/>
            <p:cNvSpPr>
              <a:spLocks noChangeArrowheads="1"/>
            </p:cNvSpPr>
            <p:nvPr/>
          </p:nvSpPr>
          <p:spPr bwMode="auto">
            <a:xfrm rot="-3147559">
              <a:off x="5132" y="312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69" name="Oval 370"/>
            <p:cNvSpPr>
              <a:spLocks noChangeArrowheads="1"/>
            </p:cNvSpPr>
            <p:nvPr/>
          </p:nvSpPr>
          <p:spPr bwMode="auto">
            <a:xfrm rot="-3147559">
              <a:off x="4000" y="2862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0" name="Oval 371"/>
            <p:cNvSpPr>
              <a:spLocks noChangeArrowheads="1"/>
            </p:cNvSpPr>
            <p:nvPr/>
          </p:nvSpPr>
          <p:spPr bwMode="auto">
            <a:xfrm rot="-3147559">
              <a:off x="4192" y="252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1" name="Oval 372"/>
            <p:cNvSpPr>
              <a:spLocks noChangeArrowheads="1"/>
            </p:cNvSpPr>
            <p:nvPr/>
          </p:nvSpPr>
          <p:spPr bwMode="auto">
            <a:xfrm rot="-3147559">
              <a:off x="4132" y="232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2" name="Oval 373"/>
            <p:cNvSpPr>
              <a:spLocks noChangeArrowheads="1"/>
            </p:cNvSpPr>
            <p:nvPr/>
          </p:nvSpPr>
          <p:spPr bwMode="auto">
            <a:xfrm rot="-3147559">
              <a:off x="4397" y="208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3" name="Oval 374"/>
            <p:cNvSpPr>
              <a:spLocks noChangeArrowheads="1"/>
            </p:cNvSpPr>
            <p:nvPr/>
          </p:nvSpPr>
          <p:spPr bwMode="auto">
            <a:xfrm rot="-3147559">
              <a:off x="4618" y="2066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4" name="Oval 375"/>
            <p:cNvSpPr>
              <a:spLocks noChangeArrowheads="1"/>
            </p:cNvSpPr>
            <p:nvPr/>
          </p:nvSpPr>
          <p:spPr bwMode="auto">
            <a:xfrm rot="-3147559">
              <a:off x="4932" y="214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5" name="Oval 376"/>
            <p:cNvSpPr>
              <a:spLocks noChangeArrowheads="1"/>
            </p:cNvSpPr>
            <p:nvPr/>
          </p:nvSpPr>
          <p:spPr bwMode="auto">
            <a:xfrm rot="-3147559">
              <a:off x="4921" y="183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6" name="Oval 377"/>
            <p:cNvSpPr>
              <a:spLocks noChangeArrowheads="1"/>
            </p:cNvSpPr>
            <p:nvPr/>
          </p:nvSpPr>
          <p:spPr bwMode="auto">
            <a:xfrm rot="-3147559">
              <a:off x="3587" y="279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7" name="Oval 378"/>
            <p:cNvSpPr>
              <a:spLocks noChangeArrowheads="1"/>
            </p:cNvSpPr>
            <p:nvPr/>
          </p:nvSpPr>
          <p:spPr bwMode="auto">
            <a:xfrm rot="-3147559">
              <a:off x="3395" y="2457"/>
              <a:ext cx="121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8" name="Oval 379"/>
            <p:cNvSpPr>
              <a:spLocks noChangeArrowheads="1"/>
            </p:cNvSpPr>
            <p:nvPr/>
          </p:nvSpPr>
          <p:spPr bwMode="auto">
            <a:xfrm rot="-3147559">
              <a:off x="3521" y="2226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79" name="Oval 380"/>
            <p:cNvSpPr>
              <a:spLocks noChangeArrowheads="1"/>
            </p:cNvSpPr>
            <p:nvPr/>
          </p:nvSpPr>
          <p:spPr bwMode="auto">
            <a:xfrm rot="-3147559">
              <a:off x="3455" y="188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0" name="Oval 381"/>
            <p:cNvSpPr>
              <a:spLocks noChangeArrowheads="1"/>
            </p:cNvSpPr>
            <p:nvPr/>
          </p:nvSpPr>
          <p:spPr bwMode="auto">
            <a:xfrm rot="-3147559">
              <a:off x="3275" y="1683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1" name="Oval 382"/>
            <p:cNvSpPr>
              <a:spLocks noChangeArrowheads="1"/>
            </p:cNvSpPr>
            <p:nvPr/>
          </p:nvSpPr>
          <p:spPr bwMode="auto">
            <a:xfrm rot="-3147559">
              <a:off x="3652" y="1624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2" name="Oval 383"/>
            <p:cNvSpPr>
              <a:spLocks noChangeArrowheads="1"/>
            </p:cNvSpPr>
            <p:nvPr/>
          </p:nvSpPr>
          <p:spPr bwMode="auto">
            <a:xfrm rot="-3147559">
              <a:off x="3729" y="2579"/>
              <a:ext cx="121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3" name="Oval 384"/>
            <p:cNvSpPr>
              <a:spLocks noChangeArrowheads="1"/>
            </p:cNvSpPr>
            <p:nvPr/>
          </p:nvSpPr>
          <p:spPr bwMode="auto">
            <a:xfrm rot="-3147559">
              <a:off x="3823" y="2231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4" name="Oval 385"/>
            <p:cNvSpPr>
              <a:spLocks noChangeArrowheads="1"/>
            </p:cNvSpPr>
            <p:nvPr/>
          </p:nvSpPr>
          <p:spPr bwMode="auto">
            <a:xfrm rot="-3147559">
              <a:off x="4096" y="1993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5" name="Oval 386"/>
            <p:cNvSpPr>
              <a:spLocks noChangeArrowheads="1"/>
            </p:cNvSpPr>
            <p:nvPr/>
          </p:nvSpPr>
          <p:spPr bwMode="auto">
            <a:xfrm rot="-3147559">
              <a:off x="4069" y="1657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6" name="Oval 387"/>
            <p:cNvSpPr>
              <a:spLocks noChangeArrowheads="1"/>
            </p:cNvSpPr>
            <p:nvPr/>
          </p:nvSpPr>
          <p:spPr bwMode="auto">
            <a:xfrm rot="-3147559">
              <a:off x="4270" y="1759"/>
              <a:ext cx="120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87" name="Line 388"/>
            <p:cNvSpPr>
              <a:spLocks noChangeShapeType="1"/>
            </p:cNvSpPr>
            <p:nvPr/>
          </p:nvSpPr>
          <p:spPr bwMode="auto">
            <a:xfrm rot="18452441" flipH="1">
              <a:off x="3204" y="4194"/>
              <a:ext cx="135" cy="12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8" name="Line 389"/>
            <p:cNvSpPr>
              <a:spLocks noChangeShapeType="1"/>
            </p:cNvSpPr>
            <p:nvPr/>
          </p:nvSpPr>
          <p:spPr bwMode="auto">
            <a:xfrm rot="18452441" flipH="1">
              <a:off x="3157" y="3941"/>
              <a:ext cx="99" cy="20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9" name="Line 390"/>
            <p:cNvSpPr>
              <a:spLocks noChangeShapeType="1"/>
            </p:cNvSpPr>
            <p:nvPr/>
          </p:nvSpPr>
          <p:spPr bwMode="auto">
            <a:xfrm rot="-3147559" flipH="1" flipV="1">
              <a:off x="3062" y="3808"/>
              <a:ext cx="486" cy="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0" name="Line 391"/>
            <p:cNvSpPr>
              <a:spLocks noChangeShapeType="1"/>
            </p:cNvSpPr>
            <p:nvPr/>
          </p:nvSpPr>
          <p:spPr bwMode="auto">
            <a:xfrm rot="18452441" flipH="1">
              <a:off x="3353" y="3378"/>
              <a:ext cx="432" cy="7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1" name="Line 392"/>
            <p:cNvSpPr>
              <a:spLocks noChangeShapeType="1"/>
            </p:cNvSpPr>
            <p:nvPr/>
          </p:nvSpPr>
          <p:spPr bwMode="auto">
            <a:xfrm rot="-3147559" flipH="1" flipV="1">
              <a:off x="3373" y="3236"/>
              <a:ext cx="305" cy="13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2" name="Line 393"/>
            <p:cNvSpPr>
              <a:spLocks noChangeShapeType="1"/>
            </p:cNvSpPr>
            <p:nvPr/>
          </p:nvSpPr>
          <p:spPr bwMode="auto">
            <a:xfrm rot="-3147559" flipH="1" flipV="1">
              <a:off x="3351" y="3044"/>
              <a:ext cx="248" cy="33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3" name="Line 394"/>
            <p:cNvSpPr>
              <a:spLocks noChangeShapeType="1"/>
            </p:cNvSpPr>
            <p:nvPr/>
          </p:nvSpPr>
          <p:spPr bwMode="auto">
            <a:xfrm rot="-3147559" flipH="1" flipV="1">
              <a:off x="2971" y="2993"/>
              <a:ext cx="189" cy="35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4" name="Line 395"/>
            <p:cNvSpPr>
              <a:spLocks noChangeShapeType="1"/>
            </p:cNvSpPr>
            <p:nvPr/>
          </p:nvSpPr>
          <p:spPr bwMode="auto">
            <a:xfrm rot="18452441" flipH="1">
              <a:off x="2792" y="2915"/>
              <a:ext cx="247" cy="16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5" name="Line 396"/>
            <p:cNvSpPr>
              <a:spLocks noChangeShapeType="1"/>
            </p:cNvSpPr>
            <p:nvPr/>
          </p:nvSpPr>
          <p:spPr bwMode="auto">
            <a:xfrm rot="-3147559" flipH="1" flipV="1">
              <a:off x="2755" y="2641"/>
              <a:ext cx="51" cy="28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6" name="Line 397"/>
            <p:cNvSpPr>
              <a:spLocks noChangeShapeType="1"/>
            </p:cNvSpPr>
            <p:nvPr/>
          </p:nvSpPr>
          <p:spPr bwMode="auto">
            <a:xfrm rot="-3147559" flipH="1" flipV="1">
              <a:off x="2343" y="2670"/>
              <a:ext cx="304" cy="18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7" name="Line 398"/>
            <p:cNvSpPr>
              <a:spLocks noChangeShapeType="1"/>
            </p:cNvSpPr>
            <p:nvPr/>
          </p:nvSpPr>
          <p:spPr bwMode="auto">
            <a:xfrm rot="18452441" flipV="1">
              <a:off x="2213" y="2594"/>
              <a:ext cx="103" cy="24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8" name="Line 399"/>
            <p:cNvSpPr>
              <a:spLocks noChangeShapeType="1"/>
            </p:cNvSpPr>
            <p:nvPr/>
          </p:nvSpPr>
          <p:spPr bwMode="auto">
            <a:xfrm rot="18452441" flipV="1">
              <a:off x="2143" y="2465"/>
              <a:ext cx="230" cy="8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9" name="Line 400"/>
            <p:cNvSpPr>
              <a:spLocks noChangeShapeType="1"/>
            </p:cNvSpPr>
            <p:nvPr/>
          </p:nvSpPr>
          <p:spPr bwMode="auto">
            <a:xfrm rot="18452441" flipV="1">
              <a:off x="2050" y="2314"/>
              <a:ext cx="76" cy="33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0" name="Line 401"/>
            <p:cNvSpPr>
              <a:spLocks noChangeShapeType="1"/>
            </p:cNvSpPr>
            <p:nvPr/>
          </p:nvSpPr>
          <p:spPr bwMode="auto">
            <a:xfrm rot="-3147559" flipH="1" flipV="1">
              <a:off x="2053" y="2543"/>
              <a:ext cx="120" cy="15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1" name="Line 402"/>
            <p:cNvSpPr>
              <a:spLocks noChangeShapeType="1"/>
            </p:cNvSpPr>
            <p:nvPr/>
          </p:nvSpPr>
          <p:spPr bwMode="auto">
            <a:xfrm rot="18452441" flipH="1">
              <a:off x="2865" y="2740"/>
              <a:ext cx="231" cy="1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2" name="Line 403"/>
            <p:cNvSpPr>
              <a:spLocks noChangeShapeType="1"/>
            </p:cNvSpPr>
            <p:nvPr/>
          </p:nvSpPr>
          <p:spPr bwMode="auto">
            <a:xfrm rot="18452441" flipV="1">
              <a:off x="2960" y="2496"/>
              <a:ext cx="102" cy="18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" name="Line 404"/>
            <p:cNvSpPr>
              <a:spLocks noChangeShapeType="1"/>
            </p:cNvSpPr>
            <p:nvPr/>
          </p:nvSpPr>
          <p:spPr bwMode="auto">
            <a:xfrm rot="18452441" flipV="1">
              <a:off x="2858" y="2254"/>
              <a:ext cx="39" cy="22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4" name="Line 405"/>
            <p:cNvSpPr>
              <a:spLocks noChangeShapeType="1"/>
            </p:cNvSpPr>
            <p:nvPr/>
          </p:nvSpPr>
          <p:spPr bwMode="auto">
            <a:xfrm rot="18452441" flipV="1">
              <a:off x="2881" y="2281"/>
              <a:ext cx="219" cy="9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" name="Line 406"/>
            <p:cNvSpPr>
              <a:spLocks noChangeShapeType="1"/>
            </p:cNvSpPr>
            <p:nvPr/>
          </p:nvSpPr>
          <p:spPr bwMode="auto">
            <a:xfrm rot="18452441" flipV="1">
              <a:off x="3550" y="2982"/>
              <a:ext cx="44" cy="28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6" name="Line 407"/>
            <p:cNvSpPr>
              <a:spLocks noChangeShapeType="1"/>
            </p:cNvSpPr>
            <p:nvPr/>
          </p:nvSpPr>
          <p:spPr bwMode="auto">
            <a:xfrm rot="18452441" flipV="1">
              <a:off x="3518" y="2914"/>
              <a:ext cx="272" cy="25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7" name="Line 408"/>
            <p:cNvSpPr>
              <a:spLocks noChangeShapeType="1"/>
            </p:cNvSpPr>
            <p:nvPr/>
          </p:nvSpPr>
          <p:spPr bwMode="auto">
            <a:xfrm rot="18452441" flipV="1">
              <a:off x="3463" y="2481"/>
              <a:ext cx="145" cy="35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8" name="Line 409"/>
            <p:cNvSpPr>
              <a:spLocks noChangeShapeType="1"/>
            </p:cNvSpPr>
            <p:nvPr/>
          </p:nvSpPr>
          <p:spPr bwMode="auto">
            <a:xfrm rot="18452441" flipV="1">
              <a:off x="3371" y="2352"/>
              <a:ext cx="299" cy="5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9" name="Line 410"/>
            <p:cNvSpPr>
              <a:spLocks noChangeShapeType="1"/>
            </p:cNvSpPr>
            <p:nvPr/>
          </p:nvSpPr>
          <p:spPr bwMode="auto">
            <a:xfrm rot="18452441" flipV="1">
              <a:off x="3433" y="1941"/>
              <a:ext cx="235" cy="27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0" name="Line 411"/>
            <p:cNvSpPr>
              <a:spLocks noChangeShapeType="1"/>
            </p:cNvSpPr>
            <p:nvPr/>
          </p:nvSpPr>
          <p:spPr bwMode="auto">
            <a:xfrm rot="18452441" flipV="1">
              <a:off x="3395" y="1681"/>
              <a:ext cx="55" cy="29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1" name="Line 412"/>
            <p:cNvSpPr>
              <a:spLocks noChangeShapeType="1"/>
            </p:cNvSpPr>
            <p:nvPr/>
          </p:nvSpPr>
          <p:spPr bwMode="auto">
            <a:xfrm rot="-3147559">
              <a:off x="3424" y="1811"/>
              <a:ext cx="362" cy="1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2" name="Line 413"/>
            <p:cNvSpPr>
              <a:spLocks noChangeShapeType="1"/>
            </p:cNvSpPr>
            <p:nvPr/>
          </p:nvSpPr>
          <p:spPr bwMode="auto">
            <a:xfrm rot="18452441" flipV="1">
              <a:off x="3493" y="3617"/>
              <a:ext cx="389" cy="25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3" name="Line 414"/>
            <p:cNvSpPr>
              <a:spLocks noChangeShapeType="1"/>
            </p:cNvSpPr>
            <p:nvPr/>
          </p:nvSpPr>
          <p:spPr bwMode="auto">
            <a:xfrm rot="18452441" flipV="1">
              <a:off x="3753" y="3931"/>
              <a:ext cx="39" cy="27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4" name="Line 415"/>
            <p:cNvSpPr>
              <a:spLocks noChangeShapeType="1"/>
            </p:cNvSpPr>
            <p:nvPr/>
          </p:nvSpPr>
          <p:spPr bwMode="auto">
            <a:xfrm rot="18452441" flipV="1">
              <a:off x="3744" y="4193"/>
              <a:ext cx="217" cy="10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5" name="Line 416"/>
            <p:cNvSpPr>
              <a:spLocks noChangeShapeType="1"/>
            </p:cNvSpPr>
            <p:nvPr/>
          </p:nvSpPr>
          <p:spPr bwMode="auto">
            <a:xfrm rot="18452441" flipV="1">
              <a:off x="3593" y="3231"/>
              <a:ext cx="182" cy="20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6" name="Line 417"/>
            <p:cNvSpPr>
              <a:spLocks noChangeShapeType="1"/>
            </p:cNvSpPr>
            <p:nvPr/>
          </p:nvSpPr>
          <p:spPr bwMode="auto">
            <a:xfrm rot="18452441" flipV="1">
              <a:off x="3920" y="3440"/>
              <a:ext cx="267" cy="37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7" name="Line 418"/>
            <p:cNvSpPr>
              <a:spLocks noChangeShapeType="1"/>
            </p:cNvSpPr>
            <p:nvPr/>
          </p:nvSpPr>
          <p:spPr bwMode="auto">
            <a:xfrm rot="-3147559" flipH="1" flipV="1">
              <a:off x="3826" y="3127"/>
              <a:ext cx="3" cy="41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8" name="Line 419"/>
            <p:cNvSpPr>
              <a:spLocks noChangeShapeType="1"/>
            </p:cNvSpPr>
            <p:nvPr/>
          </p:nvSpPr>
          <p:spPr bwMode="auto">
            <a:xfrm rot="-3147559" flipH="1" flipV="1">
              <a:off x="4215" y="3727"/>
              <a:ext cx="168" cy="29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9" name="Line 420"/>
            <p:cNvSpPr>
              <a:spLocks noChangeShapeType="1"/>
            </p:cNvSpPr>
            <p:nvPr/>
          </p:nvSpPr>
          <p:spPr bwMode="auto">
            <a:xfrm rot="18452441" flipV="1">
              <a:off x="4400" y="3941"/>
              <a:ext cx="134" cy="121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0" name="Line 421"/>
            <p:cNvSpPr>
              <a:spLocks noChangeShapeType="1"/>
            </p:cNvSpPr>
            <p:nvPr/>
          </p:nvSpPr>
          <p:spPr bwMode="auto">
            <a:xfrm rot="-3147559" flipH="1" flipV="1">
              <a:off x="4592" y="3971"/>
              <a:ext cx="120" cy="32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1" name="Line 422"/>
            <p:cNvSpPr>
              <a:spLocks noChangeShapeType="1"/>
            </p:cNvSpPr>
            <p:nvPr/>
          </p:nvSpPr>
          <p:spPr bwMode="auto">
            <a:xfrm rot="-3147559">
              <a:off x="4837" y="3996"/>
              <a:ext cx="357" cy="22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2" name="Line 423"/>
            <p:cNvSpPr>
              <a:spLocks noChangeShapeType="1"/>
            </p:cNvSpPr>
            <p:nvPr/>
          </p:nvSpPr>
          <p:spPr bwMode="auto">
            <a:xfrm rot="-3147559">
              <a:off x="4891" y="4064"/>
              <a:ext cx="166" cy="27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3" name="Line 424"/>
            <p:cNvSpPr>
              <a:spLocks noChangeShapeType="1"/>
            </p:cNvSpPr>
            <p:nvPr/>
          </p:nvSpPr>
          <p:spPr bwMode="auto">
            <a:xfrm rot="18452441" flipV="1">
              <a:off x="4822" y="4137"/>
              <a:ext cx="74" cy="22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4" name="Line 425"/>
            <p:cNvSpPr>
              <a:spLocks noChangeShapeType="1"/>
            </p:cNvSpPr>
            <p:nvPr/>
          </p:nvSpPr>
          <p:spPr bwMode="auto">
            <a:xfrm rot="-3147559">
              <a:off x="5317" y="3980"/>
              <a:ext cx="23" cy="25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5" name="Line 426"/>
            <p:cNvSpPr>
              <a:spLocks noChangeShapeType="1"/>
            </p:cNvSpPr>
            <p:nvPr/>
          </p:nvSpPr>
          <p:spPr bwMode="auto">
            <a:xfrm rot="-3147559" flipH="1" flipV="1">
              <a:off x="5509" y="4107"/>
              <a:ext cx="83" cy="18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6" name="Line 427"/>
            <p:cNvSpPr>
              <a:spLocks noChangeShapeType="1"/>
            </p:cNvSpPr>
            <p:nvPr/>
          </p:nvSpPr>
          <p:spPr bwMode="auto">
            <a:xfrm rot="18452441" flipV="1">
              <a:off x="5354" y="4015"/>
              <a:ext cx="368" cy="1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7" name="Line 428"/>
            <p:cNvSpPr>
              <a:spLocks noChangeShapeType="1"/>
            </p:cNvSpPr>
            <p:nvPr/>
          </p:nvSpPr>
          <p:spPr bwMode="auto">
            <a:xfrm rot="18452441" flipV="1">
              <a:off x="3504" y="2916"/>
              <a:ext cx="303" cy="26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8" name="Line 429"/>
            <p:cNvSpPr>
              <a:spLocks noChangeShapeType="1"/>
            </p:cNvSpPr>
            <p:nvPr/>
          </p:nvSpPr>
          <p:spPr bwMode="auto">
            <a:xfrm rot="18452441" flipV="1">
              <a:off x="3463" y="2502"/>
              <a:ext cx="150" cy="35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9" name="Line 430"/>
            <p:cNvSpPr>
              <a:spLocks noChangeShapeType="1"/>
            </p:cNvSpPr>
            <p:nvPr/>
          </p:nvSpPr>
          <p:spPr bwMode="auto">
            <a:xfrm rot="18452441" flipV="1">
              <a:off x="3382" y="2374"/>
              <a:ext cx="261" cy="4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0" name="Line 431"/>
            <p:cNvSpPr>
              <a:spLocks noChangeShapeType="1"/>
            </p:cNvSpPr>
            <p:nvPr/>
          </p:nvSpPr>
          <p:spPr bwMode="auto">
            <a:xfrm rot="18452441" flipV="1">
              <a:off x="3422" y="1969"/>
              <a:ext cx="245" cy="26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1" name="Line 432"/>
            <p:cNvSpPr>
              <a:spLocks noChangeShapeType="1"/>
            </p:cNvSpPr>
            <p:nvPr/>
          </p:nvSpPr>
          <p:spPr bwMode="auto">
            <a:xfrm rot="18452441" flipV="1">
              <a:off x="3397" y="1705"/>
              <a:ext cx="50" cy="26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2" name="Line 433"/>
            <p:cNvSpPr>
              <a:spLocks noChangeShapeType="1"/>
            </p:cNvSpPr>
            <p:nvPr/>
          </p:nvSpPr>
          <p:spPr bwMode="auto">
            <a:xfrm rot="-3147559">
              <a:off x="3461" y="1793"/>
              <a:ext cx="315" cy="1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3" name="Line 434"/>
            <p:cNvSpPr>
              <a:spLocks noChangeShapeType="1"/>
            </p:cNvSpPr>
            <p:nvPr/>
          </p:nvSpPr>
          <p:spPr bwMode="auto">
            <a:xfrm rot="-3147559">
              <a:off x="3599" y="2733"/>
              <a:ext cx="235" cy="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4" name="Line 435"/>
            <p:cNvSpPr>
              <a:spLocks noChangeShapeType="1"/>
            </p:cNvSpPr>
            <p:nvPr/>
          </p:nvSpPr>
          <p:spPr bwMode="auto">
            <a:xfrm rot="18452441" flipV="1">
              <a:off x="3666" y="2385"/>
              <a:ext cx="347" cy="14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5" name="Line 436"/>
            <p:cNvSpPr>
              <a:spLocks noChangeShapeType="1"/>
            </p:cNvSpPr>
            <p:nvPr/>
          </p:nvSpPr>
          <p:spPr bwMode="auto">
            <a:xfrm rot="-3147559">
              <a:off x="3838" y="2138"/>
              <a:ext cx="347" cy="6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6" name="Line 437"/>
            <p:cNvSpPr>
              <a:spLocks noChangeShapeType="1"/>
            </p:cNvSpPr>
            <p:nvPr/>
          </p:nvSpPr>
          <p:spPr bwMode="auto">
            <a:xfrm rot="-3147559">
              <a:off x="4100" y="1912"/>
              <a:ext cx="298" cy="13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7" name="Line 438"/>
            <p:cNvSpPr>
              <a:spLocks noChangeShapeType="1"/>
            </p:cNvSpPr>
            <p:nvPr/>
          </p:nvSpPr>
          <p:spPr bwMode="auto">
            <a:xfrm rot="18452441" flipV="1">
              <a:off x="4026" y="1787"/>
              <a:ext cx="219" cy="18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8" name="Line 439"/>
            <p:cNvSpPr>
              <a:spLocks noChangeShapeType="1"/>
            </p:cNvSpPr>
            <p:nvPr/>
          </p:nvSpPr>
          <p:spPr bwMode="auto">
            <a:xfrm rot="-3147559">
              <a:off x="3600" y="3025"/>
              <a:ext cx="515" cy="9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9" name="Line 440"/>
            <p:cNvSpPr>
              <a:spLocks noChangeShapeType="1"/>
            </p:cNvSpPr>
            <p:nvPr/>
          </p:nvSpPr>
          <p:spPr bwMode="auto">
            <a:xfrm rot="18452441" flipV="1">
              <a:off x="3941" y="2717"/>
              <a:ext cx="404" cy="7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0" name="Line 441"/>
            <p:cNvSpPr>
              <a:spLocks noChangeShapeType="1"/>
            </p:cNvSpPr>
            <p:nvPr/>
          </p:nvSpPr>
          <p:spPr bwMode="auto">
            <a:xfrm rot="18452441" flipV="1">
              <a:off x="4144" y="2391"/>
              <a:ext cx="139" cy="16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1" name="Line 442"/>
            <p:cNvSpPr>
              <a:spLocks noChangeShapeType="1"/>
            </p:cNvSpPr>
            <p:nvPr/>
          </p:nvSpPr>
          <p:spPr bwMode="auto">
            <a:xfrm rot="-3147559" flipH="1" flipV="1">
              <a:off x="4158" y="2219"/>
              <a:ext cx="343" cy="59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2" name="Line 443"/>
            <p:cNvSpPr>
              <a:spLocks noChangeShapeType="1"/>
            </p:cNvSpPr>
            <p:nvPr/>
          </p:nvSpPr>
          <p:spPr bwMode="auto">
            <a:xfrm rot="-3147559" flipH="1" flipV="1">
              <a:off x="4474" y="2065"/>
              <a:ext cx="163" cy="14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3" name="Line 444"/>
            <p:cNvSpPr>
              <a:spLocks noChangeShapeType="1"/>
            </p:cNvSpPr>
            <p:nvPr/>
          </p:nvSpPr>
          <p:spPr bwMode="auto">
            <a:xfrm rot="-3147559" flipH="1" flipV="1">
              <a:off x="4638" y="1957"/>
              <a:ext cx="385" cy="106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4" name="Line 445"/>
            <p:cNvSpPr>
              <a:spLocks noChangeShapeType="1"/>
            </p:cNvSpPr>
            <p:nvPr/>
          </p:nvSpPr>
          <p:spPr bwMode="auto">
            <a:xfrm rot="-3147559" flipH="1" flipV="1">
              <a:off x="4798" y="2039"/>
              <a:ext cx="126" cy="281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5" name="Line 446"/>
            <p:cNvSpPr>
              <a:spLocks noChangeShapeType="1"/>
            </p:cNvSpPr>
            <p:nvPr/>
          </p:nvSpPr>
          <p:spPr bwMode="auto">
            <a:xfrm rot="-3147559" flipH="1" flipV="1">
              <a:off x="3720" y="3103"/>
              <a:ext cx="215" cy="21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6" name="Line 447"/>
            <p:cNvSpPr>
              <a:spLocks noChangeShapeType="1"/>
            </p:cNvSpPr>
            <p:nvPr/>
          </p:nvSpPr>
          <p:spPr bwMode="auto">
            <a:xfrm rot="-3147559" flipH="1" flipV="1">
              <a:off x="4123" y="3047"/>
              <a:ext cx="131" cy="34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7" name="Line 448"/>
            <p:cNvSpPr>
              <a:spLocks noChangeShapeType="1"/>
            </p:cNvSpPr>
            <p:nvPr/>
          </p:nvSpPr>
          <p:spPr bwMode="auto">
            <a:xfrm rot="-3147559" flipH="1" flipV="1">
              <a:off x="4412" y="3093"/>
              <a:ext cx="306" cy="255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8" name="Line 449"/>
            <p:cNvSpPr>
              <a:spLocks noChangeShapeType="1"/>
            </p:cNvSpPr>
            <p:nvPr/>
          </p:nvSpPr>
          <p:spPr bwMode="auto">
            <a:xfrm rot="-3147559" flipH="1" flipV="1">
              <a:off x="4759" y="3064"/>
              <a:ext cx="211" cy="91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9" name="Oval 450"/>
            <p:cNvSpPr>
              <a:spLocks noChangeArrowheads="1"/>
            </p:cNvSpPr>
            <p:nvPr/>
          </p:nvSpPr>
          <p:spPr bwMode="auto">
            <a:xfrm rot="-3147559">
              <a:off x="4925" y="2973"/>
              <a:ext cx="120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s-ES" altLang="es-CL" smtClean="0"/>
            </a:p>
          </p:txBody>
        </p:sp>
        <p:sp>
          <p:nvSpPr>
            <p:cNvPr id="150" name="Line 451"/>
            <p:cNvSpPr>
              <a:spLocks noChangeShapeType="1"/>
            </p:cNvSpPr>
            <p:nvPr/>
          </p:nvSpPr>
          <p:spPr bwMode="auto">
            <a:xfrm rot="-3147559" flipH="1" flipV="1">
              <a:off x="4657" y="2763"/>
              <a:ext cx="179" cy="39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1" name="Line 452"/>
            <p:cNvSpPr>
              <a:spLocks noChangeShapeType="1"/>
            </p:cNvSpPr>
            <p:nvPr/>
          </p:nvSpPr>
          <p:spPr bwMode="auto">
            <a:xfrm rot="-3147559" flipH="1" flipV="1">
              <a:off x="5138" y="2893"/>
              <a:ext cx="147" cy="39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2" name="Line 453"/>
            <p:cNvSpPr>
              <a:spLocks noChangeShapeType="1"/>
            </p:cNvSpPr>
            <p:nvPr/>
          </p:nvSpPr>
          <p:spPr bwMode="auto">
            <a:xfrm rot="18452441" flipH="1">
              <a:off x="4853" y="2798"/>
              <a:ext cx="554" cy="5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3" name="Line 454"/>
            <p:cNvSpPr>
              <a:spLocks noChangeShapeType="1"/>
            </p:cNvSpPr>
            <p:nvPr/>
          </p:nvSpPr>
          <p:spPr bwMode="auto">
            <a:xfrm rot="18452441" flipH="1">
              <a:off x="4888" y="2808"/>
              <a:ext cx="226" cy="151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4" name="Line 455"/>
            <p:cNvSpPr>
              <a:spLocks noChangeShapeType="1"/>
            </p:cNvSpPr>
            <p:nvPr/>
          </p:nvSpPr>
          <p:spPr bwMode="auto">
            <a:xfrm rot="18452441" flipH="1">
              <a:off x="5088" y="3007"/>
              <a:ext cx="4" cy="19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5" name="Line 456"/>
            <p:cNvSpPr>
              <a:spLocks noChangeShapeType="1"/>
            </p:cNvSpPr>
            <p:nvPr/>
          </p:nvSpPr>
          <p:spPr bwMode="auto">
            <a:xfrm rot="18452441" flipH="1">
              <a:off x="5012" y="2992"/>
              <a:ext cx="146" cy="378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6" name="Line 457"/>
            <p:cNvSpPr>
              <a:spLocks noChangeShapeType="1"/>
            </p:cNvSpPr>
            <p:nvPr/>
          </p:nvSpPr>
          <p:spPr bwMode="auto">
            <a:xfrm rot="18452441" flipH="1">
              <a:off x="4888" y="3070"/>
              <a:ext cx="205" cy="167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7" name="Line 458"/>
            <p:cNvSpPr>
              <a:spLocks noChangeShapeType="1"/>
            </p:cNvSpPr>
            <p:nvPr/>
          </p:nvSpPr>
          <p:spPr bwMode="auto">
            <a:xfrm rot="18452441" flipH="1">
              <a:off x="4626" y="3211"/>
              <a:ext cx="480" cy="6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8" name="Line 459"/>
            <p:cNvSpPr>
              <a:spLocks noChangeShapeType="1"/>
            </p:cNvSpPr>
            <p:nvPr/>
          </p:nvSpPr>
          <p:spPr bwMode="auto">
            <a:xfrm rot="-3147559" flipH="1" flipV="1">
              <a:off x="5022" y="2907"/>
              <a:ext cx="208" cy="80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9" name="Line 460"/>
            <p:cNvSpPr>
              <a:spLocks noChangeShapeType="1"/>
            </p:cNvSpPr>
            <p:nvPr/>
          </p:nvSpPr>
          <p:spPr bwMode="auto">
            <a:xfrm rot="18452441" flipH="1">
              <a:off x="4862" y="2801"/>
              <a:ext cx="9" cy="234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0" name="Line 461"/>
            <p:cNvSpPr>
              <a:spLocks noChangeShapeType="1"/>
            </p:cNvSpPr>
            <p:nvPr/>
          </p:nvSpPr>
          <p:spPr bwMode="auto">
            <a:xfrm rot="18452441" flipH="1">
              <a:off x="4814" y="2670"/>
              <a:ext cx="125" cy="332"/>
            </a:xfrm>
            <a:prstGeom prst="lin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pic>
        <p:nvPicPr>
          <p:cNvPr id="161" name="Picture 300" descr="INDRAlog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650875"/>
            <a:ext cx="20526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269"/>
          <p:cNvSpPr>
            <a:spLocks noChangeArrowheads="1"/>
          </p:cNvSpPr>
          <p:nvPr userDrawn="1"/>
        </p:nvSpPr>
        <p:spPr bwMode="auto">
          <a:xfrm>
            <a:off x="611188" y="1584325"/>
            <a:ext cx="60198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s-CL" u="none" smtClean="0">
              <a:solidFill>
                <a:schemeClr val="bg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4392613"/>
            <a:ext cx="5703888" cy="1068387"/>
          </a:xfrm>
        </p:spPr>
        <p:txBody>
          <a:bodyPr anchor="b"/>
          <a:lstStyle>
            <a:lvl1pPr marL="0" indent="0">
              <a:lnSpc>
                <a:spcPts val="2000"/>
              </a:lnSpc>
              <a:spcBef>
                <a:spcPct val="0"/>
              </a:spcBef>
              <a:buFont typeface="Wingdings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016125"/>
            <a:ext cx="5703888" cy="2276475"/>
          </a:xfrm>
        </p:spPr>
        <p:txBody>
          <a:bodyPr/>
          <a:lstStyle>
            <a:lvl1pPr>
              <a:lnSpc>
                <a:spcPts val="3700"/>
              </a:lnSpc>
              <a:defRPr sz="3500"/>
            </a:lvl1pPr>
          </a:lstStyle>
          <a:p>
            <a:r>
              <a:rPr lang="en-US"/>
              <a:t>HAGA CLIC PARA CAMBIAR EL ESTILO DEL TÍTULO 	</a:t>
            </a:r>
          </a:p>
        </p:txBody>
      </p:sp>
    </p:spTree>
    <p:extLst>
      <p:ext uri="{BB962C8B-B14F-4D97-AF65-F5344CB8AC3E}">
        <p14:creationId xmlns:p14="http://schemas.microsoft.com/office/powerpoint/2010/main" val="11872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48E-9141-451A-A2A0-6BF6E3DC946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0039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3625" y="536575"/>
            <a:ext cx="1884363" cy="6075363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536575"/>
            <a:ext cx="5502275" cy="6075363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6863-7A23-4B07-B4C7-06611C5148C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3255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536575"/>
            <a:ext cx="7539038" cy="1350963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8950" y="1916113"/>
            <a:ext cx="3692525" cy="46958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33875" y="1916113"/>
            <a:ext cx="3694113" cy="22717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33875" y="4340225"/>
            <a:ext cx="3694113" cy="227171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0B84-C0B8-41F5-8FBA-15CA882F7DD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2095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536575"/>
            <a:ext cx="7539038" cy="1350963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8950" y="1916113"/>
            <a:ext cx="3692525" cy="46958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3875" y="1916113"/>
            <a:ext cx="3694113" cy="469582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2A2E-09B4-4E2F-843A-7B9B5C693B6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8184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8950" y="536575"/>
            <a:ext cx="7539038" cy="1350963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950" y="1916113"/>
            <a:ext cx="3692525" cy="22717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33875" y="1916113"/>
            <a:ext cx="3694113" cy="22717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8950" y="4340225"/>
            <a:ext cx="3692525" cy="227171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3875" y="4340225"/>
            <a:ext cx="3694113" cy="227171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FDEB-9793-488A-859A-D09C9F9BC83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6396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8713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96BF-99F6-453B-A779-D7D927DAF3F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614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6F75-81A4-44E6-8C5C-8CA395DB1E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1465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916113"/>
            <a:ext cx="369252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3875" y="1916113"/>
            <a:ext cx="369411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5E68-1EEB-4EA7-AE6E-3A46C381161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322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50D0-0AC4-4A71-8AE1-1817D9C4244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8415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E219-4DFC-4CC2-9B3B-7E8E4F0C4F2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970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3510-B9D2-48E2-9923-A7ED7634D5D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0701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5C99-1102-4FED-8456-D58369C066C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2412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D868-C56C-4174-879E-595AB00FDB3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5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36575"/>
            <a:ext cx="75390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40315" name="Rectangle 27"/>
          <p:cNvSpPr>
            <a:spLocks noChangeArrowheads="1"/>
          </p:cNvSpPr>
          <p:nvPr userDrawn="1"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CL" smtClean="0"/>
          </a:p>
        </p:txBody>
      </p:sp>
      <p:sp>
        <p:nvSpPr>
          <p:cNvPr id="140316" name="Rectangle 28"/>
          <p:cNvSpPr>
            <a:spLocks noChangeArrowheads="1"/>
          </p:cNvSpPr>
          <p:nvPr userDrawn="1"/>
        </p:nvSpPr>
        <p:spPr bwMode="auto">
          <a:xfrm rot="16200000">
            <a:off x="5661026" y="3460750"/>
            <a:ext cx="54721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s-CL" sz="800" b="0" u="none" dirty="0" smtClean="0">
                <a:solidFill>
                  <a:srgbClr val="777777"/>
                </a:solidFill>
              </a:rPr>
              <a:t>Proyecto de Encasillamiento, para SIRH de MINSAL</a:t>
            </a:r>
            <a:endParaRPr lang="es-ES_tradnl" altLang="es-CL" sz="800" b="0" u="none" dirty="0" smtClean="0">
              <a:solidFill>
                <a:srgbClr val="777777"/>
              </a:solidFill>
            </a:endParaRP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 flipH="1">
            <a:off x="8235950" y="298450"/>
            <a:ext cx="7938" cy="6259513"/>
          </a:xfrm>
          <a:prstGeom prst="line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s-CL"/>
          </a:p>
        </p:txBody>
      </p:sp>
      <p:pic>
        <p:nvPicPr>
          <p:cNvPr id="1030" name="Picture 36" descr="INDRAlog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04800"/>
            <a:ext cx="7239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u="none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60BBCF-1C49-45B7-8E05-CE7A0CE94C8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103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7539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racompan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s-CL" sz="3200" dirty="0" smtClean="0"/>
              <a:t>PROCESOS DE APOYO A LA IMPLEMENTACION PARA ENCASILLAMIENTO</a:t>
            </a:r>
            <a:endParaRPr lang="es-ES" altLang="es-CL" sz="32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CL" dirty="0" smtClean="0"/>
              <a:t>Procesos de Apoyo en la implementación de mejoras en módulos SIRH, para Encasillamiento.</a:t>
            </a:r>
          </a:p>
          <a:p>
            <a:pPr eaLnBrk="1" hangingPunct="1"/>
            <a:r>
              <a:rPr lang="es-ES" altLang="es-CL" sz="1200" dirty="0"/>
              <a:t>[INDRA-SIRH-PPT-ImplementacionEncasillamiento-20171123_v1.pptx]</a:t>
            </a:r>
            <a:endParaRPr lang="es-ES" altLang="es-CL" sz="1200" dirty="0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812800" y="5668963"/>
            <a:ext cx="56499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5000"/>
              </a:lnSpc>
            </a:pPr>
            <a:r>
              <a:rPr lang="es-ES_tradnl" altLang="es-CL" sz="1400" b="0" u="none" dirty="0" smtClean="0">
                <a:solidFill>
                  <a:schemeClr val="tx2"/>
                </a:solidFill>
              </a:rPr>
              <a:t>Noviembre </a:t>
            </a:r>
            <a:r>
              <a:rPr lang="es-ES_tradnl" altLang="es-CL" sz="1400" b="0" u="none" dirty="0">
                <a:solidFill>
                  <a:schemeClr val="tx2"/>
                </a:solidFill>
              </a:rPr>
              <a:t>de </a:t>
            </a:r>
            <a:r>
              <a:rPr lang="es-ES_tradnl" altLang="es-CL" sz="1400" b="0" u="none" dirty="0" smtClean="0">
                <a:solidFill>
                  <a:schemeClr val="tx2"/>
                </a:solidFill>
              </a:rPr>
              <a:t>2017</a:t>
            </a:r>
            <a:endParaRPr lang="es-ES_tradnl" altLang="es-CL" sz="1100" b="0" u="non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10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MEJORAS ESCALAFON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916113"/>
            <a:ext cx="7539038" cy="12968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este nuevo desarrollo se incluye el concepto de Escalafón Vigente, el cual se podrá emitir mensualmente con fecha de corte a ingresar para el periodo seleccionado.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emisión del escalafón vigente solo se habilitara una vez se encuentre cerrado el escalafón </a:t>
            </a:r>
            <a:r>
              <a:rPr lang="es-ES" dirty="0" smtClean="0"/>
              <a:t>oficial.</a:t>
            </a:r>
            <a:endParaRPr lang="es-CL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27583" y="3757850"/>
            <a:ext cx="6264696" cy="22634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013" t="36051" r="20075" b="10943"/>
          <a:stretch/>
        </p:blipFill>
        <p:spPr>
          <a:xfrm>
            <a:off x="899592" y="4365104"/>
            <a:ext cx="2088232" cy="1368152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81049" y="3901867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Formulario</a:t>
            </a:r>
            <a:endParaRPr lang="es-ES" altLang="es-CL" sz="1200" b="0" u="none" dirty="0"/>
          </a:p>
        </p:txBody>
      </p:sp>
      <p:pic>
        <p:nvPicPr>
          <p:cNvPr id="16" name="Imagen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4360515"/>
            <a:ext cx="1584176" cy="13727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9288" t="22101" r="19287" b="20707"/>
          <a:stretch/>
        </p:blipFill>
        <p:spPr>
          <a:xfrm>
            <a:off x="4939020" y="4365104"/>
            <a:ext cx="2081251" cy="1368152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22264" y="3901867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Formulario Informe</a:t>
            </a:r>
            <a:endParaRPr lang="es-ES" altLang="es-CL" sz="1200" b="0" u="none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32040" y="3886926"/>
            <a:ext cx="187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Escalafón de Merito</a:t>
            </a:r>
            <a:endParaRPr lang="es-ES" altLang="es-CL" sz="1200" b="0" u="none" dirty="0"/>
          </a:p>
        </p:txBody>
      </p:sp>
    </p:spTree>
    <p:extLst>
      <p:ext uri="{BB962C8B-B14F-4D97-AF65-F5344CB8AC3E}">
        <p14:creationId xmlns:p14="http://schemas.microsoft.com/office/powerpoint/2010/main" val="21662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11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MEJORAS ESCALAFON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916113"/>
            <a:ext cx="7539038" cy="12968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información del Escalafón Vigente considera todos los movimientos sobre los correlativos de cargo, donde se verificaran los movimientos de ascensos y alejamientos de la planta ocurridos desde el escalafón oficial hasta la fecha de generación del escalafón vigente</a:t>
            </a:r>
            <a:endParaRPr lang="es-ES" altLang="es-CL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27583" y="3757850"/>
            <a:ext cx="6264696" cy="22634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81049" y="3901867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Formulario</a:t>
            </a:r>
            <a:endParaRPr lang="es-ES" altLang="es-CL" sz="1200" b="0" u="non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738" t="30471" r="25588" b="13733"/>
          <a:stretch/>
        </p:blipFill>
        <p:spPr>
          <a:xfrm>
            <a:off x="960511" y="4206965"/>
            <a:ext cx="2172758" cy="14984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288" t="24891" r="16926" b="2573"/>
          <a:stretch/>
        </p:blipFill>
        <p:spPr>
          <a:xfrm>
            <a:off x="3974956" y="4176505"/>
            <a:ext cx="2559668" cy="1643244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23928" y="3898274"/>
            <a:ext cx="3096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Informe de Escalafón de Merito Vigente</a:t>
            </a:r>
            <a:endParaRPr lang="es-ES" altLang="es-CL" sz="1200" b="0" u="none" dirty="0"/>
          </a:p>
        </p:txBody>
      </p:sp>
    </p:spTree>
    <p:extLst>
      <p:ext uri="{BB962C8B-B14F-4D97-AF65-F5344CB8AC3E}">
        <p14:creationId xmlns:p14="http://schemas.microsoft.com/office/powerpoint/2010/main" val="6043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12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</a:rPr>
              <a:t>05 Listado </a:t>
            </a:r>
            <a:r>
              <a:rPr lang="es-CL" sz="2000" b="1" dirty="0">
                <a:solidFill>
                  <a:schemeClr val="bg1"/>
                </a:solidFill>
              </a:rPr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dirty="0"/>
              <a:t>08 Proyectos en Ejecución</a:t>
            </a:r>
            <a:endParaRPr lang="es-ES" altLang="es-CL" sz="9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13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LISTADO DE DIRECTIVOS Y PROFESIONALES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772817"/>
            <a:ext cx="7539038" cy="14401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dirty="0"/>
              <a:t>En el proceso de conformación del listado Directivos y Profesionales se modifica internamente para la ejecución del proceso por parte de los organismos, donde se procede con la generación del listado directivos y profesionales oficial para el respectivo año con la información contractual al 31 de diciembre del año anterior.</a:t>
            </a:r>
            <a:endParaRPr lang="es-ES" altLang="es-CL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27583" y="3757850"/>
            <a:ext cx="6264696" cy="22634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81049" y="3901867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Formulario</a:t>
            </a:r>
            <a:endParaRPr lang="es-ES" altLang="es-CL" sz="1200" b="0" u="none" dirty="0"/>
          </a:p>
        </p:txBody>
      </p:sp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61999" y="4320522"/>
            <a:ext cx="2169841" cy="1621558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15564"/>
            <a:ext cx="2960438" cy="1626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63280" y="3884880"/>
            <a:ext cx="32050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Listado de Directivos y Profesionales</a:t>
            </a:r>
            <a:endParaRPr lang="es-ES" altLang="es-CL" sz="1200" b="0" u="none" dirty="0"/>
          </a:p>
        </p:txBody>
      </p:sp>
    </p:spTree>
    <p:extLst>
      <p:ext uri="{BB962C8B-B14F-4D97-AF65-F5344CB8AC3E}">
        <p14:creationId xmlns:p14="http://schemas.microsoft.com/office/powerpoint/2010/main" val="16294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14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</a:rPr>
              <a:t>06 Certificado </a:t>
            </a:r>
            <a:r>
              <a:rPr lang="es-CL" sz="2000" b="1" dirty="0">
                <a:solidFill>
                  <a:schemeClr val="bg1"/>
                </a:solidFill>
              </a:rPr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dirty="0"/>
              <a:t>08 Proyectos en Ejecución</a:t>
            </a:r>
            <a:endParaRPr lang="es-ES" altLang="es-CL" sz="9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0400" y="5895518"/>
            <a:ext cx="863600" cy="217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15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CERTIFICADO DE PARTICIPACION TITULARES PROFESIONALES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54312"/>
            <a:ext cx="7539038" cy="1296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CL" dirty="0" smtClean="0"/>
              <a:t>Se implementa, certificado de antecedentes de participación de concurso interno de Encasillamiento de titulares de la planta Profesional.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0328" y="2492896"/>
            <a:ext cx="7736282" cy="335781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pic>
        <p:nvPicPr>
          <p:cNvPr id="7" name="Imagen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413" y="3283956"/>
            <a:ext cx="1941248" cy="2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544" y="2609715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200" b="0" u="none" dirty="0" smtClean="0"/>
              <a:t>Certificado de Antecedentes  de Participación de concurso interno de Encasillamiento de Titulares de la Planta de Profesionales</a:t>
            </a:r>
            <a:endParaRPr lang="es-ES" altLang="es-CL" sz="1200" b="0" u="none" dirty="0"/>
          </a:p>
        </p:txBody>
      </p:sp>
      <p:pic>
        <p:nvPicPr>
          <p:cNvPr id="39938" name="Imagen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283956"/>
            <a:ext cx="1831869" cy="2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n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463"/>
            <a:ext cx="3904650" cy="83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1184" t="34250" r="30630" b="37203"/>
          <a:stretch/>
        </p:blipFill>
        <p:spPr>
          <a:xfrm>
            <a:off x="4209569" y="4698263"/>
            <a:ext cx="49685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16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</a:rPr>
              <a:t>07 Encasillamiento </a:t>
            </a:r>
            <a:r>
              <a:rPr lang="es-CL" sz="2000" b="1" dirty="0">
                <a:solidFill>
                  <a:schemeClr val="bg1"/>
                </a:solidFill>
              </a:rPr>
              <a:t>Primera Etapa Titulares</a:t>
            </a:r>
          </a:p>
          <a:p>
            <a:pPr marL="571500" lvl="1" indent="0">
              <a:buNone/>
            </a:pPr>
            <a:r>
              <a:rPr lang="es-CL" sz="2000" dirty="0"/>
              <a:t>08 Proyectos en Ejecución</a:t>
            </a:r>
            <a:endParaRPr lang="es-ES" altLang="es-CL" sz="9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17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ENCASILLAMIENTO PRIMERA ETAPA TITULARES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916113"/>
            <a:ext cx="7539038" cy="1296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CL" dirty="0" smtClean="0"/>
              <a:t>Se implementa primera etapa de Encasillamiento, para plantas: Directivos, Técnicos, Administrativos y Auxiliares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512" y="2852936"/>
            <a:ext cx="7992888" cy="3600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977714424"/>
              </p:ext>
            </p:extLst>
          </p:nvPr>
        </p:nvGraphicFramePr>
        <p:xfrm>
          <a:off x="5724127" y="3853505"/>
          <a:ext cx="2664297" cy="21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330229398"/>
              </p:ext>
            </p:extLst>
          </p:nvPr>
        </p:nvGraphicFramePr>
        <p:xfrm>
          <a:off x="2401400" y="3876553"/>
          <a:ext cx="3456384" cy="21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52534685"/>
              </p:ext>
            </p:extLst>
          </p:nvPr>
        </p:nvGraphicFramePr>
        <p:xfrm>
          <a:off x="0" y="3853506"/>
          <a:ext cx="2483768" cy="21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7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18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CL" dirty="0" smtClean="0"/>
              <a:t>ENCASILLAMIENTO PRIMERA ETAPA TITULARES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916113"/>
            <a:ext cx="7539038" cy="1296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dirty="0"/>
              <a:t>Etapa I: actual implementación donde se realiza la carga de la cantidad de cargos definidos en los DFL de cada organismo</a:t>
            </a:r>
            <a:endParaRPr lang="es-ES" altLang="es-CL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2852936"/>
            <a:ext cx="7992888" cy="3600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6167074"/>
              </p:ext>
            </p:extLst>
          </p:nvPr>
        </p:nvGraphicFramePr>
        <p:xfrm>
          <a:off x="323527" y="2636912"/>
          <a:ext cx="77774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9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19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b="1" dirty="0">
                <a:solidFill>
                  <a:schemeClr val="bg1"/>
                </a:solidFill>
              </a:rPr>
              <a:t>08 Proyectos en Ejecución</a:t>
            </a:r>
            <a:endParaRPr lang="es-ES" altLang="es-CL" sz="900" b="1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2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b="1" dirty="0" smtClean="0">
                <a:solidFill>
                  <a:schemeClr val="bg1"/>
                </a:solidFill>
              </a:rPr>
              <a:t>01 </a:t>
            </a:r>
            <a:r>
              <a:rPr lang="es-CL" sz="2000" b="1" dirty="0">
                <a:solidFill>
                  <a:schemeClr val="bg1"/>
                </a:solidFill>
              </a:rPr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en Ascenso</a:t>
            </a:r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dirty="0"/>
              <a:t>08 Proyectos </a:t>
            </a:r>
            <a:r>
              <a:rPr lang="es-CL" sz="2000" dirty="0" smtClean="0"/>
              <a:t>en Ejecución</a:t>
            </a: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93510-B9D2-48E2-9923-A7ED7634D5D1}" type="slidenum">
              <a:rPr lang="es-ES" altLang="es-CL" smtClean="0"/>
              <a:pPr>
                <a:defRPr/>
              </a:pPr>
              <a:t>20</a:t>
            </a:fld>
            <a:endParaRPr lang="es-ES" alt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523" t="34250" r="30076" b="36219"/>
          <a:stretch/>
        </p:blipFill>
        <p:spPr>
          <a:xfrm>
            <a:off x="378222" y="2060848"/>
            <a:ext cx="8760973" cy="3600400"/>
          </a:xfrm>
          <a:prstGeom prst="rect">
            <a:avLst/>
          </a:prstGeom>
        </p:spPr>
      </p:pic>
      <p:sp>
        <p:nvSpPr>
          <p:cNvPr id="4" name="AutoShape 2" descr="https://mail.google.com/mail/u/2/?ui=2&amp;ik=e80c319d1d&amp;view=fimg&amp;th=160025010b395306&amp;attid=0.4&amp;disp=emb&amp;realattid=cec62e7a91c89b01_0.3&amp;attbid=ANGjdJ-NU0JqXGe2AfrciNkpaG9Fxx9nkTz2NMTHZrAj6_PA-Szz_oq6rOeQsfFITdHdLxvFf7PeqbRCZTEqUZmE2yxlS1GfneobXT_iIB5sFNSWLV_dWq5i8Spa3V0&amp;sz=w526-h336&amp;ats=1511868870528&amp;rm=160025010b395306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759" y="332656"/>
            <a:ext cx="7539038" cy="13509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s-CL" altLang="es-CL" u="none" kern="0" dirty="0" smtClean="0"/>
              <a:t>PROPUESTRA DE ENCASILLAMIENTO</a:t>
            </a:r>
            <a:endParaRPr lang="es-ES" altLang="es-CL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26434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93510-B9D2-48E2-9923-A7ED7634D5D1}" type="slidenum">
              <a:rPr lang="es-ES" altLang="es-CL" smtClean="0"/>
              <a:pPr>
                <a:defRPr/>
              </a:pPr>
              <a:t>21</a:t>
            </a:fld>
            <a:endParaRPr lang="es-ES" alt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668" t="16532" r="30630" b="10626"/>
          <a:stretch/>
        </p:blipFill>
        <p:spPr>
          <a:xfrm>
            <a:off x="179512" y="0"/>
            <a:ext cx="8352928" cy="70240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14" t="27386" r="2286"/>
          <a:stretch/>
        </p:blipFill>
        <p:spPr>
          <a:xfrm>
            <a:off x="1403648" y="3518814"/>
            <a:ext cx="9224617" cy="39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22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49" y="536575"/>
            <a:ext cx="7791451" cy="1350963"/>
          </a:xfrm>
        </p:spPr>
        <p:txBody>
          <a:bodyPr/>
          <a:lstStyle/>
          <a:p>
            <a:pPr eaLnBrk="1" hangingPunct="1"/>
            <a:r>
              <a:rPr lang="es-CL" altLang="es-CL" dirty="0" smtClean="0"/>
              <a:t>PROYECTOS EN EJECUCIÓN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556793"/>
            <a:ext cx="7539038" cy="1656184"/>
          </a:xfrm>
        </p:spPr>
        <p:txBody>
          <a:bodyPr/>
          <a:lstStyle/>
          <a:p>
            <a:pPr marL="571500" lvl="1" indent="0">
              <a:buNone/>
            </a:pPr>
            <a:r>
              <a:rPr lang="es-CL" sz="2000" b="1" dirty="0" smtClean="0"/>
              <a:t>Proyectos en Curso</a:t>
            </a:r>
          </a:p>
          <a:p>
            <a:pPr lvl="1"/>
            <a:endParaRPr lang="es-CL" sz="2000" dirty="0" smtClean="0"/>
          </a:p>
          <a:p>
            <a:pPr lvl="1"/>
            <a:r>
              <a:rPr lang="es-CL" sz="2000" dirty="0" smtClean="0"/>
              <a:t>Proyecto </a:t>
            </a:r>
            <a:r>
              <a:rPr lang="es-CL" sz="2000" dirty="0"/>
              <a:t>480 :Adecuación en Hoja de </a:t>
            </a:r>
            <a:r>
              <a:rPr lang="es-CL" sz="2000" dirty="0" smtClean="0"/>
              <a:t>Vida</a:t>
            </a:r>
          </a:p>
          <a:p>
            <a:pPr lvl="1"/>
            <a:r>
              <a:rPr lang="es-ES" sz="2000" dirty="0"/>
              <a:t>Proyecto 481 : Requerimiento </a:t>
            </a:r>
            <a:r>
              <a:rPr lang="es-ES" sz="2000" dirty="0" smtClean="0"/>
              <a:t>Simulación de Reliquidación </a:t>
            </a:r>
            <a:r>
              <a:rPr lang="es-ES" sz="2000" dirty="0"/>
              <a:t>de </a:t>
            </a:r>
            <a:r>
              <a:rPr lang="es-ES" sz="2000" dirty="0" smtClean="0"/>
              <a:t>Adecuación</a:t>
            </a:r>
            <a:endParaRPr lang="es-CL" sz="2000" dirty="0"/>
          </a:p>
          <a:p>
            <a:pPr lvl="1"/>
            <a:endParaRPr lang="es-CL" sz="2000" dirty="0" smtClean="0"/>
          </a:p>
          <a:p>
            <a:pPr marL="571500" lvl="1" indent="0">
              <a:buNone/>
            </a:pPr>
            <a:r>
              <a:rPr lang="es-CL" sz="2000" b="1" dirty="0" smtClean="0"/>
              <a:t>Ante-Proyectos</a:t>
            </a:r>
            <a:endParaRPr lang="es-CL" sz="2000" b="1" dirty="0"/>
          </a:p>
          <a:p>
            <a:pPr lvl="1"/>
            <a:endParaRPr lang="es-CL" sz="2000" dirty="0" smtClean="0"/>
          </a:p>
          <a:p>
            <a:pPr lvl="1"/>
            <a:r>
              <a:rPr lang="es-CL" sz="2000" dirty="0" smtClean="0"/>
              <a:t>Encasillamiento </a:t>
            </a:r>
            <a:r>
              <a:rPr lang="es-CL" sz="2000" dirty="0"/>
              <a:t>Segunda Etapa Proceso </a:t>
            </a:r>
            <a:r>
              <a:rPr lang="es-CL" sz="2000" dirty="0" smtClean="0"/>
              <a:t>I</a:t>
            </a:r>
          </a:p>
          <a:p>
            <a:pPr lvl="2"/>
            <a:r>
              <a:rPr lang="es-CL" dirty="0"/>
              <a:t>Traspaso a contrato igual grado</a:t>
            </a:r>
          </a:p>
          <a:p>
            <a:pPr lvl="2"/>
            <a:endParaRPr lang="es-CL" dirty="0" smtClean="0"/>
          </a:p>
          <a:p>
            <a:pPr lvl="1"/>
            <a:r>
              <a:rPr lang="es-CL" sz="2000" dirty="0"/>
              <a:t>Encasillamiento Tercera Etapa, Proceso I</a:t>
            </a:r>
          </a:p>
          <a:p>
            <a:pPr lvl="2"/>
            <a:r>
              <a:rPr lang="es-CL" dirty="0"/>
              <a:t>Concurso interno para titulares y contratas.</a:t>
            </a:r>
          </a:p>
          <a:p>
            <a:pPr lvl="1"/>
            <a:endParaRPr lang="es-CL" sz="2000" dirty="0"/>
          </a:p>
          <a:p>
            <a:pPr lvl="1"/>
            <a:endParaRPr lang="es-CL" sz="2000" dirty="0"/>
          </a:p>
          <a:p>
            <a:pPr marL="571500" lvl="1" indent="0">
              <a:buNone/>
            </a:pPr>
            <a:endParaRPr lang="es-CL" sz="2000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01BD22-9C66-4FA9-B24F-CD9EBA7CEE18}" type="slidenum">
              <a:rPr lang="es-ES" altLang="es-CL" sz="800" b="0" u="none">
                <a:solidFill>
                  <a:srgbClr val="FFFFFF"/>
                </a:solidFill>
              </a:rPr>
              <a:pPr/>
              <a:t>23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44035" name="Rectangle 4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CL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grpSp>
        <p:nvGrpSpPr>
          <p:cNvPr id="44037" name="Group 306"/>
          <p:cNvGrpSpPr>
            <a:grpSpLocks/>
          </p:cNvGrpSpPr>
          <p:nvPr/>
        </p:nvGrpSpPr>
        <p:grpSpPr bwMode="auto">
          <a:xfrm>
            <a:off x="3378200" y="2628900"/>
            <a:ext cx="5732463" cy="4654550"/>
            <a:chOff x="2128" y="1656"/>
            <a:chExt cx="3611" cy="2932"/>
          </a:xfrm>
        </p:grpSpPr>
        <p:sp>
          <p:nvSpPr>
            <p:cNvPr id="44040" name="Oval 307"/>
            <p:cNvSpPr>
              <a:spLocks noChangeArrowheads="1"/>
            </p:cNvSpPr>
            <p:nvPr/>
          </p:nvSpPr>
          <p:spPr bwMode="auto">
            <a:xfrm rot="-3147559">
              <a:off x="2238" y="395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41" name="Oval 308"/>
            <p:cNvSpPr>
              <a:spLocks noChangeArrowheads="1"/>
            </p:cNvSpPr>
            <p:nvPr/>
          </p:nvSpPr>
          <p:spPr bwMode="auto">
            <a:xfrm rot="-3147559">
              <a:off x="2148" y="4139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42" name="Oval 309"/>
            <p:cNvSpPr>
              <a:spLocks noChangeArrowheads="1"/>
            </p:cNvSpPr>
            <p:nvPr/>
          </p:nvSpPr>
          <p:spPr bwMode="auto">
            <a:xfrm rot="-3147559">
              <a:off x="2483" y="4112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43" name="Oval 310"/>
            <p:cNvSpPr>
              <a:spLocks noChangeArrowheads="1"/>
            </p:cNvSpPr>
            <p:nvPr/>
          </p:nvSpPr>
          <p:spPr bwMode="auto">
            <a:xfrm rot="-3147559">
              <a:off x="2593" y="3839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44" name="Oval 311"/>
            <p:cNvSpPr>
              <a:spLocks noChangeArrowheads="1"/>
            </p:cNvSpPr>
            <p:nvPr/>
          </p:nvSpPr>
          <p:spPr bwMode="auto">
            <a:xfrm rot="-3147559">
              <a:off x="2815" y="4003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45" name="Line 312"/>
            <p:cNvSpPr>
              <a:spLocks noChangeShapeType="1"/>
            </p:cNvSpPr>
            <p:nvPr/>
          </p:nvSpPr>
          <p:spPr bwMode="auto">
            <a:xfrm rot="18452441" flipV="1">
              <a:off x="2147" y="4068"/>
              <a:ext cx="229" cy="55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046" name="Line 313"/>
            <p:cNvSpPr>
              <a:spLocks noChangeShapeType="1"/>
            </p:cNvSpPr>
            <p:nvPr/>
          </p:nvSpPr>
          <p:spPr bwMode="auto">
            <a:xfrm rot="18452441" flipH="1">
              <a:off x="2249" y="4137"/>
              <a:ext cx="99" cy="34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047" name="Line 314"/>
            <p:cNvSpPr>
              <a:spLocks noChangeShapeType="1"/>
            </p:cNvSpPr>
            <p:nvPr/>
          </p:nvSpPr>
          <p:spPr bwMode="auto">
            <a:xfrm rot="18452441" flipH="1">
              <a:off x="2297" y="4274"/>
              <a:ext cx="322" cy="3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048" name="Line 315"/>
            <p:cNvSpPr>
              <a:spLocks noChangeShapeType="1"/>
            </p:cNvSpPr>
            <p:nvPr/>
          </p:nvSpPr>
          <p:spPr bwMode="auto">
            <a:xfrm rot="18452441" flipH="1">
              <a:off x="2474" y="3980"/>
              <a:ext cx="305" cy="8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049" name="Line 316"/>
            <p:cNvSpPr>
              <a:spLocks noChangeShapeType="1"/>
            </p:cNvSpPr>
            <p:nvPr/>
          </p:nvSpPr>
          <p:spPr bwMode="auto">
            <a:xfrm rot="-3147559">
              <a:off x="2554" y="4017"/>
              <a:ext cx="278" cy="197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050" name="Oval 317"/>
            <p:cNvSpPr>
              <a:spLocks noChangeArrowheads="1"/>
            </p:cNvSpPr>
            <p:nvPr/>
          </p:nvSpPr>
          <p:spPr bwMode="auto">
            <a:xfrm rot="-3147559">
              <a:off x="3195" y="4120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1" name="Oval 318"/>
            <p:cNvSpPr>
              <a:spLocks noChangeArrowheads="1"/>
            </p:cNvSpPr>
            <p:nvPr/>
          </p:nvSpPr>
          <p:spPr bwMode="auto">
            <a:xfrm rot="-3147559">
              <a:off x="3113" y="3889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2" name="Oval 319"/>
            <p:cNvSpPr>
              <a:spLocks noChangeArrowheads="1"/>
            </p:cNvSpPr>
            <p:nvPr/>
          </p:nvSpPr>
          <p:spPr bwMode="auto">
            <a:xfrm rot="-3147559">
              <a:off x="3394" y="3559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3" name="Oval 320"/>
            <p:cNvSpPr>
              <a:spLocks noChangeArrowheads="1"/>
            </p:cNvSpPr>
            <p:nvPr/>
          </p:nvSpPr>
          <p:spPr bwMode="auto">
            <a:xfrm rot="-3147559">
              <a:off x="3211" y="3145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4" name="Oval 321"/>
            <p:cNvSpPr>
              <a:spLocks noChangeArrowheads="1"/>
            </p:cNvSpPr>
            <p:nvPr/>
          </p:nvSpPr>
          <p:spPr bwMode="auto">
            <a:xfrm rot="-3147559">
              <a:off x="3421" y="2956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5" name="Oval 322"/>
            <p:cNvSpPr>
              <a:spLocks noChangeArrowheads="1"/>
            </p:cNvSpPr>
            <p:nvPr/>
          </p:nvSpPr>
          <p:spPr bwMode="auto">
            <a:xfrm rot="-3147559">
              <a:off x="3320" y="3314"/>
              <a:ext cx="121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6" name="Oval 323"/>
            <p:cNvSpPr>
              <a:spLocks noChangeArrowheads="1"/>
            </p:cNvSpPr>
            <p:nvPr/>
          </p:nvSpPr>
          <p:spPr bwMode="auto">
            <a:xfrm rot="-3147559">
              <a:off x="3657" y="340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7" name="Oval 324"/>
            <p:cNvSpPr>
              <a:spLocks noChangeArrowheads="1"/>
            </p:cNvSpPr>
            <p:nvPr/>
          </p:nvSpPr>
          <p:spPr bwMode="auto">
            <a:xfrm rot="-3147559">
              <a:off x="3608" y="3904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8" name="Oval 325"/>
            <p:cNvSpPr>
              <a:spLocks noChangeArrowheads="1"/>
            </p:cNvSpPr>
            <p:nvPr/>
          </p:nvSpPr>
          <p:spPr bwMode="auto">
            <a:xfrm rot="-3147559">
              <a:off x="3819" y="4086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59" name="Oval 326"/>
            <p:cNvSpPr>
              <a:spLocks noChangeArrowheads="1"/>
            </p:cNvSpPr>
            <p:nvPr/>
          </p:nvSpPr>
          <p:spPr bwMode="auto">
            <a:xfrm rot="-3147559">
              <a:off x="3936" y="3393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0" name="Oval 327"/>
            <p:cNvSpPr>
              <a:spLocks noChangeArrowheads="1"/>
            </p:cNvSpPr>
            <p:nvPr/>
          </p:nvSpPr>
          <p:spPr bwMode="auto">
            <a:xfrm rot="-3147559">
              <a:off x="4071" y="3791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1" name="Oval 328"/>
            <p:cNvSpPr>
              <a:spLocks noChangeArrowheads="1"/>
            </p:cNvSpPr>
            <p:nvPr/>
          </p:nvSpPr>
          <p:spPr bwMode="auto">
            <a:xfrm rot="-3147559">
              <a:off x="4405" y="384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2" name="Oval 329"/>
            <p:cNvSpPr>
              <a:spLocks noChangeArrowheads="1"/>
            </p:cNvSpPr>
            <p:nvPr/>
          </p:nvSpPr>
          <p:spPr bwMode="auto">
            <a:xfrm rot="-3147559">
              <a:off x="4425" y="4022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3" name="Oval 330"/>
            <p:cNvSpPr>
              <a:spLocks noChangeArrowheads="1"/>
            </p:cNvSpPr>
            <p:nvPr/>
          </p:nvSpPr>
          <p:spPr bwMode="auto">
            <a:xfrm rot="-3147559">
              <a:off x="4749" y="4126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4" name="Oval 331"/>
            <p:cNvSpPr>
              <a:spLocks noChangeArrowheads="1"/>
            </p:cNvSpPr>
            <p:nvPr/>
          </p:nvSpPr>
          <p:spPr bwMode="auto">
            <a:xfrm rot="-3147559">
              <a:off x="5079" y="4152"/>
              <a:ext cx="121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5" name="Oval 332"/>
            <p:cNvSpPr>
              <a:spLocks noChangeArrowheads="1"/>
            </p:cNvSpPr>
            <p:nvPr/>
          </p:nvSpPr>
          <p:spPr bwMode="auto">
            <a:xfrm rot="-3147559">
              <a:off x="5149" y="3985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6" name="Oval 333"/>
            <p:cNvSpPr>
              <a:spLocks noChangeArrowheads="1"/>
            </p:cNvSpPr>
            <p:nvPr/>
          </p:nvSpPr>
          <p:spPr bwMode="auto">
            <a:xfrm rot="-3147559">
              <a:off x="5384" y="4118"/>
              <a:ext cx="121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7" name="Oval 334"/>
            <p:cNvSpPr>
              <a:spLocks noChangeArrowheads="1"/>
            </p:cNvSpPr>
            <p:nvPr/>
          </p:nvSpPr>
          <p:spPr bwMode="auto">
            <a:xfrm rot="-3147559">
              <a:off x="5581" y="3828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8" name="Oval 335"/>
            <p:cNvSpPr>
              <a:spLocks noChangeArrowheads="1"/>
            </p:cNvSpPr>
            <p:nvPr/>
          </p:nvSpPr>
          <p:spPr bwMode="auto">
            <a:xfrm rot="-3147559">
              <a:off x="5620" y="4165"/>
              <a:ext cx="121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69" name="Oval 336"/>
            <p:cNvSpPr>
              <a:spLocks noChangeArrowheads="1"/>
            </p:cNvSpPr>
            <p:nvPr/>
          </p:nvSpPr>
          <p:spPr bwMode="auto">
            <a:xfrm rot="-3147559">
              <a:off x="3938" y="3128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0" name="Oval 337"/>
            <p:cNvSpPr>
              <a:spLocks noChangeArrowheads="1"/>
            </p:cNvSpPr>
            <p:nvPr/>
          </p:nvSpPr>
          <p:spPr bwMode="auto">
            <a:xfrm rot="-3147559">
              <a:off x="4301" y="3220"/>
              <a:ext cx="121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1" name="Oval 338"/>
            <p:cNvSpPr>
              <a:spLocks noChangeArrowheads="1"/>
            </p:cNvSpPr>
            <p:nvPr/>
          </p:nvSpPr>
          <p:spPr bwMode="auto">
            <a:xfrm rot="-3147559">
              <a:off x="4717" y="3110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2" name="Oval 339"/>
            <p:cNvSpPr>
              <a:spLocks noChangeArrowheads="1"/>
            </p:cNvSpPr>
            <p:nvPr/>
          </p:nvSpPr>
          <p:spPr bwMode="auto">
            <a:xfrm rot="-3147559">
              <a:off x="4668" y="3394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3" name="Oval 340"/>
            <p:cNvSpPr>
              <a:spLocks noChangeArrowheads="1"/>
            </p:cNvSpPr>
            <p:nvPr/>
          </p:nvSpPr>
          <p:spPr bwMode="auto">
            <a:xfrm rot="-3147559">
              <a:off x="4936" y="3239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4" name="Oval 341"/>
            <p:cNvSpPr>
              <a:spLocks noChangeArrowheads="1"/>
            </p:cNvSpPr>
            <p:nvPr/>
          </p:nvSpPr>
          <p:spPr bwMode="auto">
            <a:xfrm rot="-3147559">
              <a:off x="5135" y="3318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5" name="Oval 342"/>
            <p:cNvSpPr>
              <a:spLocks noChangeArrowheads="1"/>
            </p:cNvSpPr>
            <p:nvPr/>
          </p:nvSpPr>
          <p:spPr bwMode="auto">
            <a:xfrm rot="-3147559">
              <a:off x="5127" y="3126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6" name="Oval 343"/>
            <p:cNvSpPr>
              <a:spLocks noChangeArrowheads="1"/>
            </p:cNvSpPr>
            <p:nvPr/>
          </p:nvSpPr>
          <p:spPr bwMode="auto">
            <a:xfrm rot="-3147559">
              <a:off x="4461" y="2854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7" name="Oval 344"/>
            <p:cNvSpPr>
              <a:spLocks noChangeArrowheads="1"/>
            </p:cNvSpPr>
            <p:nvPr/>
          </p:nvSpPr>
          <p:spPr bwMode="auto">
            <a:xfrm rot="-3147559">
              <a:off x="4721" y="2794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8" name="Oval 345"/>
            <p:cNvSpPr>
              <a:spLocks noChangeArrowheads="1"/>
            </p:cNvSpPr>
            <p:nvPr/>
          </p:nvSpPr>
          <p:spPr bwMode="auto">
            <a:xfrm rot="-3147559">
              <a:off x="4725" y="2602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79" name="Oval 346"/>
            <p:cNvSpPr>
              <a:spLocks noChangeArrowheads="1"/>
            </p:cNvSpPr>
            <p:nvPr/>
          </p:nvSpPr>
          <p:spPr bwMode="auto">
            <a:xfrm rot="-3147559">
              <a:off x="4953" y="267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0" name="Oval 347"/>
            <p:cNvSpPr>
              <a:spLocks noChangeArrowheads="1"/>
            </p:cNvSpPr>
            <p:nvPr/>
          </p:nvSpPr>
          <p:spPr bwMode="auto">
            <a:xfrm rot="-3147559">
              <a:off x="5229" y="2521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1" name="Oval 348"/>
            <p:cNvSpPr>
              <a:spLocks noChangeArrowheads="1"/>
            </p:cNvSpPr>
            <p:nvPr/>
          </p:nvSpPr>
          <p:spPr bwMode="auto">
            <a:xfrm rot="-3147559">
              <a:off x="5199" y="2813"/>
              <a:ext cx="121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2" name="Oval 349"/>
            <p:cNvSpPr>
              <a:spLocks noChangeArrowheads="1"/>
            </p:cNvSpPr>
            <p:nvPr/>
          </p:nvSpPr>
          <p:spPr bwMode="auto">
            <a:xfrm rot="-3147559">
              <a:off x="5369" y="3091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3" name="Oval 350"/>
            <p:cNvSpPr>
              <a:spLocks noChangeArrowheads="1"/>
            </p:cNvSpPr>
            <p:nvPr/>
          </p:nvSpPr>
          <p:spPr bwMode="auto">
            <a:xfrm rot="-3147559">
              <a:off x="5132" y="3129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4" name="Oval 351"/>
            <p:cNvSpPr>
              <a:spLocks noChangeArrowheads="1"/>
            </p:cNvSpPr>
            <p:nvPr/>
          </p:nvSpPr>
          <p:spPr bwMode="auto">
            <a:xfrm rot="-3147559">
              <a:off x="4000" y="2862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5" name="Oval 352"/>
            <p:cNvSpPr>
              <a:spLocks noChangeArrowheads="1"/>
            </p:cNvSpPr>
            <p:nvPr/>
          </p:nvSpPr>
          <p:spPr bwMode="auto">
            <a:xfrm rot="-3147559">
              <a:off x="4192" y="2520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6" name="Oval 353"/>
            <p:cNvSpPr>
              <a:spLocks noChangeArrowheads="1"/>
            </p:cNvSpPr>
            <p:nvPr/>
          </p:nvSpPr>
          <p:spPr bwMode="auto">
            <a:xfrm rot="-3147559">
              <a:off x="4132" y="2326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7" name="Oval 354"/>
            <p:cNvSpPr>
              <a:spLocks noChangeArrowheads="1"/>
            </p:cNvSpPr>
            <p:nvPr/>
          </p:nvSpPr>
          <p:spPr bwMode="auto">
            <a:xfrm rot="-3147559">
              <a:off x="4397" y="2083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8" name="Oval 355"/>
            <p:cNvSpPr>
              <a:spLocks noChangeArrowheads="1"/>
            </p:cNvSpPr>
            <p:nvPr/>
          </p:nvSpPr>
          <p:spPr bwMode="auto">
            <a:xfrm rot="-3147559">
              <a:off x="4618" y="2066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89" name="Oval 356"/>
            <p:cNvSpPr>
              <a:spLocks noChangeArrowheads="1"/>
            </p:cNvSpPr>
            <p:nvPr/>
          </p:nvSpPr>
          <p:spPr bwMode="auto">
            <a:xfrm rot="-3147559">
              <a:off x="4932" y="214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0" name="Oval 357"/>
            <p:cNvSpPr>
              <a:spLocks noChangeArrowheads="1"/>
            </p:cNvSpPr>
            <p:nvPr/>
          </p:nvSpPr>
          <p:spPr bwMode="auto">
            <a:xfrm rot="-3147559">
              <a:off x="4921" y="1831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1" name="Oval 358"/>
            <p:cNvSpPr>
              <a:spLocks noChangeArrowheads="1"/>
            </p:cNvSpPr>
            <p:nvPr/>
          </p:nvSpPr>
          <p:spPr bwMode="auto">
            <a:xfrm rot="-3147559">
              <a:off x="3587" y="2791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2" name="Oval 359"/>
            <p:cNvSpPr>
              <a:spLocks noChangeArrowheads="1"/>
            </p:cNvSpPr>
            <p:nvPr/>
          </p:nvSpPr>
          <p:spPr bwMode="auto">
            <a:xfrm rot="-3147559">
              <a:off x="3395" y="2457"/>
              <a:ext cx="121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3" name="Oval 360"/>
            <p:cNvSpPr>
              <a:spLocks noChangeArrowheads="1"/>
            </p:cNvSpPr>
            <p:nvPr/>
          </p:nvSpPr>
          <p:spPr bwMode="auto">
            <a:xfrm rot="-3147559">
              <a:off x="3521" y="2226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4" name="Oval 361"/>
            <p:cNvSpPr>
              <a:spLocks noChangeArrowheads="1"/>
            </p:cNvSpPr>
            <p:nvPr/>
          </p:nvSpPr>
          <p:spPr bwMode="auto">
            <a:xfrm rot="-3147559">
              <a:off x="3729" y="2579"/>
              <a:ext cx="121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5" name="Oval 362"/>
            <p:cNvSpPr>
              <a:spLocks noChangeArrowheads="1"/>
            </p:cNvSpPr>
            <p:nvPr/>
          </p:nvSpPr>
          <p:spPr bwMode="auto">
            <a:xfrm rot="-3147559">
              <a:off x="3823" y="2230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6" name="Oval 363"/>
            <p:cNvSpPr>
              <a:spLocks noChangeArrowheads="1"/>
            </p:cNvSpPr>
            <p:nvPr/>
          </p:nvSpPr>
          <p:spPr bwMode="auto">
            <a:xfrm rot="-3147559">
              <a:off x="4096" y="1993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7" name="Oval 364"/>
            <p:cNvSpPr>
              <a:spLocks noChangeArrowheads="1"/>
            </p:cNvSpPr>
            <p:nvPr/>
          </p:nvSpPr>
          <p:spPr bwMode="auto">
            <a:xfrm rot="-3147559">
              <a:off x="4069" y="1657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8" name="Oval 365"/>
            <p:cNvSpPr>
              <a:spLocks noChangeArrowheads="1"/>
            </p:cNvSpPr>
            <p:nvPr/>
          </p:nvSpPr>
          <p:spPr bwMode="auto">
            <a:xfrm rot="-3147559">
              <a:off x="4270" y="1758"/>
              <a:ext cx="120" cy="117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099" name="Line 366"/>
            <p:cNvSpPr>
              <a:spLocks noChangeShapeType="1"/>
            </p:cNvSpPr>
            <p:nvPr/>
          </p:nvSpPr>
          <p:spPr bwMode="auto">
            <a:xfrm rot="18452441" flipH="1">
              <a:off x="3107" y="4243"/>
              <a:ext cx="359" cy="331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0" name="Line 367"/>
            <p:cNvSpPr>
              <a:spLocks noChangeShapeType="1"/>
            </p:cNvSpPr>
            <p:nvPr/>
          </p:nvSpPr>
          <p:spPr bwMode="auto">
            <a:xfrm rot="18452441" flipH="1">
              <a:off x="3157" y="3941"/>
              <a:ext cx="99" cy="207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1" name="Line 368"/>
            <p:cNvSpPr>
              <a:spLocks noChangeShapeType="1"/>
            </p:cNvSpPr>
            <p:nvPr/>
          </p:nvSpPr>
          <p:spPr bwMode="auto">
            <a:xfrm rot="-3147559" flipH="1" flipV="1">
              <a:off x="3062" y="3808"/>
              <a:ext cx="486" cy="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2" name="Line 369"/>
            <p:cNvSpPr>
              <a:spLocks noChangeShapeType="1"/>
            </p:cNvSpPr>
            <p:nvPr/>
          </p:nvSpPr>
          <p:spPr bwMode="auto">
            <a:xfrm rot="18452441" flipH="1">
              <a:off x="3354" y="3377"/>
              <a:ext cx="432" cy="7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3" name="Line 370"/>
            <p:cNvSpPr>
              <a:spLocks noChangeShapeType="1"/>
            </p:cNvSpPr>
            <p:nvPr/>
          </p:nvSpPr>
          <p:spPr bwMode="auto">
            <a:xfrm rot="-3147559" flipH="1" flipV="1">
              <a:off x="3373" y="3236"/>
              <a:ext cx="305" cy="137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4" name="Line 371"/>
            <p:cNvSpPr>
              <a:spLocks noChangeShapeType="1"/>
            </p:cNvSpPr>
            <p:nvPr/>
          </p:nvSpPr>
          <p:spPr bwMode="auto">
            <a:xfrm rot="-3147559" flipH="1" flipV="1">
              <a:off x="3351" y="3044"/>
              <a:ext cx="248" cy="33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5" name="Line 372"/>
            <p:cNvSpPr>
              <a:spLocks noChangeShapeType="1"/>
            </p:cNvSpPr>
            <p:nvPr/>
          </p:nvSpPr>
          <p:spPr bwMode="auto">
            <a:xfrm rot="18452441" flipV="1">
              <a:off x="3550" y="2982"/>
              <a:ext cx="44" cy="28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6" name="Line 373"/>
            <p:cNvSpPr>
              <a:spLocks noChangeShapeType="1"/>
            </p:cNvSpPr>
            <p:nvPr/>
          </p:nvSpPr>
          <p:spPr bwMode="auto">
            <a:xfrm rot="18452441" flipV="1">
              <a:off x="3518" y="2914"/>
              <a:ext cx="272" cy="25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7" name="Line 374"/>
            <p:cNvSpPr>
              <a:spLocks noChangeShapeType="1"/>
            </p:cNvSpPr>
            <p:nvPr/>
          </p:nvSpPr>
          <p:spPr bwMode="auto">
            <a:xfrm rot="18452441" flipV="1">
              <a:off x="3462" y="2482"/>
              <a:ext cx="145" cy="35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8" name="Line 375"/>
            <p:cNvSpPr>
              <a:spLocks noChangeShapeType="1"/>
            </p:cNvSpPr>
            <p:nvPr/>
          </p:nvSpPr>
          <p:spPr bwMode="auto">
            <a:xfrm rot="18452441" flipV="1">
              <a:off x="3371" y="2352"/>
              <a:ext cx="299" cy="5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09" name="Line 376"/>
            <p:cNvSpPr>
              <a:spLocks noChangeShapeType="1"/>
            </p:cNvSpPr>
            <p:nvPr/>
          </p:nvSpPr>
          <p:spPr bwMode="auto">
            <a:xfrm rot="18452441" flipV="1">
              <a:off x="3493" y="3617"/>
              <a:ext cx="389" cy="255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0" name="Line 377"/>
            <p:cNvSpPr>
              <a:spLocks noChangeShapeType="1"/>
            </p:cNvSpPr>
            <p:nvPr/>
          </p:nvSpPr>
          <p:spPr bwMode="auto">
            <a:xfrm rot="18452441" flipV="1">
              <a:off x="3753" y="3931"/>
              <a:ext cx="39" cy="27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1" name="Line 378"/>
            <p:cNvSpPr>
              <a:spLocks noChangeShapeType="1"/>
            </p:cNvSpPr>
            <p:nvPr/>
          </p:nvSpPr>
          <p:spPr bwMode="auto">
            <a:xfrm rot="18452441" flipV="1">
              <a:off x="3700" y="4215"/>
              <a:ext cx="296" cy="147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2" name="Line 379"/>
            <p:cNvSpPr>
              <a:spLocks noChangeShapeType="1"/>
            </p:cNvSpPr>
            <p:nvPr/>
          </p:nvSpPr>
          <p:spPr bwMode="auto">
            <a:xfrm rot="18452441" flipV="1">
              <a:off x="3593" y="3231"/>
              <a:ext cx="182" cy="20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3" name="Line 380"/>
            <p:cNvSpPr>
              <a:spLocks noChangeShapeType="1"/>
            </p:cNvSpPr>
            <p:nvPr/>
          </p:nvSpPr>
          <p:spPr bwMode="auto">
            <a:xfrm rot="18452441" flipV="1">
              <a:off x="3920" y="3440"/>
              <a:ext cx="267" cy="37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4" name="Line 381"/>
            <p:cNvSpPr>
              <a:spLocks noChangeShapeType="1"/>
            </p:cNvSpPr>
            <p:nvPr/>
          </p:nvSpPr>
          <p:spPr bwMode="auto">
            <a:xfrm rot="-3147559" flipH="1" flipV="1">
              <a:off x="3825" y="3128"/>
              <a:ext cx="3" cy="41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5" name="Line 382"/>
            <p:cNvSpPr>
              <a:spLocks noChangeShapeType="1"/>
            </p:cNvSpPr>
            <p:nvPr/>
          </p:nvSpPr>
          <p:spPr bwMode="auto">
            <a:xfrm rot="-3147559" flipH="1" flipV="1">
              <a:off x="4215" y="3727"/>
              <a:ext cx="168" cy="296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6" name="Line 383"/>
            <p:cNvSpPr>
              <a:spLocks noChangeShapeType="1"/>
            </p:cNvSpPr>
            <p:nvPr/>
          </p:nvSpPr>
          <p:spPr bwMode="auto">
            <a:xfrm rot="18452441" flipV="1">
              <a:off x="4401" y="3940"/>
              <a:ext cx="134" cy="121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7" name="Line 384"/>
            <p:cNvSpPr>
              <a:spLocks noChangeShapeType="1"/>
            </p:cNvSpPr>
            <p:nvPr/>
          </p:nvSpPr>
          <p:spPr bwMode="auto">
            <a:xfrm rot="-3147559" flipH="1" flipV="1">
              <a:off x="4592" y="3971"/>
              <a:ext cx="120" cy="32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8" name="Line 385"/>
            <p:cNvSpPr>
              <a:spLocks noChangeShapeType="1"/>
            </p:cNvSpPr>
            <p:nvPr/>
          </p:nvSpPr>
          <p:spPr bwMode="auto">
            <a:xfrm rot="-3147559">
              <a:off x="4837" y="3996"/>
              <a:ext cx="357" cy="22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19" name="Line 386"/>
            <p:cNvSpPr>
              <a:spLocks noChangeShapeType="1"/>
            </p:cNvSpPr>
            <p:nvPr/>
          </p:nvSpPr>
          <p:spPr bwMode="auto">
            <a:xfrm rot="-3147559">
              <a:off x="4891" y="4064"/>
              <a:ext cx="166" cy="27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0" name="Line 387"/>
            <p:cNvSpPr>
              <a:spLocks noChangeShapeType="1"/>
            </p:cNvSpPr>
            <p:nvPr/>
          </p:nvSpPr>
          <p:spPr bwMode="auto">
            <a:xfrm rot="18452441" flipV="1">
              <a:off x="4826" y="4135"/>
              <a:ext cx="92" cy="27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1" name="Line 388"/>
            <p:cNvSpPr>
              <a:spLocks noChangeShapeType="1"/>
            </p:cNvSpPr>
            <p:nvPr/>
          </p:nvSpPr>
          <p:spPr bwMode="auto">
            <a:xfrm rot="-3147559">
              <a:off x="5317" y="3980"/>
              <a:ext cx="23" cy="255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2" name="Line 389"/>
            <p:cNvSpPr>
              <a:spLocks noChangeShapeType="1"/>
            </p:cNvSpPr>
            <p:nvPr/>
          </p:nvSpPr>
          <p:spPr bwMode="auto">
            <a:xfrm rot="-3147559" flipH="1" flipV="1">
              <a:off x="5509" y="4107"/>
              <a:ext cx="83" cy="183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3" name="Line 390"/>
            <p:cNvSpPr>
              <a:spLocks noChangeShapeType="1"/>
            </p:cNvSpPr>
            <p:nvPr/>
          </p:nvSpPr>
          <p:spPr bwMode="auto">
            <a:xfrm rot="18452441" flipV="1">
              <a:off x="5354" y="4015"/>
              <a:ext cx="368" cy="1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4" name="Line 391"/>
            <p:cNvSpPr>
              <a:spLocks noChangeShapeType="1"/>
            </p:cNvSpPr>
            <p:nvPr/>
          </p:nvSpPr>
          <p:spPr bwMode="auto">
            <a:xfrm rot="18452441" flipV="1">
              <a:off x="3504" y="2916"/>
              <a:ext cx="303" cy="265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5" name="Line 392"/>
            <p:cNvSpPr>
              <a:spLocks noChangeShapeType="1"/>
            </p:cNvSpPr>
            <p:nvPr/>
          </p:nvSpPr>
          <p:spPr bwMode="auto">
            <a:xfrm rot="18452441" flipV="1">
              <a:off x="3464" y="2501"/>
              <a:ext cx="150" cy="353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6" name="Line 393"/>
            <p:cNvSpPr>
              <a:spLocks noChangeShapeType="1"/>
            </p:cNvSpPr>
            <p:nvPr/>
          </p:nvSpPr>
          <p:spPr bwMode="auto">
            <a:xfrm rot="18452441" flipV="1">
              <a:off x="3382" y="2374"/>
              <a:ext cx="261" cy="4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7" name="Line 394"/>
            <p:cNvSpPr>
              <a:spLocks noChangeShapeType="1"/>
            </p:cNvSpPr>
            <p:nvPr/>
          </p:nvSpPr>
          <p:spPr bwMode="auto">
            <a:xfrm rot="-3147559">
              <a:off x="3598" y="2734"/>
              <a:ext cx="235" cy="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8" name="Line 395"/>
            <p:cNvSpPr>
              <a:spLocks noChangeShapeType="1"/>
            </p:cNvSpPr>
            <p:nvPr/>
          </p:nvSpPr>
          <p:spPr bwMode="auto">
            <a:xfrm rot="18452441" flipV="1">
              <a:off x="3666" y="2385"/>
              <a:ext cx="347" cy="14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29" name="Line 396"/>
            <p:cNvSpPr>
              <a:spLocks noChangeShapeType="1"/>
            </p:cNvSpPr>
            <p:nvPr/>
          </p:nvSpPr>
          <p:spPr bwMode="auto">
            <a:xfrm rot="-3147559">
              <a:off x="3838" y="2138"/>
              <a:ext cx="347" cy="6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0" name="Line 397"/>
            <p:cNvSpPr>
              <a:spLocks noChangeShapeType="1"/>
            </p:cNvSpPr>
            <p:nvPr/>
          </p:nvSpPr>
          <p:spPr bwMode="auto">
            <a:xfrm rot="-3147559">
              <a:off x="4101" y="1911"/>
              <a:ext cx="298" cy="13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1" name="Line 398"/>
            <p:cNvSpPr>
              <a:spLocks noChangeShapeType="1"/>
            </p:cNvSpPr>
            <p:nvPr/>
          </p:nvSpPr>
          <p:spPr bwMode="auto">
            <a:xfrm rot="18452441" flipV="1">
              <a:off x="4025" y="1787"/>
              <a:ext cx="219" cy="18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2" name="Line 399"/>
            <p:cNvSpPr>
              <a:spLocks noChangeShapeType="1"/>
            </p:cNvSpPr>
            <p:nvPr/>
          </p:nvSpPr>
          <p:spPr bwMode="auto">
            <a:xfrm rot="-3147559">
              <a:off x="3599" y="3025"/>
              <a:ext cx="515" cy="9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3" name="Line 400"/>
            <p:cNvSpPr>
              <a:spLocks noChangeShapeType="1"/>
            </p:cNvSpPr>
            <p:nvPr/>
          </p:nvSpPr>
          <p:spPr bwMode="auto">
            <a:xfrm rot="18452441" flipV="1">
              <a:off x="3941" y="2717"/>
              <a:ext cx="404" cy="7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4" name="Line 401"/>
            <p:cNvSpPr>
              <a:spLocks noChangeShapeType="1"/>
            </p:cNvSpPr>
            <p:nvPr/>
          </p:nvSpPr>
          <p:spPr bwMode="auto">
            <a:xfrm rot="18452441" flipV="1">
              <a:off x="4143" y="2391"/>
              <a:ext cx="139" cy="16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5" name="Line 402"/>
            <p:cNvSpPr>
              <a:spLocks noChangeShapeType="1"/>
            </p:cNvSpPr>
            <p:nvPr/>
          </p:nvSpPr>
          <p:spPr bwMode="auto">
            <a:xfrm rot="-3147559" flipH="1" flipV="1">
              <a:off x="4158" y="2219"/>
              <a:ext cx="343" cy="59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6" name="Line 403"/>
            <p:cNvSpPr>
              <a:spLocks noChangeShapeType="1"/>
            </p:cNvSpPr>
            <p:nvPr/>
          </p:nvSpPr>
          <p:spPr bwMode="auto">
            <a:xfrm rot="-3147559" flipH="1" flipV="1">
              <a:off x="4473" y="2066"/>
              <a:ext cx="163" cy="14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7" name="Line 404"/>
            <p:cNvSpPr>
              <a:spLocks noChangeShapeType="1"/>
            </p:cNvSpPr>
            <p:nvPr/>
          </p:nvSpPr>
          <p:spPr bwMode="auto">
            <a:xfrm rot="-3147559" flipH="1" flipV="1">
              <a:off x="4637" y="1957"/>
              <a:ext cx="385" cy="106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8" name="Line 405"/>
            <p:cNvSpPr>
              <a:spLocks noChangeShapeType="1"/>
            </p:cNvSpPr>
            <p:nvPr/>
          </p:nvSpPr>
          <p:spPr bwMode="auto">
            <a:xfrm rot="-3147559" flipH="1" flipV="1">
              <a:off x="4799" y="2038"/>
              <a:ext cx="126" cy="281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39" name="Line 406"/>
            <p:cNvSpPr>
              <a:spLocks noChangeShapeType="1"/>
            </p:cNvSpPr>
            <p:nvPr/>
          </p:nvSpPr>
          <p:spPr bwMode="auto">
            <a:xfrm rot="-3147559" flipH="1" flipV="1">
              <a:off x="3719" y="3104"/>
              <a:ext cx="215" cy="21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0" name="Line 407"/>
            <p:cNvSpPr>
              <a:spLocks noChangeShapeType="1"/>
            </p:cNvSpPr>
            <p:nvPr/>
          </p:nvSpPr>
          <p:spPr bwMode="auto">
            <a:xfrm rot="-3147559" flipH="1" flipV="1">
              <a:off x="4122" y="3047"/>
              <a:ext cx="131" cy="34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1" name="Line 408"/>
            <p:cNvSpPr>
              <a:spLocks noChangeShapeType="1"/>
            </p:cNvSpPr>
            <p:nvPr/>
          </p:nvSpPr>
          <p:spPr bwMode="auto">
            <a:xfrm rot="-3147559" flipH="1" flipV="1">
              <a:off x="4412" y="3093"/>
              <a:ext cx="306" cy="255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2" name="Line 409"/>
            <p:cNvSpPr>
              <a:spLocks noChangeShapeType="1"/>
            </p:cNvSpPr>
            <p:nvPr/>
          </p:nvSpPr>
          <p:spPr bwMode="auto">
            <a:xfrm rot="-3147559" flipH="1" flipV="1">
              <a:off x="4759" y="3064"/>
              <a:ext cx="211" cy="91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3" name="Oval 410"/>
            <p:cNvSpPr>
              <a:spLocks noChangeArrowheads="1"/>
            </p:cNvSpPr>
            <p:nvPr/>
          </p:nvSpPr>
          <p:spPr bwMode="auto">
            <a:xfrm rot="-3147559">
              <a:off x="4925" y="2973"/>
              <a:ext cx="120" cy="116"/>
            </a:xfrm>
            <a:prstGeom prst="ellipse">
              <a:avLst/>
            </a:prstGeom>
            <a:solidFill>
              <a:srgbClr val="E6E6E6"/>
            </a:solidFill>
            <a:ln w="9525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u="sng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ES" altLang="es-CL"/>
            </a:p>
          </p:txBody>
        </p:sp>
        <p:sp>
          <p:nvSpPr>
            <p:cNvPr id="44144" name="Line 411"/>
            <p:cNvSpPr>
              <a:spLocks noChangeShapeType="1"/>
            </p:cNvSpPr>
            <p:nvPr/>
          </p:nvSpPr>
          <p:spPr bwMode="auto">
            <a:xfrm rot="-3147559" flipH="1" flipV="1">
              <a:off x="4656" y="2764"/>
              <a:ext cx="179" cy="39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5" name="Line 412"/>
            <p:cNvSpPr>
              <a:spLocks noChangeShapeType="1"/>
            </p:cNvSpPr>
            <p:nvPr/>
          </p:nvSpPr>
          <p:spPr bwMode="auto">
            <a:xfrm rot="-3147559" flipH="1" flipV="1">
              <a:off x="5137" y="2894"/>
              <a:ext cx="147" cy="39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6" name="Line 413"/>
            <p:cNvSpPr>
              <a:spLocks noChangeShapeType="1"/>
            </p:cNvSpPr>
            <p:nvPr/>
          </p:nvSpPr>
          <p:spPr bwMode="auto">
            <a:xfrm rot="18452441" flipH="1">
              <a:off x="4853" y="2798"/>
              <a:ext cx="554" cy="5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7" name="Line 414"/>
            <p:cNvSpPr>
              <a:spLocks noChangeShapeType="1"/>
            </p:cNvSpPr>
            <p:nvPr/>
          </p:nvSpPr>
          <p:spPr bwMode="auto">
            <a:xfrm rot="18452441" flipH="1">
              <a:off x="4889" y="2807"/>
              <a:ext cx="226" cy="151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8" name="Line 415"/>
            <p:cNvSpPr>
              <a:spLocks noChangeShapeType="1"/>
            </p:cNvSpPr>
            <p:nvPr/>
          </p:nvSpPr>
          <p:spPr bwMode="auto">
            <a:xfrm rot="18452441" flipH="1">
              <a:off x="5088" y="3007"/>
              <a:ext cx="4" cy="19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49" name="Line 416"/>
            <p:cNvSpPr>
              <a:spLocks noChangeShapeType="1"/>
            </p:cNvSpPr>
            <p:nvPr/>
          </p:nvSpPr>
          <p:spPr bwMode="auto">
            <a:xfrm rot="18452441" flipH="1">
              <a:off x="5012" y="2992"/>
              <a:ext cx="146" cy="378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50" name="Line 417"/>
            <p:cNvSpPr>
              <a:spLocks noChangeShapeType="1"/>
            </p:cNvSpPr>
            <p:nvPr/>
          </p:nvSpPr>
          <p:spPr bwMode="auto">
            <a:xfrm rot="18452441" flipH="1">
              <a:off x="4888" y="3070"/>
              <a:ext cx="205" cy="167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51" name="Line 418"/>
            <p:cNvSpPr>
              <a:spLocks noChangeShapeType="1"/>
            </p:cNvSpPr>
            <p:nvPr/>
          </p:nvSpPr>
          <p:spPr bwMode="auto">
            <a:xfrm rot="18452441" flipH="1">
              <a:off x="4626" y="3211"/>
              <a:ext cx="480" cy="6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52" name="Line 419"/>
            <p:cNvSpPr>
              <a:spLocks noChangeShapeType="1"/>
            </p:cNvSpPr>
            <p:nvPr/>
          </p:nvSpPr>
          <p:spPr bwMode="auto">
            <a:xfrm rot="-3147559" flipH="1" flipV="1">
              <a:off x="5022" y="2907"/>
              <a:ext cx="208" cy="80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53" name="Line 420"/>
            <p:cNvSpPr>
              <a:spLocks noChangeShapeType="1"/>
            </p:cNvSpPr>
            <p:nvPr/>
          </p:nvSpPr>
          <p:spPr bwMode="auto">
            <a:xfrm rot="18452441" flipH="1">
              <a:off x="4861" y="2801"/>
              <a:ext cx="9" cy="234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4154" name="Line 421"/>
            <p:cNvSpPr>
              <a:spLocks noChangeShapeType="1"/>
            </p:cNvSpPr>
            <p:nvPr/>
          </p:nvSpPr>
          <p:spPr bwMode="auto">
            <a:xfrm rot="18452441" flipH="1">
              <a:off x="4814" y="2670"/>
              <a:ext cx="125" cy="332"/>
            </a:xfrm>
            <a:prstGeom prst="line">
              <a:avLst/>
            </a:prstGeom>
            <a:noFill/>
            <a:ln w="41275">
              <a:solidFill>
                <a:srgbClr val="E6E6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597025" y="2917825"/>
            <a:ext cx="3584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endParaRPr lang="es-ES" altLang="es-CL" sz="1200" u="none">
              <a:solidFill>
                <a:schemeClr val="accent1"/>
              </a:solidFill>
            </a:endParaRPr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4272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4"/>
          <p:cNvSpPr>
            <a:spLocks noChangeArrowheads="1"/>
          </p:cNvSpPr>
          <p:nvPr/>
        </p:nvSpPr>
        <p:spPr bwMode="auto">
          <a:xfrm>
            <a:off x="2259358" y="3040526"/>
            <a:ext cx="385125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Amunategui</a:t>
            </a:r>
            <a:r>
              <a:rPr kumimoji="0" lang="es-CL" altLang="es-C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232, piso 5 </a:t>
            </a:r>
            <a:endParaRPr kumimoji="0" lang="es-CL" altLang="es-C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Edificio Hermanos </a:t>
            </a:r>
            <a:r>
              <a:rPr kumimoji="0" lang="es-CL" altLang="es-CL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Amunategui</a:t>
            </a:r>
            <a:r>
              <a:rPr kumimoji="0" lang="es-CL" altLang="es-C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s-CL" altLang="es-C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C.P. 8320000, Santiago Chile</a:t>
            </a:r>
            <a:endParaRPr kumimoji="0" lang="es-CL" altLang="es-C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T +562</a:t>
            </a:r>
            <a:r>
              <a:rPr kumimoji="0" lang="es-ES" altLang="es-CL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r>
              <a:rPr kumimoji="0" lang="es-ES" altLang="es-CL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PGothic" panose="020B0600070205080204" pitchFamily="34" charset="-128"/>
                <a:cs typeface="Arial" panose="020B0604020202020204" pitchFamily="34" charset="0"/>
              </a:rPr>
              <a:t>810 3600</a:t>
            </a:r>
            <a:endParaRPr kumimoji="0" lang="es-CL" altLang="es-C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 tooltip="blocked::http://www.indracompany.com/"/>
              </a:rPr>
              <a:t>www.indra.es</a:t>
            </a:r>
            <a:endParaRPr kumimoji="0" lang="es-CL" altLang="es-C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4155" name="Imagen 1" descr="Ind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59" y="4322985"/>
            <a:ext cx="1104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5"/>
          <p:cNvSpPr>
            <a:spLocks noChangeArrowheads="1"/>
          </p:cNvSpPr>
          <p:nvPr/>
        </p:nvSpPr>
        <p:spPr bwMode="auto">
          <a:xfrm>
            <a:off x="2156697" y="39346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431AF9-2BA1-490A-B8D9-BA3A823710CD}" type="slidenum">
              <a:rPr lang="es-ES" altLang="es-CL" sz="800" b="0" u="none">
                <a:solidFill>
                  <a:srgbClr val="FFFFFF"/>
                </a:solidFill>
              </a:rPr>
              <a:pPr/>
              <a:t>3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dirty="0" smtClean="0"/>
              <a:t>INTRODUCCION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258800"/>
            <a:ext cx="7539038" cy="49831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MX" dirty="0"/>
              <a:t>El proceso de Encasillamiento considera un proceso de </a:t>
            </a:r>
            <a:r>
              <a:rPr lang="es-MX" dirty="0" smtClean="0"/>
              <a:t>actualización en el sistema de plantas, para funcionarios titulares de la Ley 18.834, de acuerdo a los DFL, definidos para </a:t>
            </a:r>
            <a:r>
              <a:rPr lang="es-MX" dirty="0"/>
              <a:t>el encasillamiento</a:t>
            </a:r>
            <a:r>
              <a:rPr lang="es-MX" dirty="0" smtClean="0"/>
              <a:t>.  Esta proceso contempla</a:t>
            </a:r>
            <a:r>
              <a:rPr lang="es-ES_tradnl" altLang="es-CL" dirty="0" smtClean="0"/>
              <a:t/>
            </a:r>
            <a:br>
              <a:rPr lang="es-ES_tradnl" altLang="es-CL" dirty="0" smtClean="0"/>
            </a:br>
            <a:endParaRPr lang="es-ES_tradnl" altLang="es-CL" dirty="0" smtClean="0"/>
          </a:p>
          <a:p>
            <a:pPr marL="361950" lvl="1" eaLnBrk="1" hangingPunct="1"/>
            <a:r>
              <a:rPr lang="es-ES" altLang="es-CL" sz="1600" dirty="0" smtClean="0"/>
              <a:t>Carga de DFL</a:t>
            </a:r>
          </a:p>
          <a:p>
            <a:pPr marL="361950" lvl="1" eaLnBrk="1" hangingPunct="1"/>
            <a:r>
              <a:rPr lang="es-ES" altLang="es-CL" sz="1600" dirty="0" smtClean="0"/>
              <a:t>Propuesta de Encasillamiento</a:t>
            </a:r>
          </a:p>
          <a:p>
            <a:pPr marL="361950" lvl="1" eaLnBrk="1" hangingPunct="1"/>
            <a:r>
              <a:rPr lang="es-ES" altLang="es-CL" sz="1600" dirty="0" smtClean="0"/>
              <a:t>Cierre de propuesta de Encasillamiento en Hoja de Vida</a:t>
            </a:r>
          </a:p>
          <a:p>
            <a:pPr marL="361950" lvl="1" eaLnBrk="1" hangingPunct="1"/>
            <a:r>
              <a:rPr lang="es-ES" altLang="es-CL" sz="1600" dirty="0" smtClean="0"/>
              <a:t>Proceso de Encasillamiento en Hoja de Vida, por Planta</a:t>
            </a:r>
          </a:p>
          <a:p>
            <a:pPr marL="361950" lvl="1" eaLnBrk="1" hangingPunct="1"/>
            <a:r>
              <a:rPr lang="es-ES" altLang="es-CL" sz="1600" dirty="0" smtClean="0"/>
              <a:t>Informe de Proceso de Encasillamiento en Hoja de Vida</a:t>
            </a:r>
          </a:p>
          <a:p>
            <a:pPr marL="361950" lvl="1" eaLnBrk="1" hangingPunct="1"/>
            <a:r>
              <a:rPr lang="es-ES" altLang="es-CL" sz="1600" dirty="0" smtClean="0"/>
              <a:t>Bloqueo de modificaciones y provisión de nueva planta</a:t>
            </a:r>
          </a:p>
          <a:p>
            <a:pPr marL="361950" lvl="1" eaLnBrk="1" hangingPunct="1"/>
            <a:r>
              <a:rPr lang="es-ES" altLang="es-CL" sz="1600" dirty="0" smtClean="0"/>
              <a:t>Propuesta de Encasillamiento Profesionales, Hoja de Vida - Plantas</a:t>
            </a:r>
          </a:p>
          <a:p>
            <a:pPr marL="361950" lvl="1" eaLnBrk="1" hangingPunct="1"/>
            <a:r>
              <a:rPr lang="es-ES" altLang="es-CL" sz="1600" dirty="0" smtClean="0"/>
              <a:t>Simulación de Reliquidación de Encasillamiento Planilla Accesoria</a:t>
            </a:r>
          </a:p>
          <a:p>
            <a:pPr marL="361950" lvl="1" eaLnBrk="1" hangingPunct="1"/>
            <a:r>
              <a:rPr lang="es-ES" altLang="es-CL" sz="1600" dirty="0" smtClean="0"/>
              <a:t>Calculo de Pago de Reliquidación por Encasillamiento, Planilla Accesoria</a:t>
            </a:r>
          </a:p>
          <a:p>
            <a:pPr marL="361950" lvl="1" eaLnBrk="1" hangingPunct="1"/>
            <a:r>
              <a:rPr lang="es-ES" altLang="es-CL" sz="1600" dirty="0" smtClean="0"/>
              <a:t>Cierre de proceso de Encasillamiento en Planilla Accesoria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u="none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u="none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4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</a:rPr>
              <a:t>03 Archivo </a:t>
            </a:r>
            <a:r>
              <a:rPr lang="es-CL" sz="2000" b="1" dirty="0">
                <a:solidFill>
                  <a:schemeClr val="bg1"/>
                </a:solidFill>
              </a:rPr>
              <a:t>de Antigüedades</a:t>
            </a:r>
          </a:p>
          <a:p>
            <a:pPr marL="571500" lvl="1" indent="0">
              <a:buNone/>
            </a:pPr>
            <a:r>
              <a:rPr lang="es-CL" sz="2000" dirty="0" smtClean="0"/>
              <a:t>04 Mejoras </a:t>
            </a:r>
            <a:r>
              <a:rPr lang="es-CL" sz="2000" dirty="0"/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dirty="0" smtClean="0"/>
              <a:t>08 </a:t>
            </a:r>
            <a:r>
              <a:rPr lang="es-CL" sz="2000" dirty="0"/>
              <a:t>Proyectos en Ejecución</a:t>
            </a:r>
            <a:endParaRPr lang="es-ES" altLang="es-CL" sz="9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FB8FD6-DF86-4E23-8072-01D9ECB8AFA4}" type="slidenum">
              <a:rPr lang="es-ES" altLang="es-CL" sz="800" b="0" u="none">
                <a:solidFill>
                  <a:srgbClr val="FFFFFF"/>
                </a:solidFill>
              </a:rPr>
              <a:pPr/>
              <a:t>5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 smtClean="0"/>
              <a:t>ARCHIVO DE ANTIGÜEDADES</a:t>
            </a:r>
            <a:endParaRPr lang="es-ES" altLang="es-CL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06007"/>
            <a:ext cx="7539038" cy="1296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CL" dirty="0" smtClean="0"/>
              <a:t>Se desarrollan mejoras en la generación del archivo de antigüedades, en relación a la búsqueda y calculo de antigüedades por meses y saldo de la cuenta del funcionario.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_tradnl" altLang="es-CL" sz="1200" dirty="0" smtClean="0">
                <a:solidFill>
                  <a:schemeClr val="accent1"/>
                </a:solidFill>
              </a:rPr>
              <a:t>SIRH - MINSAL</a:t>
            </a:r>
            <a:endParaRPr lang="es-ES_tradnl" altLang="es-CL" sz="1200" dirty="0">
              <a:solidFill>
                <a:schemeClr val="accent1"/>
              </a:solidFill>
            </a:endParaRPr>
          </a:p>
        </p:txBody>
      </p:sp>
      <p:pic>
        <p:nvPicPr>
          <p:cNvPr id="24" name="Imagen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9966"/>
            <a:ext cx="5328592" cy="4439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9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328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3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97309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HERRAMIENTAS DE APOYO: Archivos de Trabajo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Herramientas de Apoyo Concursos Internos </a:t>
            </a:r>
            <a:r>
              <a:rPr lang="es-ES_tradnl" sz="1100" b="1" dirty="0">
                <a:solidFill>
                  <a:schemeClr val="accent1"/>
                </a:solidFill>
                <a:latin typeface="Candara" panose="020E0502030303020204" pitchFamily="34" charset="0"/>
              </a:rPr>
              <a:t>de </a:t>
            </a:r>
            <a:r>
              <a:rPr lang="es-ES_tradnl" sz="11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Encasillamiento Titulares de la Planta de Profesionales.</a:t>
            </a:r>
            <a:endParaRPr lang="es-CL" sz="11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8" y="836712"/>
            <a:ext cx="915399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450CFC-754A-4946-928E-10C9D15EDB3F}" type="slidenum">
              <a:rPr lang="es-ES" altLang="es-CL" sz="800" b="0" u="none">
                <a:solidFill>
                  <a:srgbClr val="FFFFFF"/>
                </a:solidFill>
              </a:rPr>
              <a:pPr/>
              <a:t>9</a:t>
            </a:fld>
            <a:endParaRPr lang="es-ES" altLang="es-CL" sz="800" b="0" u="none">
              <a:solidFill>
                <a:srgbClr val="FFFFFF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s-ES" altLang="es-CL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L" dirty="0" smtClean="0"/>
              <a:t>INDICE</a:t>
            </a:r>
            <a:endParaRPr lang="es-ES" altLang="es-CL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887538"/>
            <a:ext cx="7970838" cy="4467225"/>
          </a:xfrm>
          <a:noFill/>
        </p:spPr>
        <p:txBody>
          <a:bodyPr anchor="b"/>
          <a:lstStyle/>
          <a:p>
            <a:pPr marL="571500" lvl="1" indent="0">
              <a:buNone/>
            </a:pPr>
            <a:r>
              <a:rPr lang="es-ES_tradnl" altLang="es-CL" sz="2000" dirty="0" smtClean="0"/>
              <a:t>01 </a:t>
            </a:r>
            <a:r>
              <a:rPr lang="es-CL" sz="2000" dirty="0"/>
              <a:t>Introducción.</a:t>
            </a:r>
          </a:p>
          <a:p>
            <a:pPr marL="571500" lvl="1" indent="0">
              <a:buNone/>
            </a:pPr>
            <a:r>
              <a:rPr lang="es-CL" sz="2000" dirty="0" smtClean="0"/>
              <a:t>02 Mejoras </a:t>
            </a:r>
            <a:r>
              <a:rPr lang="es-CL" sz="2000" dirty="0"/>
              <a:t>en </a:t>
            </a:r>
            <a:r>
              <a:rPr lang="es-CL" sz="2000" dirty="0" smtClean="0"/>
              <a:t>Ascenso</a:t>
            </a:r>
            <a:endParaRPr lang="es-CL" sz="2000" dirty="0"/>
          </a:p>
          <a:p>
            <a:pPr marL="571500" lvl="1" indent="0">
              <a:buNone/>
            </a:pPr>
            <a:r>
              <a:rPr lang="es-CL" sz="2000" dirty="0" smtClean="0"/>
              <a:t>03 Archivo </a:t>
            </a:r>
            <a:r>
              <a:rPr lang="es-CL" sz="2000" dirty="0"/>
              <a:t>de Antigüedades</a:t>
            </a:r>
          </a:p>
          <a:p>
            <a:pPr marL="571500" lvl="1" indent="0">
              <a:buNone/>
            </a:pPr>
            <a:r>
              <a:rPr lang="es-CL" sz="2000" b="1" dirty="0" smtClean="0">
                <a:solidFill>
                  <a:schemeClr val="bg1"/>
                </a:solidFill>
              </a:rPr>
              <a:t>04 Mejoras </a:t>
            </a:r>
            <a:r>
              <a:rPr lang="es-CL" sz="2000" b="1" dirty="0">
                <a:solidFill>
                  <a:schemeClr val="bg1"/>
                </a:solidFill>
              </a:rPr>
              <a:t>Escalafón</a:t>
            </a:r>
          </a:p>
          <a:p>
            <a:pPr marL="571500" lvl="1" indent="0">
              <a:buNone/>
            </a:pPr>
            <a:r>
              <a:rPr lang="es-CL" sz="2000" dirty="0" smtClean="0"/>
              <a:t>05 Listado </a:t>
            </a:r>
            <a:r>
              <a:rPr lang="es-CL" sz="2000" dirty="0"/>
              <a:t>de Directivos y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06 Certificado </a:t>
            </a:r>
            <a:r>
              <a:rPr lang="es-CL" sz="2000" dirty="0"/>
              <a:t>de Participación, Titulares Profesionales</a:t>
            </a:r>
          </a:p>
          <a:p>
            <a:pPr marL="571500" lvl="1" indent="0">
              <a:buNone/>
            </a:pPr>
            <a:r>
              <a:rPr lang="es-CL" sz="2000" dirty="0" smtClean="0"/>
              <a:t>07 Encasillamiento </a:t>
            </a:r>
            <a:r>
              <a:rPr lang="es-CL" sz="2000" dirty="0"/>
              <a:t>Primera Etapa Titulares</a:t>
            </a:r>
          </a:p>
          <a:p>
            <a:pPr marL="571500" lvl="1" indent="0">
              <a:buNone/>
            </a:pPr>
            <a:r>
              <a:rPr lang="es-CL" sz="2000" dirty="0"/>
              <a:t>08 Proyectos en Ejecución</a:t>
            </a:r>
            <a:endParaRPr lang="es-ES" altLang="es-CL" sz="9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s-ES" altLang="es-CL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DRApresentac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C3CD05"/>
        </a:accent1>
        <a:accent2>
          <a:srgbClr val="D2DA44"/>
        </a:accent2>
        <a:accent3>
          <a:srgbClr val="FFFFFF"/>
        </a:accent3>
        <a:accent4>
          <a:srgbClr val="000000"/>
        </a:accent4>
        <a:accent5>
          <a:srgbClr val="DEE3AA"/>
        </a:accent5>
        <a:accent6>
          <a:srgbClr val="BEC53D"/>
        </a:accent6>
        <a:hlink>
          <a:srgbClr val="E1E682"/>
        </a:hlink>
        <a:folHlink>
          <a:srgbClr val="F0F2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2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E21776"/>
        </a:accent1>
        <a:accent2>
          <a:srgbClr val="E95198"/>
        </a:accent2>
        <a:accent3>
          <a:srgbClr val="FFFFFF"/>
        </a:accent3>
        <a:accent4>
          <a:srgbClr val="000000"/>
        </a:accent4>
        <a:accent5>
          <a:srgbClr val="EEABBD"/>
        </a:accent5>
        <a:accent6>
          <a:srgbClr val="D34989"/>
        </a:accent6>
        <a:hlink>
          <a:srgbClr val="F08BBA"/>
        </a:hlink>
        <a:folHlink>
          <a:srgbClr val="F8C5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3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FFA100"/>
        </a:accent1>
        <a:accent2>
          <a:srgbClr val="FFB940"/>
        </a:accent2>
        <a:accent3>
          <a:srgbClr val="FFFFFF"/>
        </a:accent3>
        <a:accent4>
          <a:srgbClr val="000000"/>
        </a:accent4>
        <a:accent5>
          <a:srgbClr val="FFCDAA"/>
        </a:accent5>
        <a:accent6>
          <a:srgbClr val="E7A739"/>
        </a:accent6>
        <a:hlink>
          <a:srgbClr val="FFD07F"/>
        </a:hlink>
        <a:folHlink>
          <a:srgbClr val="FFE7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RApresentacion 4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F07E51927AEB4AAD66BC98A3DACC31" ma:contentTypeVersion="3" ma:contentTypeDescription="Crear nuevo documento." ma:contentTypeScope="" ma:versionID="6f1e05a1ac75657811974cc3d88ee68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a0919780839aaaf711af38a8520e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  <xsd:element name="VariationsItemGroupID" ma:index="11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riationsItemGroupID xmlns="http://schemas.microsoft.com/sharepoint/v3">46b83c5b-3bba-48b7-888b-21a56f559ca5</VariationsItemGroupI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49F5CB-F2F1-4849-888E-6A35DF94F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CBABF-430C-45FC-9183-504EDFA95CE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053D865-51A9-48ED-B6EE-54B8E00453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INDRApresentacion</Template>
  <TotalTime>5127</TotalTime>
  <Words>818</Words>
  <Application>Microsoft Office PowerPoint</Application>
  <PresentationFormat>Presentación en pantalla (4:3)</PresentationFormat>
  <Paragraphs>165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Candara</vt:lpstr>
      <vt:lpstr>gobCL</vt:lpstr>
      <vt:lpstr>Verdana</vt:lpstr>
      <vt:lpstr>Wingdings</vt:lpstr>
      <vt:lpstr>ヒラギノ角ゴ Pro W3</vt:lpstr>
      <vt:lpstr>INDRApresentacion</vt:lpstr>
      <vt:lpstr>PROCESOS DE APOYO A LA IMPLEMENTACION PARA ENCASILLAMIENTO</vt:lpstr>
      <vt:lpstr>INDICE</vt:lpstr>
      <vt:lpstr>INTRODUCCION</vt:lpstr>
      <vt:lpstr>INDICE</vt:lpstr>
      <vt:lpstr>ARCHIVO DE ANTIGÜEDADES</vt:lpstr>
      <vt:lpstr>Presentación de PowerPoint</vt:lpstr>
      <vt:lpstr>Presentación de PowerPoint</vt:lpstr>
      <vt:lpstr>Presentación de PowerPoint</vt:lpstr>
      <vt:lpstr>INDICE</vt:lpstr>
      <vt:lpstr>MEJORAS ESCALAFON</vt:lpstr>
      <vt:lpstr>MEJORAS ESCALAFON</vt:lpstr>
      <vt:lpstr>INDICE</vt:lpstr>
      <vt:lpstr>LISTADO DE DIRECTIVOS Y PROFESIONALES</vt:lpstr>
      <vt:lpstr>INDICE</vt:lpstr>
      <vt:lpstr>CERTIFICADO DE PARTICIPACION TITULARES PROFESIONALES</vt:lpstr>
      <vt:lpstr>INDICE</vt:lpstr>
      <vt:lpstr>ENCASILLAMIENTO PRIMERA ETAPA TITULARES</vt:lpstr>
      <vt:lpstr>ENCASILLAMIENTO PRIMERA ETAPA TITULARES</vt:lpstr>
      <vt:lpstr>INDICE</vt:lpstr>
      <vt:lpstr>Presentación de PowerPoint</vt:lpstr>
      <vt:lpstr>Presentación de PowerPoint</vt:lpstr>
      <vt:lpstr>PROYECTOS EN EJECUCIÓN</vt:lpstr>
      <vt:lpstr>Presentación de PowerPoint</vt:lpstr>
    </vt:vector>
  </TitlesOfParts>
  <Company>Indra Sistemas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NUEVO FORMATO  DE PRESENTACIÓN CORPORATIVA</dc:title>
  <dc:creator>Julio</dc:creator>
  <cp:lastModifiedBy>Cecilia Digmann</cp:lastModifiedBy>
  <cp:revision>71</cp:revision>
  <cp:lastPrinted>2008-04-18T13:49:52Z</cp:lastPrinted>
  <dcterms:created xsi:type="dcterms:W3CDTF">2010-10-27T12:45:30Z</dcterms:created>
  <dcterms:modified xsi:type="dcterms:W3CDTF">2017-11-28T15:19:49Z</dcterms:modified>
</cp:coreProperties>
</file>