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4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5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6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  <p:sldMasterId id="2147483681" r:id="rId2"/>
    <p:sldMasterId id="2147483683" r:id="rId3"/>
  </p:sldMasterIdLst>
  <p:notesMasterIdLst>
    <p:notesMasterId r:id="rId17"/>
  </p:notesMasterIdLst>
  <p:sldIdLst>
    <p:sldId id="336" r:id="rId4"/>
    <p:sldId id="341" r:id="rId5"/>
    <p:sldId id="340" r:id="rId6"/>
    <p:sldId id="339" r:id="rId7"/>
    <p:sldId id="343" r:id="rId8"/>
    <p:sldId id="342" r:id="rId9"/>
    <p:sldId id="344" r:id="rId10"/>
    <p:sldId id="338" r:id="rId11"/>
    <p:sldId id="322" r:id="rId12"/>
    <p:sldId id="345" r:id="rId13"/>
    <p:sldId id="346" r:id="rId14"/>
    <p:sldId id="347" r:id="rId15"/>
    <p:sldId id="310" r:id="rId16"/>
  </p:sldIdLst>
  <p:sldSz cx="12192000" cy="6858000"/>
  <p:notesSz cx="6858000" cy="9144000"/>
  <p:custDataLst>
    <p:tags r:id="rId18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3B3B"/>
    <a:srgbClr val="0067B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E269D01E-BC32-4049-B463-5C60D7B0CCD2}" styleName="Estilo temático 2 - Énfasis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27F97BB-C833-4FB7-BDE5-3F7075034690}" styleName="Estilo temático 2 - Énfasis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20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ags" Target="tags/tag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Libro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rgbClr val="000000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es-ES">
                <a:solidFill>
                  <a:srgbClr val="000000"/>
                </a:solidFill>
              </a:rPr>
              <a:t>Horas Utilizadas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rgbClr val="000000"/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es-ES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Hoja1!$B$2:$B$13</c:f>
              <c:numCache>
                <c:formatCode>General</c:formatCode>
                <c:ptCount val="12"/>
                <c:pt idx="0">
                  <c:v>640</c:v>
                </c:pt>
                <c:pt idx="1">
                  <c:v>640</c:v>
                </c:pt>
                <c:pt idx="2">
                  <c:v>640</c:v>
                </c:pt>
                <c:pt idx="3">
                  <c:v>640</c:v>
                </c:pt>
                <c:pt idx="4">
                  <c:v>640</c:v>
                </c:pt>
                <c:pt idx="5">
                  <c:v>640</c:v>
                </c:pt>
                <c:pt idx="6">
                  <c:v>640</c:v>
                </c:pt>
                <c:pt idx="7">
                  <c:v>640</c:v>
                </c:pt>
                <c:pt idx="8">
                  <c:v>640</c:v>
                </c:pt>
                <c:pt idx="9">
                  <c:v>640</c:v>
                </c:pt>
                <c:pt idx="10">
                  <c:v>473</c:v>
                </c:pt>
                <c:pt idx="11">
                  <c:v>180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BE2-47DF-A229-106810779A61}"/>
            </c:ext>
          </c:extLst>
        </c:ser>
        <c:ser>
          <c:idx val="1"/>
          <c:order val="1"/>
          <c:spPr>
            <a:gradFill rotWithShape="1">
              <a:gsLst>
                <a:gs pos="0">
                  <a:schemeClr val="accent2">
                    <a:satMod val="103000"/>
                    <a:lumMod val="102000"/>
                    <a:tint val="94000"/>
                  </a:schemeClr>
                </a:gs>
                <a:gs pos="50000">
                  <a:schemeClr val="accent2">
                    <a:satMod val="110000"/>
                    <a:lumMod val="100000"/>
                    <a:shade val="100000"/>
                  </a:schemeClr>
                </a:gs>
                <a:gs pos="100000">
                  <a:schemeClr val="accent2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lt1">
                        <a:lumMod val="8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Hoja1!$A$2:$A$13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Hoja1!$C$2:$C$13</c:f>
              <c:numCache>
                <c:formatCode>General</c:formatCode>
                <c:ptCount val="12"/>
                <c:pt idx="0">
                  <c:v>213</c:v>
                </c:pt>
                <c:pt idx="1">
                  <c:v>475</c:v>
                </c:pt>
                <c:pt idx="2">
                  <c:v>488</c:v>
                </c:pt>
                <c:pt idx="3">
                  <c:v>293</c:v>
                </c:pt>
                <c:pt idx="4">
                  <c:v>27</c:v>
                </c:pt>
                <c:pt idx="5">
                  <c:v>51</c:v>
                </c:pt>
                <c:pt idx="6">
                  <c:v>37</c:v>
                </c:pt>
                <c:pt idx="7">
                  <c:v>44</c:v>
                </c:pt>
                <c:pt idx="8">
                  <c:v>8</c:v>
                </c:pt>
                <c:pt idx="9">
                  <c:v>193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BE2-47DF-A229-106810779A6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gapDepth val="95"/>
        <c:shape val="box"/>
        <c:axId val="1541959328"/>
        <c:axId val="1546011824"/>
        <c:axId val="0"/>
      </c:bar3DChart>
      <c:catAx>
        <c:axId val="1541959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lt1">
                <a:lumMod val="95000"/>
                <a:alpha val="54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546011824"/>
        <c:crosses val="autoZero"/>
        <c:auto val="1"/>
        <c:lblAlgn val="ctr"/>
        <c:lblOffset val="100"/>
        <c:noMultiLvlLbl val="0"/>
      </c:catAx>
      <c:valAx>
        <c:axId val="1546011824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1541959328"/>
        <c:crosses val="autoZero"/>
        <c:crossBetween val="between"/>
        <c:majorUnit val="64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es-E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4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tx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7B7304B-3C25-4AB5-BDCA-E7E147B1AD80}" type="doc">
      <dgm:prSet loTypeId="urn:microsoft.com/office/officeart/2005/8/layout/process1" loCatId="process" qsTypeId="urn:microsoft.com/office/officeart/2005/8/quickstyle/3d9" qsCatId="3D" csTypeId="urn:microsoft.com/office/officeart/2005/8/colors/accent1_2" csCatId="accent1" phldr="1"/>
      <dgm:spPr/>
    </dgm:pt>
    <dgm:pt modelId="{3300C23F-D021-4187-9744-BF106BA8B88E}">
      <dgm:prSet phldrT="[Texto]"/>
      <dgm:spPr/>
      <dgm:t>
        <a:bodyPr/>
        <a:lstStyle/>
        <a:p>
          <a:r>
            <a:rPr lang="es-MX" dirty="0"/>
            <a:t>Iniciativa</a:t>
          </a:r>
          <a:endParaRPr lang="es-ES" dirty="0"/>
        </a:p>
      </dgm:t>
    </dgm:pt>
    <dgm:pt modelId="{201D8BDF-EE2A-4A0E-9A06-40F5274F75CA}" type="parTrans" cxnId="{BF6263B2-DBD1-4A8E-A44B-2FEB05714D79}">
      <dgm:prSet/>
      <dgm:spPr/>
      <dgm:t>
        <a:bodyPr/>
        <a:lstStyle/>
        <a:p>
          <a:endParaRPr lang="es-ES"/>
        </a:p>
      </dgm:t>
    </dgm:pt>
    <dgm:pt modelId="{7E067D78-7E86-4547-9BB4-4A1FA94F4949}" type="sibTrans" cxnId="{BF6263B2-DBD1-4A8E-A44B-2FEB05714D79}">
      <dgm:prSet/>
      <dgm:spPr/>
      <dgm:t>
        <a:bodyPr/>
        <a:lstStyle/>
        <a:p>
          <a:endParaRPr lang="es-ES"/>
        </a:p>
      </dgm:t>
    </dgm:pt>
    <dgm:pt modelId="{6760AE53-D240-4BA3-8D29-21D8DBBB616D}">
      <dgm:prSet phldrT="[Texto]"/>
      <dgm:spPr/>
      <dgm:t>
        <a:bodyPr/>
        <a:lstStyle/>
        <a:p>
          <a:r>
            <a:rPr lang="es-MX" dirty="0"/>
            <a:t>anteproyectos</a:t>
          </a:r>
          <a:endParaRPr lang="es-ES" dirty="0"/>
        </a:p>
      </dgm:t>
    </dgm:pt>
    <dgm:pt modelId="{9F3A7DC1-9C0E-42A1-ACFA-AA17444E25AA}" type="parTrans" cxnId="{46111E77-6368-4992-BAE1-F39BCC501380}">
      <dgm:prSet/>
      <dgm:spPr/>
      <dgm:t>
        <a:bodyPr/>
        <a:lstStyle/>
        <a:p>
          <a:endParaRPr lang="es-ES"/>
        </a:p>
      </dgm:t>
    </dgm:pt>
    <dgm:pt modelId="{A351AF60-6EC2-40B1-8B21-E1715F47C6FE}" type="sibTrans" cxnId="{46111E77-6368-4992-BAE1-F39BCC501380}">
      <dgm:prSet/>
      <dgm:spPr/>
      <dgm:t>
        <a:bodyPr/>
        <a:lstStyle/>
        <a:p>
          <a:endParaRPr lang="es-ES"/>
        </a:p>
      </dgm:t>
    </dgm:pt>
    <dgm:pt modelId="{937CC570-2EFC-41FC-8B01-69E0ADF5B1E1}">
      <dgm:prSet phldrT="[Texto]"/>
      <dgm:spPr/>
      <dgm:t>
        <a:bodyPr/>
        <a:lstStyle/>
        <a:p>
          <a:r>
            <a:rPr lang="es-MX" dirty="0"/>
            <a:t>Cartera de proyectos</a:t>
          </a:r>
          <a:endParaRPr lang="es-ES" dirty="0"/>
        </a:p>
      </dgm:t>
    </dgm:pt>
    <dgm:pt modelId="{AC11AB9E-B4ED-48D3-9EF4-79F7BD78A18D}" type="parTrans" cxnId="{69C6564B-7976-4285-8FA2-C28845E2F454}">
      <dgm:prSet/>
      <dgm:spPr/>
      <dgm:t>
        <a:bodyPr/>
        <a:lstStyle/>
        <a:p>
          <a:endParaRPr lang="es-ES"/>
        </a:p>
      </dgm:t>
    </dgm:pt>
    <dgm:pt modelId="{3A5AFDAD-7C71-4AFC-9DEB-3E8FBE53BCF5}" type="sibTrans" cxnId="{69C6564B-7976-4285-8FA2-C28845E2F454}">
      <dgm:prSet/>
      <dgm:spPr/>
      <dgm:t>
        <a:bodyPr/>
        <a:lstStyle/>
        <a:p>
          <a:endParaRPr lang="es-ES"/>
        </a:p>
      </dgm:t>
    </dgm:pt>
    <dgm:pt modelId="{3194F5B3-3726-4226-8B7B-CE0B735FF86D}">
      <dgm:prSet phldrT="[Texto]"/>
      <dgm:spPr/>
      <dgm:t>
        <a:bodyPr/>
        <a:lstStyle/>
        <a:p>
          <a:r>
            <a:rPr lang="es-MX" dirty="0"/>
            <a:t>Paso a producción</a:t>
          </a:r>
          <a:endParaRPr lang="es-ES" dirty="0"/>
        </a:p>
      </dgm:t>
    </dgm:pt>
    <dgm:pt modelId="{6CCCCFF1-A24A-4B7D-B10F-786D4A2DEB68}" type="parTrans" cxnId="{D2CF9AED-9BD3-4DF3-B807-1983D7763D47}">
      <dgm:prSet/>
      <dgm:spPr/>
      <dgm:t>
        <a:bodyPr/>
        <a:lstStyle/>
        <a:p>
          <a:endParaRPr lang="es-ES"/>
        </a:p>
      </dgm:t>
    </dgm:pt>
    <dgm:pt modelId="{6F7F9B4D-70DE-4F86-AFF8-512CE3776C18}" type="sibTrans" cxnId="{D2CF9AED-9BD3-4DF3-B807-1983D7763D47}">
      <dgm:prSet/>
      <dgm:spPr/>
      <dgm:t>
        <a:bodyPr/>
        <a:lstStyle/>
        <a:p>
          <a:endParaRPr lang="es-ES"/>
        </a:p>
      </dgm:t>
    </dgm:pt>
    <dgm:pt modelId="{4F2621D5-F540-48CA-9C54-A8CB94B14021}" type="pres">
      <dgm:prSet presAssocID="{E7B7304B-3C25-4AB5-BDCA-E7E147B1AD80}" presName="Name0" presStyleCnt="0">
        <dgm:presLayoutVars>
          <dgm:dir/>
          <dgm:resizeHandles val="exact"/>
        </dgm:presLayoutVars>
      </dgm:prSet>
      <dgm:spPr/>
    </dgm:pt>
    <dgm:pt modelId="{432BBAC2-4CE4-4B56-94FC-F9F38CBDC931}" type="pres">
      <dgm:prSet presAssocID="{3300C23F-D021-4187-9744-BF106BA8B88E}" presName="node" presStyleLbl="node1" presStyleIdx="0" presStyleCnt="4">
        <dgm:presLayoutVars>
          <dgm:bulletEnabled val="1"/>
        </dgm:presLayoutVars>
      </dgm:prSet>
      <dgm:spPr/>
    </dgm:pt>
    <dgm:pt modelId="{284EA9C8-A259-4E8A-BB1F-B972FB79CD0E}" type="pres">
      <dgm:prSet presAssocID="{7E067D78-7E86-4547-9BB4-4A1FA94F4949}" presName="sibTrans" presStyleLbl="sibTrans2D1" presStyleIdx="0" presStyleCnt="3"/>
      <dgm:spPr/>
    </dgm:pt>
    <dgm:pt modelId="{1DF89BAB-C244-4ED4-9ACC-B5EF5E17910D}" type="pres">
      <dgm:prSet presAssocID="{7E067D78-7E86-4547-9BB4-4A1FA94F4949}" presName="connectorText" presStyleLbl="sibTrans2D1" presStyleIdx="0" presStyleCnt="3"/>
      <dgm:spPr/>
    </dgm:pt>
    <dgm:pt modelId="{07834D55-97A8-4C8F-83EF-D68821B80265}" type="pres">
      <dgm:prSet presAssocID="{6760AE53-D240-4BA3-8D29-21D8DBBB616D}" presName="node" presStyleLbl="node1" presStyleIdx="1" presStyleCnt="4">
        <dgm:presLayoutVars>
          <dgm:bulletEnabled val="1"/>
        </dgm:presLayoutVars>
      </dgm:prSet>
      <dgm:spPr/>
    </dgm:pt>
    <dgm:pt modelId="{4C28DC9E-5679-447D-BC5F-720957BDE2DD}" type="pres">
      <dgm:prSet presAssocID="{A351AF60-6EC2-40B1-8B21-E1715F47C6FE}" presName="sibTrans" presStyleLbl="sibTrans2D1" presStyleIdx="1" presStyleCnt="3"/>
      <dgm:spPr/>
    </dgm:pt>
    <dgm:pt modelId="{26BD3038-4FBF-47EF-8458-AF63E0A9A904}" type="pres">
      <dgm:prSet presAssocID="{A351AF60-6EC2-40B1-8B21-E1715F47C6FE}" presName="connectorText" presStyleLbl="sibTrans2D1" presStyleIdx="1" presStyleCnt="3"/>
      <dgm:spPr/>
    </dgm:pt>
    <dgm:pt modelId="{B3C8765F-1D50-40F5-A38D-63B9F488ADE8}" type="pres">
      <dgm:prSet presAssocID="{937CC570-2EFC-41FC-8B01-69E0ADF5B1E1}" presName="node" presStyleLbl="node1" presStyleIdx="2" presStyleCnt="4">
        <dgm:presLayoutVars>
          <dgm:bulletEnabled val="1"/>
        </dgm:presLayoutVars>
      </dgm:prSet>
      <dgm:spPr/>
    </dgm:pt>
    <dgm:pt modelId="{797E35EF-80EC-4AC6-90DA-218CF13768AC}" type="pres">
      <dgm:prSet presAssocID="{3A5AFDAD-7C71-4AFC-9DEB-3E8FBE53BCF5}" presName="sibTrans" presStyleLbl="sibTrans2D1" presStyleIdx="2" presStyleCnt="3"/>
      <dgm:spPr/>
    </dgm:pt>
    <dgm:pt modelId="{EACAC4FA-34FE-4134-B573-CC23F459E9AF}" type="pres">
      <dgm:prSet presAssocID="{3A5AFDAD-7C71-4AFC-9DEB-3E8FBE53BCF5}" presName="connectorText" presStyleLbl="sibTrans2D1" presStyleIdx="2" presStyleCnt="3"/>
      <dgm:spPr/>
    </dgm:pt>
    <dgm:pt modelId="{0329F63B-F4F8-44C2-815B-ED715B2CE6B6}" type="pres">
      <dgm:prSet presAssocID="{3194F5B3-3726-4226-8B7B-CE0B735FF86D}" presName="node" presStyleLbl="node1" presStyleIdx="3" presStyleCnt="4">
        <dgm:presLayoutVars>
          <dgm:bulletEnabled val="1"/>
        </dgm:presLayoutVars>
      </dgm:prSet>
      <dgm:spPr/>
    </dgm:pt>
  </dgm:ptLst>
  <dgm:cxnLst>
    <dgm:cxn modelId="{9ACC9C5B-4421-4CBD-BB00-BD23118779D4}" type="presOf" srcId="{3194F5B3-3726-4226-8B7B-CE0B735FF86D}" destId="{0329F63B-F4F8-44C2-815B-ED715B2CE6B6}" srcOrd="0" destOrd="0" presId="urn:microsoft.com/office/officeart/2005/8/layout/process1"/>
    <dgm:cxn modelId="{76CD0267-1145-442E-BF70-A63532BCC2F5}" type="presOf" srcId="{3A5AFDAD-7C71-4AFC-9DEB-3E8FBE53BCF5}" destId="{EACAC4FA-34FE-4134-B573-CC23F459E9AF}" srcOrd="1" destOrd="0" presId="urn:microsoft.com/office/officeart/2005/8/layout/process1"/>
    <dgm:cxn modelId="{69C6564B-7976-4285-8FA2-C28845E2F454}" srcId="{E7B7304B-3C25-4AB5-BDCA-E7E147B1AD80}" destId="{937CC570-2EFC-41FC-8B01-69E0ADF5B1E1}" srcOrd="2" destOrd="0" parTransId="{AC11AB9E-B4ED-48D3-9EF4-79F7BD78A18D}" sibTransId="{3A5AFDAD-7C71-4AFC-9DEB-3E8FBE53BCF5}"/>
    <dgm:cxn modelId="{12FD9E56-1EFB-4574-AC5C-FB756449DE68}" type="presOf" srcId="{7E067D78-7E86-4547-9BB4-4A1FA94F4949}" destId="{284EA9C8-A259-4E8A-BB1F-B972FB79CD0E}" srcOrd="0" destOrd="0" presId="urn:microsoft.com/office/officeart/2005/8/layout/process1"/>
    <dgm:cxn modelId="{46111E77-6368-4992-BAE1-F39BCC501380}" srcId="{E7B7304B-3C25-4AB5-BDCA-E7E147B1AD80}" destId="{6760AE53-D240-4BA3-8D29-21D8DBBB616D}" srcOrd="1" destOrd="0" parTransId="{9F3A7DC1-9C0E-42A1-ACFA-AA17444E25AA}" sibTransId="{A351AF60-6EC2-40B1-8B21-E1715F47C6FE}"/>
    <dgm:cxn modelId="{9D3D4977-7C91-4885-B750-BF7C84D8DD65}" type="presOf" srcId="{3300C23F-D021-4187-9744-BF106BA8B88E}" destId="{432BBAC2-4CE4-4B56-94FC-F9F38CBDC931}" srcOrd="0" destOrd="0" presId="urn:microsoft.com/office/officeart/2005/8/layout/process1"/>
    <dgm:cxn modelId="{DDAF3780-8989-47EB-99BD-0CD6B05C2EDA}" type="presOf" srcId="{A351AF60-6EC2-40B1-8B21-E1715F47C6FE}" destId="{26BD3038-4FBF-47EF-8458-AF63E0A9A904}" srcOrd="1" destOrd="0" presId="urn:microsoft.com/office/officeart/2005/8/layout/process1"/>
    <dgm:cxn modelId="{76BBFF99-710B-4280-8B03-4BEFBCDA6E2E}" type="presOf" srcId="{E7B7304B-3C25-4AB5-BDCA-E7E147B1AD80}" destId="{4F2621D5-F540-48CA-9C54-A8CB94B14021}" srcOrd="0" destOrd="0" presId="urn:microsoft.com/office/officeart/2005/8/layout/process1"/>
    <dgm:cxn modelId="{B2D6B7A5-4418-48EE-8BD4-3C29FD99487F}" type="presOf" srcId="{937CC570-2EFC-41FC-8B01-69E0ADF5B1E1}" destId="{B3C8765F-1D50-40F5-A38D-63B9F488ADE8}" srcOrd="0" destOrd="0" presId="urn:microsoft.com/office/officeart/2005/8/layout/process1"/>
    <dgm:cxn modelId="{BF6263B2-DBD1-4A8E-A44B-2FEB05714D79}" srcId="{E7B7304B-3C25-4AB5-BDCA-E7E147B1AD80}" destId="{3300C23F-D021-4187-9744-BF106BA8B88E}" srcOrd="0" destOrd="0" parTransId="{201D8BDF-EE2A-4A0E-9A06-40F5274F75CA}" sibTransId="{7E067D78-7E86-4547-9BB4-4A1FA94F4949}"/>
    <dgm:cxn modelId="{4CC9BECD-80AC-4733-89DC-EAA565289D0E}" type="presOf" srcId="{A351AF60-6EC2-40B1-8B21-E1715F47C6FE}" destId="{4C28DC9E-5679-447D-BC5F-720957BDE2DD}" srcOrd="0" destOrd="0" presId="urn:microsoft.com/office/officeart/2005/8/layout/process1"/>
    <dgm:cxn modelId="{D3A6A3E2-8DE7-4932-A7A8-878FD3ABDF0D}" type="presOf" srcId="{7E067D78-7E86-4547-9BB4-4A1FA94F4949}" destId="{1DF89BAB-C244-4ED4-9ACC-B5EF5E17910D}" srcOrd="1" destOrd="0" presId="urn:microsoft.com/office/officeart/2005/8/layout/process1"/>
    <dgm:cxn modelId="{02F6ADEB-0445-4E75-9E89-D136234806C6}" type="presOf" srcId="{6760AE53-D240-4BA3-8D29-21D8DBBB616D}" destId="{07834D55-97A8-4C8F-83EF-D68821B80265}" srcOrd="0" destOrd="0" presId="urn:microsoft.com/office/officeart/2005/8/layout/process1"/>
    <dgm:cxn modelId="{D2CF9AED-9BD3-4DF3-B807-1983D7763D47}" srcId="{E7B7304B-3C25-4AB5-BDCA-E7E147B1AD80}" destId="{3194F5B3-3726-4226-8B7B-CE0B735FF86D}" srcOrd="3" destOrd="0" parTransId="{6CCCCFF1-A24A-4B7D-B10F-786D4A2DEB68}" sibTransId="{6F7F9B4D-70DE-4F86-AFF8-512CE3776C18}"/>
    <dgm:cxn modelId="{E06063FA-A874-4A32-8CB2-2DD3AAAB7608}" type="presOf" srcId="{3A5AFDAD-7C71-4AFC-9DEB-3E8FBE53BCF5}" destId="{797E35EF-80EC-4AC6-90DA-218CF13768AC}" srcOrd="0" destOrd="0" presId="urn:microsoft.com/office/officeart/2005/8/layout/process1"/>
    <dgm:cxn modelId="{2ED32492-DA16-44D8-A8D5-5A295B77E08E}" type="presParOf" srcId="{4F2621D5-F540-48CA-9C54-A8CB94B14021}" destId="{432BBAC2-4CE4-4B56-94FC-F9F38CBDC931}" srcOrd="0" destOrd="0" presId="urn:microsoft.com/office/officeart/2005/8/layout/process1"/>
    <dgm:cxn modelId="{7BA929B9-D42C-4397-8E1A-6BEFD28DB0EA}" type="presParOf" srcId="{4F2621D5-F540-48CA-9C54-A8CB94B14021}" destId="{284EA9C8-A259-4E8A-BB1F-B972FB79CD0E}" srcOrd="1" destOrd="0" presId="urn:microsoft.com/office/officeart/2005/8/layout/process1"/>
    <dgm:cxn modelId="{F26827BA-709B-45BD-9375-EE9264574A07}" type="presParOf" srcId="{284EA9C8-A259-4E8A-BB1F-B972FB79CD0E}" destId="{1DF89BAB-C244-4ED4-9ACC-B5EF5E17910D}" srcOrd="0" destOrd="0" presId="urn:microsoft.com/office/officeart/2005/8/layout/process1"/>
    <dgm:cxn modelId="{6C6F9692-CC8B-429F-9B07-474A653E7463}" type="presParOf" srcId="{4F2621D5-F540-48CA-9C54-A8CB94B14021}" destId="{07834D55-97A8-4C8F-83EF-D68821B80265}" srcOrd="2" destOrd="0" presId="urn:microsoft.com/office/officeart/2005/8/layout/process1"/>
    <dgm:cxn modelId="{1DD7D731-4633-4F48-83DE-C12E4D8B3BCE}" type="presParOf" srcId="{4F2621D5-F540-48CA-9C54-A8CB94B14021}" destId="{4C28DC9E-5679-447D-BC5F-720957BDE2DD}" srcOrd="3" destOrd="0" presId="urn:microsoft.com/office/officeart/2005/8/layout/process1"/>
    <dgm:cxn modelId="{EEB38875-5E18-4A47-8E2D-5751BE7D0433}" type="presParOf" srcId="{4C28DC9E-5679-447D-BC5F-720957BDE2DD}" destId="{26BD3038-4FBF-47EF-8458-AF63E0A9A904}" srcOrd="0" destOrd="0" presId="urn:microsoft.com/office/officeart/2005/8/layout/process1"/>
    <dgm:cxn modelId="{669A7775-CCB7-4980-8F56-7D691D9F5D31}" type="presParOf" srcId="{4F2621D5-F540-48CA-9C54-A8CB94B14021}" destId="{B3C8765F-1D50-40F5-A38D-63B9F488ADE8}" srcOrd="4" destOrd="0" presId="urn:microsoft.com/office/officeart/2005/8/layout/process1"/>
    <dgm:cxn modelId="{9711368A-9F57-412E-B03A-79B5054B4DA8}" type="presParOf" srcId="{4F2621D5-F540-48CA-9C54-A8CB94B14021}" destId="{797E35EF-80EC-4AC6-90DA-218CF13768AC}" srcOrd="5" destOrd="0" presId="urn:microsoft.com/office/officeart/2005/8/layout/process1"/>
    <dgm:cxn modelId="{82136033-FBB3-43BC-9E29-BABF7AF37100}" type="presParOf" srcId="{797E35EF-80EC-4AC6-90DA-218CF13768AC}" destId="{EACAC4FA-34FE-4134-B573-CC23F459E9AF}" srcOrd="0" destOrd="0" presId="urn:microsoft.com/office/officeart/2005/8/layout/process1"/>
    <dgm:cxn modelId="{8CFB83AD-4E99-4494-8895-1D2218CDAFE1}" type="presParOf" srcId="{4F2621D5-F540-48CA-9C54-A8CB94B14021}" destId="{0329F63B-F4F8-44C2-815B-ED715B2CE6B6}" srcOrd="6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91D0C2E4-0A53-4696-92AD-22AE9E275B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008E8F95-458F-4501-84A3-C3D1DE78D461}">
      <dgm:prSet/>
      <dgm:spPr/>
      <dgm:t>
        <a:bodyPr/>
        <a:lstStyle/>
        <a:p>
          <a:r>
            <a:rPr lang="es-ES" b="0" i="0" u="none"/>
            <a:t>Encasillamiento en Hoja de Vida - 2018 - Titulares</a:t>
          </a:r>
          <a:endParaRPr lang="es-ES"/>
        </a:p>
      </dgm:t>
    </dgm:pt>
    <dgm:pt modelId="{785F2B43-3960-4B08-AA74-37805DF16093}" type="parTrans" cxnId="{A1870E09-207B-4BE7-A2D0-1FC1AE7862FC}">
      <dgm:prSet/>
      <dgm:spPr/>
      <dgm:t>
        <a:bodyPr/>
        <a:lstStyle/>
        <a:p>
          <a:endParaRPr lang="es-ES"/>
        </a:p>
      </dgm:t>
    </dgm:pt>
    <dgm:pt modelId="{1AC64AD9-9406-44A3-8D2C-33A7694AA488}" type="sibTrans" cxnId="{A1870E09-207B-4BE7-A2D0-1FC1AE7862FC}">
      <dgm:prSet/>
      <dgm:spPr/>
      <dgm:t>
        <a:bodyPr/>
        <a:lstStyle/>
        <a:p>
          <a:endParaRPr lang="es-ES"/>
        </a:p>
      </dgm:t>
    </dgm:pt>
    <dgm:pt modelId="{01B9469B-CB32-47F2-92AD-A35D69F5F8B3}">
      <dgm:prSet/>
      <dgm:spPr/>
      <dgm:t>
        <a:bodyPr/>
        <a:lstStyle/>
        <a:p>
          <a:r>
            <a:rPr lang="es-ES" b="0" i="0" u="none"/>
            <a:t>Trabajo Pesado Contratos Cortos</a:t>
          </a:r>
          <a:endParaRPr lang="es-ES"/>
        </a:p>
      </dgm:t>
    </dgm:pt>
    <dgm:pt modelId="{29BEF057-5A5D-425C-893B-1F0F8C639B5F}" type="parTrans" cxnId="{31E37FA2-E5CA-4551-900D-AD0C86523748}">
      <dgm:prSet/>
      <dgm:spPr/>
      <dgm:t>
        <a:bodyPr/>
        <a:lstStyle/>
        <a:p>
          <a:endParaRPr lang="es-ES"/>
        </a:p>
      </dgm:t>
    </dgm:pt>
    <dgm:pt modelId="{990B0C4A-C3A5-4C48-B766-EA9B7C92563C}" type="sibTrans" cxnId="{31E37FA2-E5CA-4551-900D-AD0C86523748}">
      <dgm:prSet/>
      <dgm:spPr/>
      <dgm:t>
        <a:bodyPr/>
        <a:lstStyle/>
        <a:p>
          <a:endParaRPr lang="es-ES"/>
        </a:p>
      </dgm:t>
    </dgm:pt>
    <dgm:pt modelId="{8C7EAF24-05F8-4EC9-856F-0739F12B0F13}">
      <dgm:prSet/>
      <dgm:spPr/>
      <dgm:t>
        <a:bodyPr/>
        <a:lstStyle/>
        <a:p>
          <a:r>
            <a:rPr lang="es-ES" b="0" i="0" u="none"/>
            <a:t>Modificaciones formatos de Gobierno Transparente</a:t>
          </a:r>
          <a:endParaRPr lang="es-ES"/>
        </a:p>
      </dgm:t>
    </dgm:pt>
    <dgm:pt modelId="{4800975A-EC69-495C-811C-1FA944821005}" type="parTrans" cxnId="{EB47A244-2483-485B-B197-15D8DD14EAE7}">
      <dgm:prSet/>
      <dgm:spPr/>
      <dgm:t>
        <a:bodyPr/>
        <a:lstStyle/>
        <a:p>
          <a:endParaRPr lang="es-ES"/>
        </a:p>
      </dgm:t>
    </dgm:pt>
    <dgm:pt modelId="{5B38CBFD-E8FB-4CC0-922F-67FDE413D64D}" type="sibTrans" cxnId="{EB47A244-2483-485B-B197-15D8DD14EAE7}">
      <dgm:prSet/>
      <dgm:spPr/>
      <dgm:t>
        <a:bodyPr/>
        <a:lstStyle/>
        <a:p>
          <a:endParaRPr lang="es-ES"/>
        </a:p>
      </dgm:t>
    </dgm:pt>
    <dgm:pt modelId="{431B3BF4-472F-4CF9-8D61-214D2667A579}" type="pres">
      <dgm:prSet presAssocID="{91D0C2E4-0A53-4696-92AD-22AE9E275B7D}" presName="Name0" presStyleCnt="0">
        <dgm:presLayoutVars>
          <dgm:dir/>
          <dgm:resizeHandles val="exact"/>
        </dgm:presLayoutVars>
      </dgm:prSet>
      <dgm:spPr/>
    </dgm:pt>
    <dgm:pt modelId="{5E25A664-9A2A-4146-B619-FBB780E1071C}" type="pres">
      <dgm:prSet presAssocID="{008E8F95-458F-4501-84A3-C3D1DE78D461}" presName="node" presStyleLbl="node1" presStyleIdx="0" presStyleCnt="3">
        <dgm:presLayoutVars>
          <dgm:bulletEnabled val="1"/>
        </dgm:presLayoutVars>
      </dgm:prSet>
      <dgm:spPr/>
    </dgm:pt>
    <dgm:pt modelId="{28533020-788A-46A9-AD18-E85108447D07}" type="pres">
      <dgm:prSet presAssocID="{1AC64AD9-9406-44A3-8D2C-33A7694AA488}" presName="sibTrans" presStyleLbl="sibTrans2D1" presStyleIdx="0" presStyleCnt="2"/>
      <dgm:spPr/>
    </dgm:pt>
    <dgm:pt modelId="{EA97B7A4-7847-4C9C-8114-F2D9D4DEE9EC}" type="pres">
      <dgm:prSet presAssocID="{1AC64AD9-9406-44A3-8D2C-33A7694AA488}" presName="connectorText" presStyleLbl="sibTrans2D1" presStyleIdx="0" presStyleCnt="2"/>
      <dgm:spPr/>
    </dgm:pt>
    <dgm:pt modelId="{5D8445DF-31C5-4CCA-9CC2-9CB0235F8DA2}" type="pres">
      <dgm:prSet presAssocID="{01B9469B-CB32-47F2-92AD-A35D69F5F8B3}" presName="node" presStyleLbl="node1" presStyleIdx="1" presStyleCnt="3">
        <dgm:presLayoutVars>
          <dgm:bulletEnabled val="1"/>
        </dgm:presLayoutVars>
      </dgm:prSet>
      <dgm:spPr/>
    </dgm:pt>
    <dgm:pt modelId="{151FC6BC-1D0E-4C1B-9D3A-032D4556E044}" type="pres">
      <dgm:prSet presAssocID="{990B0C4A-C3A5-4C48-B766-EA9B7C92563C}" presName="sibTrans" presStyleLbl="sibTrans2D1" presStyleIdx="1" presStyleCnt="2"/>
      <dgm:spPr/>
    </dgm:pt>
    <dgm:pt modelId="{4253FD12-9AEB-445C-A3BA-A7BF2F2A2D1F}" type="pres">
      <dgm:prSet presAssocID="{990B0C4A-C3A5-4C48-B766-EA9B7C92563C}" presName="connectorText" presStyleLbl="sibTrans2D1" presStyleIdx="1" presStyleCnt="2"/>
      <dgm:spPr/>
    </dgm:pt>
    <dgm:pt modelId="{A5439D87-F4E6-45D9-BB07-5C7057393C17}" type="pres">
      <dgm:prSet presAssocID="{8C7EAF24-05F8-4EC9-856F-0739F12B0F13}" presName="node" presStyleLbl="node1" presStyleIdx="2" presStyleCnt="3">
        <dgm:presLayoutVars>
          <dgm:bulletEnabled val="1"/>
        </dgm:presLayoutVars>
      </dgm:prSet>
      <dgm:spPr/>
    </dgm:pt>
  </dgm:ptLst>
  <dgm:cxnLst>
    <dgm:cxn modelId="{3E310E00-E8D9-4435-ABA3-C8F2F659CC97}" type="presOf" srcId="{990B0C4A-C3A5-4C48-B766-EA9B7C92563C}" destId="{4253FD12-9AEB-445C-A3BA-A7BF2F2A2D1F}" srcOrd="1" destOrd="0" presId="urn:microsoft.com/office/officeart/2005/8/layout/process1"/>
    <dgm:cxn modelId="{A1870E09-207B-4BE7-A2D0-1FC1AE7862FC}" srcId="{91D0C2E4-0A53-4696-92AD-22AE9E275B7D}" destId="{008E8F95-458F-4501-84A3-C3D1DE78D461}" srcOrd="0" destOrd="0" parTransId="{785F2B43-3960-4B08-AA74-37805DF16093}" sibTransId="{1AC64AD9-9406-44A3-8D2C-33A7694AA488}"/>
    <dgm:cxn modelId="{D87CC926-B7CD-4FF7-8651-864AB82458DF}" type="presOf" srcId="{1AC64AD9-9406-44A3-8D2C-33A7694AA488}" destId="{EA97B7A4-7847-4C9C-8114-F2D9D4DEE9EC}" srcOrd="1" destOrd="0" presId="urn:microsoft.com/office/officeart/2005/8/layout/process1"/>
    <dgm:cxn modelId="{DD388034-DD0A-4AF7-9E9E-8DE9FDF941E7}" type="presOf" srcId="{1AC64AD9-9406-44A3-8D2C-33A7694AA488}" destId="{28533020-788A-46A9-AD18-E85108447D07}" srcOrd="0" destOrd="0" presId="urn:microsoft.com/office/officeart/2005/8/layout/process1"/>
    <dgm:cxn modelId="{EB47A244-2483-485B-B197-15D8DD14EAE7}" srcId="{91D0C2E4-0A53-4696-92AD-22AE9E275B7D}" destId="{8C7EAF24-05F8-4EC9-856F-0739F12B0F13}" srcOrd="2" destOrd="0" parTransId="{4800975A-EC69-495C-811C-1FA944821005}" sibTransId="{5B38CBFD-E8FB-4CC0-922F-67FDE413D64D}"/>
    <dgm:cxn modelId="{BE7F5667-B920-40E9-8F4E-7000D56FB3FD}" type="presOf" srcId="{8C7EAF24-05F8-4EC9-856F-0739F12B0F13}" destId="{A5439D87-F4E6-45D9-BB07-5C7057393C17}" srcOrd="0" destOrd="0" presId="urn:microsoft.com/office/officeart/2005/8/layout/process1"/>
    <dgm:cxn modelId="{4369626E-938E-4FCA-8C76-5D417055FDB3}" type="presOf" srcId="{91D0C2E4-0A53-4696-92AD-22AE9E275B7D}" destId="{431B3BF4-472F-4CF9-8D61-214D2667A579}" srcOrd="0" destOrd="0" presId="urn:microsoft.com/office/officeart/2005/8/layout/process1"/>
    <dgm:cxn modelId="{5C998D8D-B82C-4D69-BD41-6ABEA67F9EB2}" type="presOf" srcId="{01B9469B-CB32-47F2-92AD-A35D69F5F8B3}" destId="{5D8445DF-31C5-4CCA-9CC2-9CB0235F8DA2}" srcOrd="0" destOrd="0" presId="urn:microsoft.com/office/officeart/2005/8/layout/process1"/>
    <dgm:cxn modelId="{31E37FA2-E5CA-4551-900D-AD0C86523748}" srcId="{91D0C2E4-0A53-4696-92AD-22AE9E275B7D}" destId="{01B9469B-CB32-47F2-92AD-A35D69F5F8B3}" srcOrd="1" destOrd="0" parTransId="{29BEF057-5A5D-425C-893B-1F0F8C639B5F}" sibTransId="{990B0C4A-C3A5-4C48-B766-EA9B7C92563C}"/>
    <dgm:cxn modelId="{0883E2C6-BEBC-404A-A42D-ACF142E37B5D}" type="presOf" srcId="{008E8F95-458F-4501-84A3-C3D1DE78D461}" destId="{5E25A664-9A2A-4146-B619-FBB780E1071C}" srcOrd="0" destOrd="0" presId="urn:microsoft.com/office/officeart/2005/8/layout/process1"/>
    <dgm:cxn modelId="{9339F7D5-6823-46D9-942B-C826B7E427C7}" type="presOf" srcId="{990B0C4A-C3A5-4C48-B766-EA9B7C92563C}" destId="{151FC6BC-1D0E-4C1B-9D3A-032D4556E044}" srcOrd="0" destOrd="0" presId="urn:microsoft.com/office/officeart/2005/8/layout/process1"/>
    <dgm:cxn modelId="{AA51B5EF-1F11-4F89-BE02-494DC03313AC}" type="presParOf" srcId="{431B3BF4-472F-4CF9-8D61-214D2667A579}" destId="{5E25A664-9A2A-4146-B619-FBB780E1071C}" srcOrd="0" destOrd="0" presId="urn:microsoft.com/office/officeart/2005/8/layout/process1"/>
    <dgm:cxn modelId="{98D42874-AFBF-485A-B449-692818B1404A}" type="presParOf" srcId="{431B3BF4-472F-4CF9-8D61-214D2667A579}" destId="{28533020-788A-46A9-AD18-E85108447D07}" srcOrd="1" destOrd="0" presId="urn:microsoft.com/office/officeart/2005/8/layout/process1"/>
    <dgm:cxn modelId="{312264B6-0734-4BD0-978C-6962DA57195A}" type="presParOf" srcId="{28533020-788A-46A9-AD18-E85108447D07}" destId="{EA97B7A4-7847-4C9C-8114-F2D9D4DEE9EC}" srcOrd="0" destOrd="0" presId="urn:microsoft.com/office/officeart/2005/8/layout/process1"/>
    <dgm:cxn modelId="{DF6245B7-89C5-4FF8-B8D1-6197DC86D988}" type="presParOf" srcId="{431B3BF4-472F-4CF9-8D61-214D2667A579}" destId="{5D8445DF-31C5-4CCA-9CC2-9CB0235F8DA2}" srcOrd="2" destOrd="0" presId="urn:microsoft.com/office/officeart/2005/8/layout/process1"/>
    <dgm:cxn modelId="{E774EFF3-2037-44B4-83A5-457141E13E4C}" type="presParOf" srcId="{431B3BF4-472F-4CF9-8D61-214D2667A579}" destId="{151FC6BC-1D0E-4C1B-9D3A-032D4556E044}" srcOrd="3" destOrd="0" presId="urn:microsoft.com/office/officeart/2005/8/layout/process1"/>
    <dgm:cxn modelId="{8E3E5974-9D4F-427D-9C05-FC0C28C664BE}" type="presParOf" srcId="{151FC6BC-1D0E-4C1B-9D3A-032D4556E044}" destId="{4253FD12-9AEB-445C-A3BA-A7BF2F2A2D1F}" srcOrd="0" destOrd="0" presId="urn:microsoft.com/office/officeart/2005/8/layout/process1"/>
    <dgm:cxn modelId="{CAFB66A1-CBF6-436C-8162-A25B6B86491A}" type="presParOf" srcId="{431B3BF4-472F-4CF9-8D61-214D2667A579}" destId="{A5439D87-F4E6-45D9-BB07-5C7057393C1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704C37C5-28BA-4504-A23E-7BEB9795C0A3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CL"/>
        </a:p>
      </dgm:t>
    </dgm:pt>
    <dgm:pt modelId="{1125EB30-27AE-48BD-AB20-35DC96F3EB04}">
      <dgm:prSet phldrT="[Texto]" custT="1"/>
      <dgm:spPr/>
      <dgm:t>
        <a:bodyPr/>
        <a:lstStyle/>
        <a:p>
          <a:r>
            <a:rPr lang="es-CL" sz="2400" dirty="0"/>
            <a:t>Difundir y publicar los desarrollos evolutivos y correctivos con sus estados</a:t>
          </a:r>
        </a:p>
      </dgm:t>
    </dgm:pt>
    <dgm:pt modelId="{CB2A6A79-E94A-4E19-BBFB-AE954FB2D376}" type="parTrans" cxnId="{6F76CDE7-FD29-4281-9B08-FE3059DC338C}">
      <dgm:prSet/>
      <dgm:spPr/>
      <dgm:t>
        <a:bodyPr/>
        <a:lstStyle/>
        <a:p>
          <a:endParaRPr lang="es-CL"/>
        </a:p>
      </dgm:t>
    </dgm:pt>
    <dgm:pt modelId="{7165FB98-F3E1-4D3E-85B9-9D9953AE0694}" type="sibTrans" cxnId="{6F76CDE7-FD29-4281-9B08-FE3059DC338C}">
      <dgm:prSet/>
      <dgm:spPr/>
      <dgm:t>
        <a:bodyPr/>
        <a:lstStyle/>
        <a:p>
          <a:endParaRPr lang="es-CL"/>
        </a:p>
      </dgm:t>
    </dgm:pt>
    <dgm:pt modelId="{3A896E76-DD28-4EF7-9115-7A1E38EAA9D7}">
      <dgm:prSet phldrT="[Texto]" custT="1"/>
      <dgm:spPr/>
      <dgm:t>
        <a:bodyPr/>
        <a:lstStyle/>
        <a:p>
          <a:r>
            <a:rPr lang="es-MX" sz="2400" dirty="0"/>
            <a:t>Publicar el estado de las horas de desarrollo</a:t>
          </a:r>
          <a:endParaRPr lang="es-ES" sz="2400" dirty="0"/>
        </a:p>
      </dgm:t>
    </dgm:pt>
    <dgm:pt modelId="{0BB1D070-F573-4A83-9C4D-FB746BF03B9F}" type="parTrans" cxnId="{8C1F7E5F-A21A-4E8A-AA29-DCC94BAD301A}">
      <dgm:prSet/>
      <dgm:spPr/>
      <dgm:t>
        <a:bodyPr/>
        <a:lstStyle/>
        <a:p>
          <a:endParaRPr lang="es-ES"/>
        </a:p>
      </dgm:t>
    </dgm:pt>
    <dgm:pt modelId="{6E2A934D-98C3-4946-8A04-6AF37DCB2502}" type="sibTrans" cxnId="{8C1F7E5F-A21A-4E8A-AA29-DCC94BAD301A}">
      <dgm:prSet/>
      <dgm:spPr/>
      <dgm:t>
        <a:bodyPr/>
        <a:lstStyle/>
        <a:p>
          <a:endParaRPr lang="es-ES"/>
        </a:p>
      </dgm:t>
    </dgm:pt>
    <dgm:pt modelId="{45277D79-8B58-4AAB-96EF-CD6142FEC20C}">
      <dgm:prSet phldrT="[Texto]" custT="1"/>
      <dgm:spPr/>
      <dgm:t>
        <a:bodyPr/>
        <a:lstStyle/>
        <a:p>
          <a:r>
            <a:rPr lang="es-CL" sz="2400" dirty="0"/>
            <a:t>Mejorar la comunicación con los coordinadores al momento de realizar los pilotos</a:t>
          </a:r>
        </a:p>
      </dgm:t>
    </dgm:pt>
    <dgm:pt modelId="{BEF66228-BE28-4DCE-BB07-2850EAC6DA21}" type="parTrans" cxnId="{41061C11-B628-4D9E-B609-8675A2B29D6F}">
      <dgm:prSet/>
      <dgm:spPr/>
      <dgm:t>
        <a:bodyPr/>
        <a:lstStyle/>
        <a:p>
          <a:endParaRPr lang="es-ES"/>
        </a:p>
      </dgm:t>
    </dgm:pt>
    <dgm:pt modelId="{84C7EC83-0B67-4B82-BF77-344A54233AF5}" type="sibTrans" cxnId="{41061C11-B628-4D9E-B609-8675A2B29D6F}">
      <dgm:prSet/>
      <dgm:spPr/>
      <dgm:t>
        <a:bodyPr/>
        <a:lstStyle/>
        <a:p>
          <a:endParaRPr lang="es-ES"/>
        </a:p>
      </dgm:t>
    </dgm:pt>
    <dgm:pt modelId="{FF731D6A-84D6-4BCC-BF4A-8AAB935B5BA7}">
      <dgm:prSet phldrT="[Texto]" custT="1"/>
      <dgm:spPr/>
      <dgm:t>
        <a:bodyPr/>
        <a:lstStyle/>
        <a:p>
          <a:r>
            <a:rPr lang="es-CL" sz="2400" dirty="0"/>
            <a:t>Perfeccionar el </a:t>
          </a:r>
          <a:r>
            <a:rPr lang="es-CL" sz="2400" dirty="0" err="1"/>
            <a:t>feedback</a:t>
          </a:r>
          <a:r>
            <a:rPr lang="es-CL" sz="2400" dirty="0"/>
            <a:t> para la propuesta de desarrollos evolutivos y correctivos</a:t>
          </a:r>
        </a:p>
      </dgm:t>
    </dgm:pt>
    <dgm:pt modelId="{C33FF316-4844-4282-BB07-D608336632B0}" type="parTrans" cxnId="{7690C348-65C9-402F-B3D9-8B1B476E6331}">
      <dgm:prSet/>
      <dgm:spPr/>
      <dgm:t>
        <a:bodyPr/>
        <a:lstStyle/>
        <a:p>
          <a:endParaRPr lang="es-ES"/>
        </a:p>
      </dgm:t>
    </dgm:pt>
    <dgm:pt modelId="{C6613126-DB37-478A-AFE5-D9654675B03C}" type="sibTrans" cxnId="{7690C348-65C9-402F-B3D9-8B1B476E6331}">
      <dgm:prSet/>
      <dgm:spPr/>
      <dgm:t>
        <a:bodyPr/>
        <a:lstStyle/>
        <a:p>
          <a:endParaRPr lang="es-ES"/>
        </a:p>
      </dgm:t>
    </dgm:pt>
    <dgm:pt modelId="{5FF05A45-F2B1-4007-97EB-4553D416A7B8}" type="pres">
      <dgm:prSet presAssocID="{704C37C5-28BA-4504-A23E-7BEB9795C0A3}" presName="Name0" presStyleCnt="0">
        <dgm:presLayoutVars>
          <dgm:chMax val="7"/>
          <dgm:chPref val="7"/>
          <dgm:dir/>
        </dgm:presLayoutVars>
      </dgm:prSet>
      <dgm:spPr/>
    </dgm:pt>
    <dgm:pt modelId="{1C4ABC07-C41F-4BDC-972A-3B142F6F4795}" type="pres">
      <dgm:prSet presAssocID="{704C37C5-28BA-4504-A23E-7BEB9795C0A3}" presName="Name1" presStyleCnt="0"/>
      <dgm:spPr/>
    </dgm:pt>
    <dgm:pt modelId="{CA6D60F4-22C8-4085-9316-A1FCC1C516E0}" type="pres">
      <dgm:prSet presAssocID="{704C37C5-28BA-4504-A23E-7BEB9795C0A3}" presName="cycle" presStyleCnt="0"/>
      <dgm:spPr/>
    </dgm:pt>
    <dgm:pt modelId="{690DA088-335B-44A5-B20C-3C1254AD01CD}" type="pres">
      <dgm:prSet presAssocID="{704C37C5-28BA-4504-A23E-7BEB9795C0A3}" presName="srcNode" presStyleLbl="node1" presStyleIdx="0" presStyleCnt="4"/>
      <dgm:spPr/>
    </dgm:pt>
    <dgm:pt modelId="{88C671A4-2232-4E70-9DF2-F107A10DE275}" type="pres">
      <dgm:prSet presAssocID="{704C37C5-28BA-4504-A23E-7BEB9795C0A3}" presName="conn" presStyleLbl="parChTrans1D2" presStyleIdx="0" presStyleCnt="1"/>
      <dgm:spPr/>
    </dgm:pt>
    <dgm:pt modelId="{611176C3-2093-4B0B-97C5-A11DFE63BC71}" type="pres">
      <dgm:prSet presAssocID="{704C37C5-28BA-4504-A23E-7BEB9795C0A3}" presName="extraNode" presStyleLbl="node1" presStyleIdx="0" presStyleCnt="4"/>
      <dgm:spPr/>
    </dgm:pt>
    <dgm:pt modelId="{E57CC4FC-4287-44F6-9D74-138A4F947816}" type="pres">
      <dgm:prSet presAssocID="{704C37C5-28BA-4504-A23E-7BEB9795C0A3}" presName="dstNode" presStyleLbl="node1" presStyleIdx="0" presStyleCnt="4"/>
      <dgm:spPr/>
    </dgm:pt>
    <dgm:pt modelId="{D2C9DCC2-25B2-49C9-8010-646E43B51066}" type="pres">
      <dgm:prSet presAssocID="{FF731D6A-84D6-4BCC-BF4A-8AAB935B5BA7}" presName="text_1" presStyleLbl="node1" presStyleIdx="0" presStyleCnt="4" custLinFactNeighborX="-483">
        <dgm:presLayoutVars>
          <dgm:bulletEnabled val="1"/>
        </dgm:presLayoutVars>
      </dgm:prSet>
      <dgm:spPr/>
    </dgm:pt>
    <dgm:pt modelId="{81DF6839-1451-464F-BA67-E370D536631C}" type="pres">
      <dgm:prSet presAssocID="{FF731D6A-84D6-4BCC-BF4A-8AAB935B5BA7}" presName="accent_1" presStyleCnt="0"/>
      <dgm:spPr/>
    </dgm:pt>
    <dgm:pt modelId="{DC67F31F-5EF8-46B2-8BCF-7AFB022059CB}" type="pres">
      <dgm:prSet presAssocID="{FF731D6A-84D6-4BCC-BF4A-8AAB935B5BA7}" presName="accentRepeatNode" presStyleLbl="solidFgAcc1" presStyleIdx="0" presStyleCnt="4"/>
      <dgm:spPr/>
    </dgm:pt>
    <dgm:pt modelId="{C778A426-0EF1-4426-9CDD-3AEB1E64BEDA}" type="pres">
      <dgm:prSet presAssocID="{45277D79-8B58-4AAB-96EF-CD6142FEC20C}" presName="text_2" presStyleLbl="node1" presStyleIdx="1" presStyleCnt="4">
        <dgm:presLayoutVars>
          <dgm:bulletEnabled val="1"/>
        </dgm:presLayoutVars>
      </dgm:prSet>
      <dgm:spPr/>
    </dgm:pt>
    <dgm:pt modelId="{86C0786B-FD7D-4C2B-8106-D00C391667D4}" type="pres">
      <dgm:prSet presAssocID="{45277D79-8B58-4AAB-96EF-CD6142FEC20C}" presName="accent_2" presStyleCnt="0"/>
      <dgm:spPr/>
    </dgm:pt>
    <dgm:pt modelId="{6630AF2C-C404-42D7-AFB0-9D54B07470FB}" type="pres">
      <dgm:prSet presAssocID="{45277D79-8B58-4AAB-96EF-CD6142FEC20C}" presName="accentRepeatNode" presStyleLbl="solidFgAcc1" presStyleIdx="1" presStyleCnt="4"/>
      <dgm:spPr/>
    </dgm:pt>
    <dgm:pt modelId="{D4AA38EF-A5A4-482B-A6BF-55CDC423C38F}" type="pres">
      <dgm:prSet presAssocID="{1125EB30-27AE-48BD-AB20-35DC96F3EB04}" presName="text_3" presStyleLbl="node1" presStyleIdx="2" presStyleCnt="4">
        <dgm:presLayoutVars>
          <dgm:bulletEnabled val="1"/>
        </dgm:presLayoutVars>
      </dgm:prSet>
      <dgm:spPr/>
    </dgm:pt>
    <dgm:pt modelId="{A554583C-54AE-4663-BC9B-86FDC6A40AEC}" type="pres">
      <dgm:prSet presAssocID="{1125EB30-27AE-48BD-AB20-35DC96F3EB04}" presName="accent_3" presStyleCnt="0"/>
      <dgm:spPr/>
    </dgm:pt>
    <dgm:pt modelId="{452BBDE8-1153-424C-B1F7-90FBDB1852E5}" type="pres">
      <dgm:prSet presAssocID="{1125EB30-27AE-48BD-AB20-35DC96F3EB04}" presName="accentRepeatNode" presStyleLbl="solidFgAcc1" presStyleIdx="2" presStyleCnt="4"/>
      <dgm:spPr/>
    </dgm:pt>
    <dgm:pt modelId="{F604689F-5EF7-4C9E-941A-AFF863C8BFFC}" type="pres">
      <dgm:prSet presAssocID="{3A896E76-DD28-4EF7-9115-7A1E38EAA9D7}" presName="text_4" presStyleLbl="node1" presStyleIdx="3" presStyleCnt="4">
        <dgm:presLayoutVars>
          <dgm:bulletEnabled val="1"/>
        </dgm:presLayoutVars>
      </dgm:prSet>
      <dgm:spPr/>
    </dgm:pt>
    <dgm:pt modelId="{2C795C55-E9FC-401A-B169-B2B6D9DBC298}" type="pres">
      <dgm:prSet presAssocID="{3A896E76-DD28-4EF7-9115-7A1E38EAA9D7}" presName="accent_4" presStyleCnt="0"/>
      <dgm:spPr/>
    </dgm:pt>
    <dgm:pt modelId="{B9EB6AFB-4F5C-4485-8A35-119D449CFCA1}" type="pres">
      <dgm:prSet presAssocID="{3A896E76-DD28-4EF7-9115-7A1E38EAA9D7}" presName="accentRepeatNode" presStyleLbl="solidFgAcc1" presStyleIdx="3" presStyleCnt="4"/>
      <dgm:spPr/>
    </dgm:pt>
  </dgm:ptLst>
  <dgm:cxnLst>
    <dgm:cxn modelId="{41061C11-B628-4D9E-B609-8675A2B29D6F}" srcId="{704C37C5-28BA-4504-A23E-7BEB9795C0A3}" destId="{45277D79-8B58-4AAB-96EF-CD6142FEC20C}" srcOrd="1" destOrd="0" parTransId="{BEF66228-BE28-4DCE-BB07-2850EAC6DA21}" sibTransId="{84C7EC83-0B67-4B82-BF77-344A54233AF5}"/>
    <dgm:cxn modelId="{5BA83711-FD15-402B-8F9A-0376CFEEAAC7}" type="presOf" srcId="{C6613126-DB37-478A-AFE5-D9654675B03C}" destId="{88C671A4-2232-4E70-9DF2-F107A10DE275}" srcOrd="0" destOrd="0" presId="urn:microsoft.com/office/officeart/2008/layout/VerticalCurvedList"/>
    <dgm:cxn modelId="{C2123C1A-6B1E-4FF6-BD13-143B5FCF0BC9}" type="presOf" srcId="{FF731D6A-84D6-4BCC-BF4A-8AAB935B5BA7}" destId="{D2C9DCC2-25B2-49C9-8010-646E43B51066}" srcOrd="0" destOrd="0" presId="urn:microsoft.com/office/officeart/2008/layout/VerticalCurvedList"/>
    <dgm:cxn modelId="{8C351E2D-B0E5-42B6-A9FE-0309B5D12B1A}" type="presOf" srcId="{704C37C5-28BA-4504-A23E-7BEB9795C0A3}" destId="{5FF05A45-F2B1-4007-97EB-4553D416A7B8}" srcOrd="0" destOrd="0" presId="urn:microsoft.com/office/officeart/2008/layout/VerticalCurvedList"/>
    <dgm:cxn modelId="{8C1F7E5F-A21A-4E8A-AA29-DCC94BAD301A}" srcId="{704C37C5-28BA-4504-A23E-7BEB9795C0A3}" destId="{3A896E76-DD28-4EF7-9115-7A1E38EAA9D7}" srcOrd="3" destOrd="0" parTransId="{0BB1D070-F573-4A83-9C4D-FB746BF03B9F}" sibTransId="{6E2A934D-98C3-4946-8A04-6AF37DCB2502}"/>
    <dgm:cxn modelId="{7690C348-65C9-402F-B3D9-8B1B476E6331}" srcId="{704C37C5-28BA-4504-A23E-7BEB9795C0A3}" destId="{FF731D6A-84D6-4BCC-BF4A-8AAB935B5BA7}" srcOrd="0" destOrd="0" parTransId="{C33FF316-4844-4282-BB07-D608336632B0}" sibTransId="{C6613126-DB37-478A-AFE5-D9654675B03C}"/>
    <dgm:cxn modelId="{75E0077C-4E1B-4849-BC70-BB522BC4F7A0}" type="presOf" srcId="{3A896E76-DD28-4EF7-9115-7A1E38EAA9D7}" destId="{F604689F-5EF7-4C9E-941A-AFF863C8BFFC}" srcOrd="0" destOrd="0" presId="urn:microsoft.com/office/officeart/2008/layout/VerticalCurvedList"/>
    <dgm:cxn modelId="{687ED1A7-3B5C-44C5-B831-5EC62A63CBB5}" type="presOf" srcId="{1125EB30-27AE-48BD-AB20-35DC96F3EB04}" destId="{D4AA38EF-A5A4-482B-A6BF-55CDC423C38F}" srcOrd="0" destOrd="0" presId="urn:microsoft.com/office/officeart/2008/layout/VerticalCurvedList"/>
    <dgm:cxn modelId="{855D8ECA-0371-476D-ADBA-72A8247BBB15}" type="presOf" srcId="{45277D79-8B58-4AAB-96EF-CD6142FEC20C}" destId="{C778A426-0EF1-4426-9CDD-3AEB1E64BEDA}" srcOrd="0" destOrd="0" presId="urn:microsoft.com/office/officeart/2008/layout/VerticalCurvedList"/>
    <dgm:cxn modelId="{6F76CDE7-FD29-4281-9B08-FE3059DC338C}" srcId="{704C37C5-28BA-4504-A23E-7BEB9795C0A3}" destId="{1125EB30-27AE-48BD-AB20-35DC96F3EB04}" srcOrd="2" destOrd="0" parTransId="{CB2A6A79-E94A-4E19-BBFB-AE954FB2D376}" sibTransId="{7165FB98-F3E1-4D3E-85B9-9D9953AE0694}"/>
    <dgm:cxn modelId="{F0E3D1A3-429D-4426-99B6-8942786FF3E5}" type="presParOf" srcId="{5FF05A45-F2B1-4007-97EB-4553D416A7B8}" destId="{1C4ABC07-C41F-4BDC-972A-3B142F6F4795}" srcOrd="0" destOrd="0" presId="urn:microsoft.com/office/officeart/2008/layout/VerticalCurvedList"/>
    <dgm:cxn modelId="{0A5CECF7-99DB-4FA8-8693-AAF62655EE6C}" type="presParOf" srcId="{1C4ABC07-C41F-4BDC-972A-3B142F6F4795}" destId="{CA6D60F4-22C8-4085-9316-A1FCC1C516E0}" srcOrd="0" destOrd="0" presId="urn:microsoft.com/office/officeart/2008/layout/VerticalCurvedList"/>
    <dgm:cxn modelId="{D6D8A6FE-EED6-484F-A38A-F481281AA0ED}" type="presParOf" srcId="{CA6D60F4-22C8-4085-9316-A1FCC1C516E0}" destId="{690DA088-335B-44A5-B20C-3C1254AD01CD}" srcOrd="0" destOrd="0" presId="urn:microsoft.com/office/officeart/2008/layout/VerticalCurvedList"/>
    <dgm:cxn modelId="{8425F813-EC9E-4060-B549-CB42D0C2024F}" type="presParOf" srcId="{CA6D60F4-22C8-4085-9316-A1FCC1C516E0}" destId="{88C671A4-2232-4E70-9DF2-F107A10DE275}" srcOrd="1" destOrd="0" presId="urn:microsoft.com/office/officeart/2008/layout/VerticalCurvedList"/>
    <dgm:cxn modelId="{1E937E85-6C06-4A8D-B9C0-837D82968FB6}" type="presParOf" srcId="{CA6D60F4-22C8-4085-9316-A1FCC1C516E0}" destId="{611176C3-2093-4B0B-97C5-A11DFE63BC71}" srcOrd="2" destOrd="0" presId="urn:microsoft.com/office/officeart/2008/layout/VerticalCurvedList"/>
    <dgm:cxn modelId="{A0F3D129-8824-42CE-82A7-BB4B0564B876}" type="presParOf" srcId="{CA6D60F4-22C8-4085-9316-A1FCC1C516E0}" destId="{E57CC4FC-4287-44F6-9D74-138A4F947816}" srcOrd="3" destOrd="0" presId="urn:microsoft.com/office/officeart/2008/layout/VerticalCurvedList"/>
    <dgm:cxn modelId="{F361922C-D751-43D0-9B2D-191924CA3369}" type="presParOf" srcId="{1C4ABC07-C41F-4BDC-972A-3B142F6F4795}" destId="{D2C9DCC2-25B2-49C9-8010-646E43B51066}" srcOrd="1" destOrd="0" presId="urn:microsoft.com/office/officeart/2008/layout/VerticalCurvedList"/>
    <dgm:cxn modelId="{412A4E2A-9700-4A3A-B577-B529B4B064D3}" type="presParOf" srcId="{1C4ABC07-C41F-4BDC-972A-3B142F6F4795}" destId="{81DF6839-1451-464F-BA67-E370D536631C}" srcOrd="2" destOrd="0" presId="urn:microsoft.com/office/officeart/2008/layout/VerticalCurvedList"/>
    <dgm:cxn modelId="{4C45A608-B0CC-4575-9D10-E5477917B9C0}" type="presParOf" srcId="{81DF6839-1451-464F-BA67-E370D536631C}" destId="{DC67F31F-5EF8-46B2-8BCF-7AFB022059CB}" srcOrd="0" destOrd="0" presId="urn:microsoft.com/office/officeart/2008/layout/VerticalCurvedList"/>
    <dgm:cxn modelId="{E1A45DE6-B27A-4A76-83EF-278F930B11B7}" type="presParOf" srcId="{1C4ABC07-C41F-4BDC-972A-3B142F6F4795}" destId="{C778A426-0EF1-4426-9CDD-3AEB1E64BEDA}" srcOrd="3" destOrd="0" presId="urn:microsoft.com/office/officeart/2008/layout/VerticalCurvedList"/>
    <dgm:cxn modelId="{440CD268-81C7-475A-864A-164EA4C9BAFC}" type="presParOf" srcId="{1C4ABC07-C41F-4BDC-972A-3B142F6F4795}" destId="{86C0786B-FD7D-4C2B-8106-D00C391667D4}" srcOrd="4" destOrd="0" presId="urn:microsoft.com/office/officeart/2008/layout/VerticalCurvedList"/>
    <dgm:cxn modelId="{338AD9F3-C879-4E1D-9CB9-3302A14B1193}" type="presParOf" srcId="{86C0786B-FD7D-4C2B-8106-D00C391667D4}" destId="{6630AF2C-C404-42D7-AFB0-9D54B07470FB}" srcOrd="0" destOrd="0" presId="urn:microsoft.com/office/officeart/2008/layout/VerticalCurvedList"/>
    <dgm:cxn modelId="{F3B397C2-EB24-48E0-AC43-0D692CF940BE}" type="presParOf" srcId="{1C4ABC07-C41F-4BDC-972A-3B142F6F4795}" destId="{D4AA38EF-A5A4-482B-A6BF-55CDC423C38F}" srcOrd="5" destOrd="0" presId="urn:microsoft.com/office/officeart/2008/layout/VerticalCurvedList"/>
    <dgm:cxn modelId="{E103B082-34C7-4979-A1C5-0A5B182D7F69}" type="presParOf" srcId="{1C4ABC07-C41F-4BDC-972A-3B142F6F4795}" destId="{A554583C-54AE-4663-BC9B-86FDC6A40AEC}" srcOrd="6" destOrd="0" presId="urn:microsoft.com/office/officeart/2008/layout/VerticalCurvedList"/>
    <dgm:cxn modelId="{D9328E9D-C773-4DE2-8B82-45700E28E942}" type="presParOf" srcId="{A554583C-54AE-4663-BC9B-86FDC6A40AEC}" destId="{452BBDE8-1153-424C-B1F7-90FBDB1852E5}" srcOrd="0" destOrd="0" presId="urn:microsoft.com/office/officeart/2008/layout/VerticalCurvedList"/>
    <dgm:cxn modelId="{3264F280-D477-4F45-8DE1-651EBA9C2DF5}" type="presParOf" srcId="{1C4ABC07-C41F-4BDC-972A-3B142F6F4795}" destId="{F604689F-5EF7-4C9E-941A-AFF863C8BFFC}" srcOrd="7" destOrd="0" presId="urn:microsoft.com/office/officeart/2008/layout/VerticalCurvedList"/>
    <dgm:cxn modelId="{0564CE6F-315C-4477-8A49-B9159ABB564D}" type="presParOf" srcId="{1C4ABC07-C41F-4BDC-972A-3B142F6F4795}" destId="{2C795C55-E9FC-401A-B169-B2B6D9DBC298}" srcOrd="8" destOrd="0" presId="urn:microsoft.com/office/officeart/2008/layout/VerticalCurvedList"/>
    <dgm:cxn modelId="{5354D388-1B26-4B2D-8B44-43520F5D89FE}" type="presParOf" srcId="{2C795C55-E9FC-401A-B169-B2B6D9DBC298}" destId="{B9EB6AFB-4F5C-4485-8A35-119D449CFCA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F522776-29DB-4398-9958-B8727B1A58C1}" type="doc">
      <dgm:prSet loTypeId="urn:microsoft.com/office/officeart/2005/8/layout/process5" loCatId="process" qsTypeId="urn:microsoft.com/office/officeart/2005/8/quickstyle/3d1" qsCatId="3D" csTypeId="urn:microsoft.com/office/officeart/2005/8/colors/accent1_2" csCatId="accent1" phldr="1"/>
      <dgm:spPr/>
    </dgm:pt>
    <dgm:pt modelId="{6608365D-3E37-4774-A27A-5507877FD614}">
      <dgm:prSet phldrT="[Texto]"/>
      <dgm:spPr/>
      <dgm:t>
        <a:bodyPr/>
        <a:lstStyle/>
        <a:p>
          <a:r>
            <a:rPr lang="es-MX" dirty="0"/>
            <a:t>Iniciativa de mejora</a:t>
          </a:r>
          <a:endParaRPr lang="es-ES" dirty="0"/>
        </a:p>
      </dgm:t>
    </dgm:pt>
    <dgm:pt modelId="{55948054-623D-468D-A276-0A50AEA16EAB}" type="parTrans" cxnId="{375EC547-708E-44D3-A584-C84D663BE0A6}">
      <dgm:prSet/>
      <dgm:spPr/>
      <dgm:t>
        <a:bodyPr/>
        <a:lstStyle/>
        <a:p>
          <a:endParaRPr lang="es-ES"/>
        </a:p>
      </dgm:t>
    </dgm:pt>
    <dgm:pt modelId="{713451B1-FA71-44A1-8750-D317B9E3968E}" type="sibTrans" cxnId="{375EC547-708E-44D3-A584-C84D663BE0A6}">
      <dgm:prSet/>
      <dgm:spPr/>
      <dgm:t>
        <a:bodyPr/>
        <a:lstStyle/>
        <a:p>
          <a:endParaRPr lang="es-ES"/>
        </a:p>
      </dgm:t>
    </dgm:pt>
    <dgm:pt modelId="{8A3FAB61-45C3-4F68-B440-7FE885F75696}">
      <dgm:prSet phldrT="[Texto]"/>
      <dgm:spPr/>
      <dgm:t>
        <a:bodyPr/>
        <a:lstStyle/>
        <a:p>
          <a:r>
            <a:rPr lang="es-MX" dirty="0"/>
            <a:t>Mesa de trabajo</a:t>
          </a:r>
          <a:endParaRPr lang="es-ES" dirty="0"/>
        </a:p>
      </dgm:t>
    </dgm:pt>
    <dgm:pt modelId="{A1AA90C9-6964-4A9B-9F69-DD92EF0B421F}" type="parTrans" cxnId="{FDFD25A6-4CFC-4DD8-A6B8-737B59544C42}">
      <dgm:prSet/>
      <dgm:spPr/>
      <dgm:t>
        <a:bodyPr/>
        <a:lstStyle/>
        <a:p>
          <a:endParaRPr lang="es-ES"/>
        </a:p>
      </dgm:t>
    </dgm:pt>
    <dgm:pt modelId="{040CCF43-BAEC-4D8E-883F-80F708D75883}" type="sibTrans" cxnId="{FDFD25A6-4CFC-4DD8-A6B8-737B59544C42}">
      <dgm:prSet/>
      <dgm:spPr/>
      <dgm:t>
        <a:bodyPr/>
        <a:lstStyle/>
        <a:p>
          <a:endParaRPr lang="es-ES"/>
        </a:p>
      </dgm:t>
    </dgm:pt>
    <dgm:pt modelId="{6AE2608F-BC89-4D54-BAE7-D3682E8ACA2D}">
      <dgm:prSet phldrT="[Texto]"/>
      <dgm:spPr/>
      <dgm:t>
        <a:bodyPr/>
        <a:lstStyle/>
        <a:p>
          <a:pPr algn="ctr"/>
          <a:r>
            <a:rPr lang="es-MX" dirty="0"/>
            <a:t>Levantamiento Documento “A”	</a:t>
          </a:r>
          <a:endParaRPr lang="es-ES" dirty="0"/>
        </a:p>
      </dgm:t>
    </dgm:pt>
    <dgm:pt modelId="{63DD5B5B-C28A-4174-88A5-29AD1C5E4679}" type="parTrans" cxnId="{DE5303F2-B250-4EE7-92E5-AE5F651E9F19}">
      <dgm:prSet/>
      <dgm:spPr/>
      <dgm:t>
        <a:bodyPr/>
        <a:lstStyle/>
        <a:p>
          <a:endParaRPr lang="es-ES"/>
        </a:p>
      </dgm:t>
    </dgm:pt>
    <dgm:pt modelId="{ED997292-E3AB-4359-AF36-90D223168125}" type="sibTrans" cxnId="{DE5303F2-B250-4EE7-92E5-AE5F651E9F19}">
      <dgm:prSet/>
      <dgm:spPr/>
      <dgm:t>
        <a:bodyPr/>
        <a:lstStyle/>
        <a:p>
          <a:endParaRPr lang="es-ES"/>
        </a:p>
      </dgm:t>
    </dgm:pt>
    <dgm:pt modelId="{6343C4F5-9D40-4AAB-8708-5A63D47A3C4D}">
      <dgm:prSet phldrT="[Texto]"/>
      <dgm:spPr/>
      <dgm:t>
        <a:bodyPr/>
        <a:lstStyle/>
        <a:p>
          <a:r>
            <a:rPr lang="es-MX" dirty="0"/>
            <a:t>Envío a cubicación 	</a:t>
          </a:r>
          <a:endParaRPr lang="es-ES" dirty="0"/>
        </a:p>
      </dgm:t>
    </dgm:pt>
    <dgm:pt modelId="{09644BB9-7D38-4B23-906C-289A0C42F88B}" type="parTrans" cxnId="{4EC694DD-8228-4991-BAEC-3026F6C0FD95}">
      <dgm:prSet/>
      <dgm:spPr/>
      <dgm:t>
        <a:bodyPr/>
        <a:lstStyle/>
        <a:p>
          <a:endParaRPr lang="es-ES"/>
        </a:p>
      </dgm:t>
    </dgm:pt>
    <dgm:pt modelId="{C901D75C-AFEE-4F6F-A29F-E95966449E19}" type="sibTrans" cxnId="{4EC694DD-8228-4991-BAEC-3026F6C0FD95}">
      <dgm:prSet/>
      <dgm:spPr/>
      <dgm:t>
        <a:bodyPr/>
        <a:lstStyle/>
        <a:p>
          <a:endParaRPr lang="es-ES"/>
        </a:p>
      </dgm:t>
    </dgm:pt>
    <dgm:pt modelId="{7557FFBE-4F2C-40DC-B38E-BE92EFCBA590}">
      <dgm:prSet phldrT="[Texto]"/>
      <dgm:spPr/>
      <dgm:t>
        <a:bodyPr/>
        <a:lstStyle/>
        <a:p>
          <a:r>
            <a:rPr lang="es-MX" dirty="0"/>
            <a:t>Aceptación documento “B”	</a:t>
          </a:r>
          <a:endParaRPr lang="es-ES" dirty="0"/>
        </a:p>
      </dgm:t>
    </dgm:pt>
    <dgm:pt modelId="{0B6F34EF-7106-46E8-8E05-F993621DA12C}" type="parTrans" cxnId="{21C6F2D6-3CDB-4C45-9023-94F8DE97E604}">
      <dgm:prSet/>
      <dgm:spPr/>
      <dgm:t>
        <a:bodyPr/>
        <a:lstStyle/>
        <a:p>
          <a:endParaRPr lang="es-ES"/>
        </a:p>
      </dgm:t>
    </dgm:pt>
    <dgm:pt modelId="{F4EF5893-116F-4B28-8026-3674B891D7A9}" type="sibTrans" cxnId="{21C6F2D6-3CDB-4C45-9023-94F8DE97E604}">
      <dgm:prSet/>
      <dgm:spPr/>
      <dgm:t>
        <a:bodyPr/>
        <a:lstStyle/>
        <a:p>
          <a:endParaRPr lang="es-ES"/>
        </a:p>
      </dgm:t>
    </dgm:pt>
    <dgm:pt modelId="{2AA0E86F-AA02-4E00-A2F5-B5A3B207555D}">
      <dgm:prSet phldrT="[Texto]"/>
      <dgm:spPr/>
      <dgm:t>
        <a:bodyPr/>
        <a:lstStyle/>
        <a:p>
          <a:r>
            <a:rPr lang="es-MX" dirty="0"/>
            <a:t>Desarrollo	</a:t>
          </a:r>
          <a:endParaRPr lang="es-ES" dirty="0"/>
        </a:p>
      </dgm:t>
    </dgm:pt>
    <dgm:pt modelId="{93509D53-780B-4680-9C0A-B4FCF647909B}" type="parTrans" cxnId="{777996BB-EC08-4B40-8AD9-8E969ED2F96D}">
      <dgm:prSet/>
      <dgm:spPr/>
      <dgm:t>
        <a:bodyPr/>
        <a:lstStyle/>
        <a:p>
          <a:endParaRPr lang="es-ES"/>
        </a:p>
      </dgm:t>
    </dgm:pt>
    <dgm:pt modelId="{C8F195AE-0A87-44C7-AAEA-36FE81E1C7D7}" type="sibTrans" cxnId="{777996BB-EC08-4B40-8AD9-8E969ED2F96D}">
      <dgm:prSet/>
      <dgm:spPr/>
      <dgm:t>
        <a:bodyPr/>
        <a:lstStyle/>
        <a:p>
          <a:endParaRPr lang="es-ES"/>
        </a:p>
      </dgm:t>
    </dgm:pt>
    <dgm:pt modelId="{3BDA62D9-C002-4C01-977C-6A6B105093DA}">
      <dgm:prSet phldrT="[Texto]"/>
      <dgm:spPr/>
      <dgm:t>
        <a:bodyPr/>
        <a:lstStyle/>
        <a:p>
          <a:r>
            <a:rPr lang="es-MX" dirty="0"/>
            <a:t>Pilotos	</a:t>
          </a:r>
          <a:endParaRPr lang="es-ES" dirty="0"/>
        </a:p>
      </dgm:t>
    </dgm:pt>
    <dgm:pt modelId="{EB467B4B-AC6E-4D8E-B314-7CE8D0C4E6C8}" type="parTrans" cxnId="{12BACA0B-AB1E-4EEA-BF6C-D0897BA0E4F8}">
      <dgm:prSet/>
      <dgm:spPr/>
      <dgm:t>
        <a:bodyPr/>
        <a:lstStyle/>
        <a:p>
          <a:endParaRPr lang="es-ES"/>
        </a:p>
      </dgm:t>
    </dgm:pt>
    <dgm:pt modelId="{89F46093-7CA7-4CBC-B7E1-06AE30AF9295}" type="sibTrans" cxnId="{12BACA0B-AB1E-4EEA-BF6C-D0897BA0E4F8}">
      <dgm:prSet/>
      <dgm:spPr/>
      <dgm:t>
        <a:bodyPr/>
        <a:lstStyle/>
        <a:p>
          <a:endParaRPr lang="es-ES"/>
        </a:p>
      </dgm:t>
    </dgm:pt>
    <dgm:pt modelId="{5FB6CDFC-EE3B-4D34-8415-C6D623A467A4}">
      <dgm:prSet phldrT="[Texto]"/>
      <dgm:spPr/>
      <dgm:t>
        <a:bodyPr/>
        <a:lstStyle/>
        <a:p>
          <a:r>
            <a:rPr lang="es-MX" dirty="0"/>
            <a:t>Certificados pruebas “OK”	</a:t>
          </a:r>
          <a:endParaRPr lang="es-ES" dirty="0"/>
        </a:p>
      </dgm:t>
    </dgm:pt>
    <dgm:pt modelId="{2F3A5EE9-AB66-4AC9-9255-628D43F175C4}" type="parTrans" cxnId="{DE19B237-E505-47F6-A270-5A1E52159C59}">
      <dgm:prSet/>
      <dgm:spPr/>
      <dgm:t>
        <a:bodyPr/>
        <a:lstStyle/>
        <a:p>
          <a:endParaRPr lang="es-ES"/>
        </a:p>
      </dgm:t>
    </dgm:pt>
    <dgm:pt modelId="{B04E99A1-331E-4722-B350-F57EA4708FBC}" type="sibTrans" cxnId="{DE19B237-E505-47F6-A270-5A1E52159C59}">
      <dgm:prSet/>
      <dgm:spPr/>
      <dgm:t>
        <a:bodyPr/>
        <a:lstStyle/>
        <a:p>
          <a:endParaRPr lang="es-ES"/>
        </a:p>
      </dgm:t>
    </dgm:pt>
    <dgm:pt modelId="{AD9F1608-239A-42BD-BE88-5431A2A4E5AB}">
      <dgm:prSet phldrT="[Texto]"/>
      <dgm:spPr/>
      <dgm:t>
        <a:bodyPr/>
        <a:lstStyle/>
        <a:p>
          <a:r>
            <a:rPr lang="es-MX" dirty="0"/>
            <a:t>Paso a producción	</a:t>
          </a:r>
          <a:endParaRPr lang="es-ES" dirty="0"/>
        </a:p>
      </dgm:t>
    </dgm:pt>
    <dgm:pt modelId="{42BFD03C-EE95-40E6-91AD-EA853AB60FDD}" type="parTrans" cxnId="{C3E1897C-D39E-4B81-A699-238CC0D62265}">
      <dgm:prSet/>
      <dgm:spPr/>
      <dgm:t>
        <a:bodyPr/>
        <a:lstStyle/>
        <a:p>
          <a:endParaRPr lang="es-ES"/>
        </a:p>
      </dgm:t>
    </dgm:pt>
    <dgm:pt modelId="{1C1F6D29-2D39-4919-AE74-D6294C8F0811}" type="sibTrans" cxnId="{C3E1897C-D39E-4B81-A699-238CC0D62265}">
      <dgm:prSet/>
      <dgm:spPr/>
      <dgm:t>
        <a:bodyPr/>
        <a:lstStyle/>
        <a:p>
          <a:endParaRPr lang="es-ES"/>
        </a:p>
      </dgm:t>
    </dgm:pt>
    <dgm:pt modelId="{58D3DA61-9314-4357-B000-320888E02A8F}" type="pres">
      <dgm:prSet presAssocID="{AF522776-29DB-4398-9958-B8727B1A58C1}" presName="diagram" presStyleCnt="0">
        <dgm:presLayoutVars>
          <dgm:dir/>
          <dgm:resizeHandles val="exact"/>
        </dgm:presLayoutVars>
      </dgm:prSet>
      <dgm:spPr/>
    </dgm:pt>
    <dgm:pt modelId="{70D9AC24-A48C-4D6B-A36D-EAA5BC0A9BDD}" type="pres">
      <dgm:prSet presAssocID="{6608365D-3E37-4774-A27A-5507877FD614}" presName="node" presStyleLbl="node1" presStyleIdx="0" presStyleCnt="9">
        <dgm:presLayoutVars>
          <dgm:bulletEnabled val="1"/>
        </dgm:presLayoutVars>
      </dgm:prSet>
      <dgm:spPr/>
    </dgm:pt>
    <dgm:pt modelId="{1462A49B-64E2-402B-BF89-8B2160307CF9}" type="pres">
      <dgm:prSet presAssocID="{713451B1-FA71-44A1-8750-D317B9E3968E}" presName="sibTrans" presStyleLbl="sibTrans2D1" presStyleIdx="0" presStyleCnt="8"/>
      <dgm:spPr/>
    </dgm:pt>
    <dgm:pt modelId="{9FD64692-59A3-4B81-A4A3-AEA7E920EC0C}" type="pres">
      <dgm:prSet presAssocID="{713451B1-FA71-44A1-8750-D317B9E3968E}" presName="connectorText" presStyleLbl="sibTrans2D1" presStyleIdx="0" presStyleCnt="8"/>
      <dgm:spPr/>
    </dgm:pt>
    <dgm:pt modelId="{B2B3DEA4-F159-45A2-92CE-F6C45F676600}" type="pres">
      <dgm:prSet presAssocID="{8A3FAB61-45C3-4F68-B440-7FE885F75696}" presName="node" presStyleLbl="node1" presStyleIdx="1" presStyleCnt="9">
        <dgm:presLayoutVars>
          <dgm:bulletEnabled val="1"/>
        </dgm:presLayoutVars>
      </dgm:prSet>
      <dgm:spPr/>
    </dgm:pt>
    <dgm:pt modelId="{AA0D4E55-6F1E-4F23-AC34-6452C9049E6B}" type="pres">
      <dgm:prSet presAssocID="{040CCF43-BAEC-4D8E-883F-80F708D75883}" presName="sibTrans" presStyleLbl="sibTrans2D1" presStyleIdx="1" presStyleCnt="8"/>
      <dgm:spPr/>
    </dgm:pt>
    <dgm:pt modelId="{4E76BA0A-6E8F-436F-872F-C8C634CC053A}" type="pres">
      <dgm:prSet presAssocID="{040CCF43-BAEC-4D8E-883F-80F708D75883}" presName="connectorText" presStyleLbl="sibTrans2D1" presStyleIdx="1" presStyleCnt="8"/>
      <dgm:spPr/>
    </dgm:pt>
    <dgm:pt modelId="{98214C10-BC34-4136-8742-8B77EAB976E7}" type="pres">
      <dgm:prSet presAssocID="{6AE2608F-BC89-4D54-BAE7-D3682E8ACA2D}" presName="node" presStyleLbl="node1" presStyleIdx="2" presStyleCnt="9">
        <dgm:presLayoutVars>
          <dgm:bulletEnabled val="1"/>
        </dgm:presLayoutVars>
      </dgm:prSet>
      <dgm:spPr/>
    </dgm:pt>
    <dgm:pt modelId="{71940C92-B627-4BCD-B06F-28260355611E}" type="pres">
      <dgm:prSet presAssocID="{ED997292-E3AB-4359-AF36-90D223168125}" presName="sibTrans" presStyleLbl="sibTrans2D1" presStyleIdx="2" presStyleCnt="8"/>
      <dgm:spPr/>
    </dgm:pt>
    <dgm:pt modelId="{3A77FFFB-8FF3-4570-837D-6F11604C7E1C}" type="pres">
      <dgm:prSet presAssocID="{ED997292-E3AB-4359-AF36-90D223168125}" presName="connectorText" presStyleLbl="sibTrans2D1" presStyleIdx="2" presStyleCnt="8"/>
      <dgm:spPr/>
    </dgm:pt>
    <dgm:pt modelId="{75529E00-D050-4A64-9417-F68AC72B65FC}" type="pres">
      <dgm:prSet presAssocID="{6343C4F5-9D40-4AAB-8708-5A63D47A3C4D}" presName="node" presStyleLbl="node1" presStyleIdx="3" presStyleCnt="9">
        <dgm:presLayoutVars>
          <dgm:bulletEnabled val="1"/>
        </dgm:presLayoutVars>
      </dgm:prSet>
      <dgm:spPr/>
    </dgm:pt>
    <dgm:pt modelId="{58CBDB25-6DBF-4F65-AEF0-E523EBA534C9}" type="pres">
      <dgm:prSet presAssocID="{C901D75C-AFEE-4F6F-A29F-E95966449E19}" presName="sibTrans" presStyleLbl="sibTrans2D1" presStyleIdx="3" presStyleCnt="8"/>
      <dgm:spPr/>
    </dgm:pt>
    <dgm:pt modelId="{B3F69FB3-65D4-43D2-A559-020FB2E5D464}" type="pres">
      <dgm:prSet presAssocID="{C901D75C-AFEE-4F6F-A29F-E95966449E19}" presName="connectorText" presStyleLbl="sibTrans2D1" presStyleIdx="3" presStyleCnt="8"/>
      <dgm:spPr/>
    </dgm:pt>
    <dgm:pt modelId="{C00C6FE0-9718-4860-90BC-0A1C25217B65}" type="pres">
      <dgm:prSet presAssocID="{7557FFBE-4F2C-40DC-B38E-BE92EFCBA590}" presName="node" presStyleLbl="node1" presStyleIdx="4" presStyleCnt="9">
        <dgm:presLayoutVars>
          <dgm:bulletEnabled val="1"/>
        </dgm:presLayoutVars>
      </dgm:prSet>
      <dgm:spPr/>
    </dgm:pt>
    <dgm:pt modelId="{BBE9FEEC-CBF0-470D-B968-4C121BF8C81F}" type="pres">
      <dgm:prSet presAssocID="{F4EF5893-116F-4B28-8026-3674B891D7A9}" presName="sibTrans" presStyleLbl="sibTrans2D1" presStyleIdx="4" presStyleCnt="8"/>
      <dgm:spPr/>
    </dgm:pt>
    <dgm:pt modelId="{2D704417-902A-4A62-A3A5-7846216112B9}" type="pres">
      <dgm:prSet presAssocID="{F4EF5893-116F-4B28-8026-3674B891D7A9}" presName="connectorText" presStyleLbl="sibTrans2D1" presStyleIdx="4" presStyleCnt="8"/>
      <dgm:spPr/>
    </dgm:pt>
    <dgm:pt modelId="{A518F66B-ED91-404B-94CE-A83976FF758F}" type="pres">
      <dgm:prSet presAssocID="{2AA0E86F-AA02-4E00-A2F5-B5A3B207555D}" presName="node" presStyleLbl="node1" presStyleIdx="5" presStyleCnt="9">
        <dgm:presLayoutVars>
          <dgm:bulletEnabled val="1"/>
        </dgm:presLayoutVars>
      </dgm:prSet>
      <dgm:spPr/>
    </dgm:pt>
    <dgm:pt modelId="{827E3E95-5324-4367-9E1A-B54664AD01CA}" type="pres">
      <dgm:prSet presAssocID="{C8F195AE-0A87-44C7-AAEA-36FE81E1C7D7}" presName="sibTrans" presStyleLbl="sibTrans2D1" presStyleIdx="5" presStyleCnt="8"/>
      <dgm:spPr/>
    </dgm:pt>
    <dgm:pt modelId="{13BD9EAC-28C2-499B-9F25-523488405BCB}" type="pres">
      <dgm:prSet presAssocID="{C8F195AE-0A87-44C7-AAEA-36FE81E1C7D7}" presName="connectorText" presStyleLbl="sibTrans2D1" presStyleIdx="5" presStyleCnt="8"/>
      <dgm:spPr/>
    </dgm:pt>
    <dgm:pt modelId="{4B448127-3490-4FC6-BA2D-582A83089BDE}" type="pres">
      <dgm:prSet presAssocID="{3BDA62D9-C002-4C01-977C-6A6B105093DA}" presName="node" presStyleLbl="node1" presStyleIdx="6" presStyleCnt="9">
        <dgm:presLayoutVars>
          <dgm:bulletEnabled val="1"/>
        </dgm:presLayoutVars>
      </dgm:prSet>
      <dgm:spPr/>
    </dgm:pt>
    <dgm:pt modelId="{B1C38886-370F-4FEB-B5C0-C784BD904594}" type="pres">
      <dgm:prSet presAssocID="{89F46093-7CA7-4CBC-B7E1-06AE30AF9295}" presName="sibTrans" presStyleLbl="sibTrans2D1" presStyleIdx="6" presStyleCnt="8"/>
      <dgm:spPr/>
    </dgm:pt>
    <dgm:pt modelId="{DA25C208-BA7C-4406-B53B-D2847E9F2603}" type="pres">
      <dgm:prSet presAssocID="{89F46093-7CA7-4CBC-B7E1-06AE30AF9295}" presName="connectorText" presStyleLbl="sibTrans2D1" presStyleIdx="6" presStyleCnt="8"/>
      <dgm:spPr/>
    </dgm:pt>
    <dgm:pt modelId="{97E8A5A7-E663-4C19-A2B7-FB35A140D13B}" type="pres">
      <dgm:prSet presAssocID="{5FB6CDFC-EE3B-4D34-8415-C6D623A467A4}" presName="node" presStyleLbl="node1" presStyleIdx="7" presStyleCnt="9">
        <dgm:presLayoutVars>
          <dgm:bulletEnabled val="1"/>
        </dgm:presLayoutVars>
      </dgm:prSet>
      <dgm:spPr/>
    </dgm:pt>
    <dgm:pt modelId="{7005C02E-B368-4F34-906B-07F4A7085D9D}" type="pres">
      <dgm:prSet presAssocID="{B04E99A1-331E-4722-B350-F57EA4708FBC}" presName="sibTrans" presStyleLbl="sibTrans2D1" presStyleIdx="7" presStyleCnt="8"/>
      <dgm:spPr/>
    </dgm:pt>
    <dgm:pt modelId="{E95D0322-4026-41F0-94A4-58C2810E8673}" type="pres">
      <dgm:prSet presAssocID="{B04E99A1-331E-4722-B350-F57EA4708FBC}" presName="connectorText" presStyleLbl="sibTrans2D1" presStyleIdx="7" presStyleCnt="8"/>
      <dgm:spPr/>
    </dgm:pt>
    <dgm:pt modelId="{B84A7C11-1EE9-4444-ACC6-C3ED3CD39320}" type="pres">
      <dgm:prSet presAssocID="{AD9F1608-239A-42BD-BE88-5431A2A4E5AB}" presName="node" presStyleLbl="node1" presStyleIdx="8" presStyleCnt="9">
        <dgm:presLayoutVars>
          <dgm:bulletEnabled val="1"/>
        </dgm:presLayoutVars>
      </dgm:prSet>
      <dgm:spPr/>
    </dgm:pt>
  </dgm:ptLst>
  <dgm:cxnLst>
    <dgm:cxn modelId="{D8115E01-DFAF-4B31-AC87-39FE54DC6112}" type="presOf" srcId="{B04E99A1-331E-4722-B350-F57EA4708FBC}" destId="{7005C02E-B368-4F34-906B-07F4A7085D9D}" srcOrd="0" destOrd="0" presId="urn:microsoft.com/office/officeart/2005/8/layout/process5"/>
    <dgm:cxn modelId="{12BACA0B-AB1E-4EEA-BF6C-D0897BA0E4F8}" srcId="{AF522776-29DB-4398-9958-B8727B1A58C1}" destId="{3BDA62D9-C002-4C01-977C-6A6B105093DA}" srcOrd="6" destOrd="0" parTransId="{EB467B4B-AC6E-4D8E-B314-7CE8D0C4E6C8}" sibTransId="{89F46093-7CA7-4CBC-B7E1-06AE30AF9295}"/>
    <dgm:cxn modelId="{96F1CE22-66AA-4D3A-9BAE-5DAF47261FF1}" type="presOf" srcId="{2AA0E86F-AA02-4E00-A2F5-B5A3B207555D}" destId="{A518F66B-ED91-404B-94CE-A83976FF758F}" srcOrd="0" destOrd="0" presId="urn:microsoft.com/office/officeart/2005/8/layout/process5"/>
    <dgm:cxn modelId="{0C61C92A-7A37-40D6-BECD-185D24447684}" type="presOf" srcId="{8A3FAB61-45C3-4F68-B440-7FE885F75696}" destId="{B2B3DEA4-F159-45A2-92CE-F6C45F676600}" srcOrd="0" destOrd="0" presId="urn:microsoft.com/office/officeart/2005/8/layout/process5"/>
    <dgm:cxn modelId="{967FD330-3514-4861-942C-C79C253BEDBD}" type="presOf" srcId="{AD9F1608-239A-42BD-BE88-5431A2A4E5AB}" destId="{B84A7C11-1EE9-4444-ACC6-C3ED3CD39320}" srcOrd="0" destOrd="0" presId="urn:microsoft.com/office/officeart/2005/8/layout/process5"/>
    <dgm:cxn modelId="{6DB7D430-3E0D-42DB-B9E9-DD032437A854}" type="presOf" srcId="{040CCF43-BAEC-4D8E-883F-80F708D75883}" destId="{AA0D4E55-6F1E-4F23-AC34-6452C9049E6B}" srcOrd="0" destOrd="0" presId="urn:microsoft.com/office/officeart/2005/8/layout/process5"/>
    <dgm:cxn modelId="{498CB031-F89D-4620-A21A-A465914BCF70}" type="presOf" srcId="{C901D75C-AFEE-4F6F-A29F-E95966449E19}" destId="{58CBDB25-6DBF-4F65-AEF0-E523EBA534C9}" srcOrd="0" destOrd="0" presId="urn:microsoft.com/office/officeart/2005/8/layout/process5"/>
    <dgm:cxn modelId="{DE19B237-E505-47F6-A270-5A1E52159C59}" srcId="{AF522776-29DB-4398-9958-B8727B1A58C1}" destId="{5FB6CDFC-EE3B-4D34-8415-C6D623A467A4}" srcOrd="7" destOrd="0" parTransId="{2F3A5EE9-AB66-4AC9-9255-628D43F175C4}" sibTransId="{B04E99A1-331E-4722-B350-F57EA4708FBC}"/>
    <dgm:cxn modelId="{67B07B38-47F5-468F-99E9-DCE0DA652F24}" type="presOf" srcId="{F4EF5893-116F-4B28-8026-3674B891D7A9}" destId="{2D704417-902A-4A62-A3A5-7846216112B9}" srcOrd="1" destOrd="0" presId="urn:microsoft.com/office/officeart/2005/8/layout/process5"/>
    <dgm:cxn modelId="{68F6913D-43EC-428D-AEC0-4E716F58E2CD}" type="presOf" srcId="{F4EF5893-116F-4B28-8026-3674B891D7A9}" destId="{BBE9FEEC-CBF0-470D-B968-4C121BF8C81F}" srcOrd="0" destOrd="0" presId="urn:microsoft.com/office/officeart/2005/8/layout/process5"/>
    <dgm:cxn modelId="{E0A31440-4EEB-4F85-BB7E-4372EE76F746}" type="presOf" srcId="{C901D75C-AFEE-4F6F-A29F-E95966449E19}" destId="{B3F69FB3-65D4-43D2-A559-020FB2E5D464}" srcOrd="1" destOrd="0" presId="urn:microsoft.com/office/officeart/2005/8/layout/process5"/>
    <dgm:cxn modelId="{375EC547-708E-44D3-A584-C84D663BE0A6}" srcId="{AF522776-29DB-4398-9958-B8727B1A58C1}" destId="{6608365D-3E37-4774-A27A-5507877FD614}" srcOrd="0" destOrd="0" parTransId="{55948054-623D-468D-A276-0A50AEA16EAB}" sibTransId="{713451B1-FA71-44A1-8750-D317B9E3968E}"/>
    <dgm:cxn modelId="{2134CE6B-1114-4ED8-94BF-6C722BE9C0C6}" type="presOf" srcId="{6608365D-3E37-4774-A27A-5507877FD614}" destId="{70D9AC24-A48C-4D6B-A36D-EAA5BC0A9BDD}" srcOrd="0" destOrd="0" presId="urn:microsoft.com/office/officeart/2005/8/layout/process5"/>
    <dgm:cxn modelId="{B575776D-7678-4022-A2AF-56E501C16C19}" type="presOf" srcId="{C8F195AE-0A87-44C7-AAEA-36FE81E1C7D7}" destId="{13BD9EAC-28C2-499B-9F25-523488405BCB}" srcOrd="1" destOrd="0" presId="urn:microsoft.com/office/officeart/2005/8/layout/process5"/>
    <dgm:cxn modelId="{BD37DF4E-8C36-4D18-B462-D6BC55371AB8}" type="presOf" srcId="{B04E99A1-331E-4722-B350-F57EA4708FBC}" destId="{E95D0322-4026-41F0-94A4-58C2810E8673}" srcOrd="1" destOrd="0" presId="urn:microsoft.com/office/officeart/2005/8/layout/process5"/>
    <dgm:cxn modelId="{5435D872-5898-4E5C-9875-27C877BF2BCE}" type="presOf" srcId="{6AE2608F-BC89-4D54-BAE7-D3682E8ACA2D}" destId="{98214C10-BC34-4136-8742-8B77EAB976E7}" srcOrd="0" destOrd="0" presId="urn:microsoft.com/office/officeart/2005/8/layout/process5"/>
    <dgm:cxn modelId="{FE92C657-A59A-4064-9B32-3DC26F03EDA1}" type="presOf" srcId="{040CCF43-BAEC-4D8E-883F-80F708D75883}" destId="{4E76BA0A-6E8F-436F-872F-C8C634CC053A}" srcOrd="1" destOrd="0" presId="urn:microsoft.com/office/officeart/2005/8/layout/process5"/>
    <dgm:cxn modelId="{A7291A78-A3D0-4212-AB57-B6FD55C5D0DA}" type="presOf" srcId="{713451B1-FA71-44A1-8750-D317B9E3968E}" destId="{9FD64692-59A3-4B81-A4A3-AEA7E920EC0C}" srcOrd="1" destOrd="0" presId="urn:microsoft.com/office/officeart/2005/8/layout/process5"/>
    <dgm:cxn modelId="{C3E1897C-D39E-4B81-A699-238CC0D62265}" srcId="{AF522776-29DB-4398-9958-B8727B1A58C1}" destId="{AD9F1608-239A-42BD-BE88-5431A2A4E5AB}" srcOrd="8" destOrd="0" parTransId="{42BFD03C-EE95-40E6-91AD-EA853AB60FDD}" sibTransId="{1C1F6D29-2D39-4919-AE74-D6294C8F0811}"/>
    <dgm:cxn modelId="{FDFD25A6-4CFC-4DD8-A6B8-737B59544C42}" srcId="{AF522776-29DB-4398-9958-B8727B1A58C1}" destId="{8A3FAB61-45C3-4F68-B440-7FE885F75696}" srcOrd="1" destOrd="0" parTransId="{A1AA90C9-6964-4A9B-9F69-DD92EF0B421F}" sibTransId="{040CCF43-BAEC-4D8E-883F-80F708D75883}"/>
    <dgm:cxn modelId="{50CAFFB1-1F93-4D69-8A3D-DAABDC8D0096}" type="presOf" srcId="{C8F195AE-0A87-44C7-AAEA-36FE81E1C7D7}" destId="{827E3E95-5324-4367-9E1A-B54664AD01CA}" srcOrd="0" destOrd="0" presId="urn:microsoft.com/office/officeart/2005/8/layout/process5"/>
    <dgm:cxn modelId="{8D28C8B8-AC2E-41EF-9792-75E2EAD87037}" type="presOf" srcId="{ED997292-E3AB-4359-AF36-90D223168125}" destId="{3A77FFFB-8FF3-4570-837D-6F11604C7E1C}" srcOrd="1" destOrd="0" presId="urn:microsoft.com/office/officeart/2005/8/layout/process5"/>
    <dgm:cxn modelId="{777996BB-EC08-4B40-8AD9-8E969ED2F96D}" srcId="{AF522776-29DB-4398-9958-B8727B1A58C1}" destId="{2AA0E86F-AA02-4E00-A2F5-B5A3B207555D}" srcOrd="5" destOrd="0" parTransId="{93509D53-780B-4680-9C0A-B4FCF647909B}" sibTransId="{C8F195AE-0A87-44C7-AAEA-36FE81E1C7D7}"/>
    <dgm:cxn modelId="{083019BF-DB9B-4811-B25A-B2FCA67B0BAB}" type="presOf" srcId="{ED997292-E3AB-4359-AF36-90D223168125}" destId="{71940C92-B627-4BCD-B06F-28260355611E}" srcOrd="0" destOrd="0" presId="urn:microsoft.com/office/officeart/2005/8/layout/process5"/>
    <dgm:cxn modelId="{81DCB2BF-0CC8-4D66-8866-386C713CD45A}" type="presOf" srcId="{AF522776-29DB-4398-9958-B8727B1A58C1}" destId="{58D3DA61-9314-4357-B000-320888E02A8F}" srcOrd="0" destOrd="0" presId="urn:microsoft.com/office/officeart/2005/8/layout/process5"/>
    <dgm:cxn modelId="{FC3664C2-85F7-45F8-9F2D-4B8BAF29EF1F}" type="presOf" srcId="{5FB6CDFC-EE3B-4D34-8415-C6D623A467A4}" destId="{97E8A5A7-E663-4C19-A2B7-FB35A140D13B}" srcOrd="0" destOrd="0" presId="urn:microsoft.com/office/officeart/2005/8/layout/process5"/>
    <dgm:cxn modelId="{6329CDC7-6B8A-4575-ADFB-E6CAED9752D4}" type="presOf" srcId="{3BDA62D9-C002-4C01-977C-6A6B105093DA}" destId="{4B448127-3490-4FC6-BA2D-582A83089BDE}" srcOrd="0" destOrd="0" presId="urn:microsoft.com/office/officeart/2005/8/layout/process5"/>
    <dgm:cxn modelId="{21C6F2D6-3CDB-4C45-9023-94F8DE97E604}" srcId="{AF522776-29DB-4398-9958-B8727B1A58C1}" destId="{7557FFBE-4F2C-40DC-B38E-BE92EFCBA590}" srcOrd="4" destOrd="0" parTransId="{0B6F34EF-7106-46E8-8E05-F993621DA12C}" sibTransId="{F4EF5893-116F-4B28-8026-3674B891D7A9}"/>
    <dgm:cxn modelId="{02C5F0D7-8018-44FB-8E8B-01427A196C7D}" type="presOf" srcId="{7557FFBE-4F2C-40DC-B38E-BE92EFCBA590}" destId="{C00C6FE0-9718-4860-90BC-0A1C25217B65}" srcOrd="0" destOrd="0" presId="urn:microsoft.com/office/officeart/2005/8/layout/process5"/>
    <dgm:cxn modelId="{1DB088D9-577B-4C82-88CD-2EA5754CB752}" type="presOf" srcId="{713451B1-FA71-44A1-8750-D317B9E3968E}" destId="{1462A49B-64E2-402B-BF89-8B2160307CF9}" srcOrd="0" destOrd="0" presId="urn:microsoft.com/office/officeart/2005/8/layout/process5"/>
    <dgm:cxn modelId="{4EC694DD-8228-4991-BAEC-3026F6C0FD95}" srcId="{AF522776-29DB-4398-9958-B8727B1A58C1}" destId="{6343C4F5-9D40-4AAB-8708-5A63D47A3C4D}" srcOrd="3" destOrd="0" parTransId="{09644BB9-7D38-4B23-906C-289A0C42F88B}" sibTransId="{C901D75C-AFEE-4F6F-A29F-E95966449E19}"/>
    <dgm:cxn modelId="{17170AE2-848C-4C7D-8A6A-24701E86FD14}" type="presOf" srcId="{89F46093-7CA7-4CBC-B7E1-06AE30AF9295}" destId="{DA25C208-BA7C-4406-B53B-D2847E9F2603}" srcOrd="1" destOrd="0" presId="urn:microsoft.com/office/officeart/2005/8/layout/process5"/>
    <dgm:cxn modelId="{14DBDFEF-9753-4B2B-97EB-38B35EE5814F}" type="presOf" srcId="{89F46093-7CA7-4CBC-B7E1-06AE30AF9295}" destId="{B1C38886-370F-4FEB-B5C0-C784BD904594}" srcOrd="0" destOrd="0" presId="urn:microsoft.com/office/officeart/2005/8/layout/process5"/>
    <dgm:cxn modelId="{DE5303F2-B250-4EE7-92E5-AE5F651E9F19}" srcId="{AF522776-29DB-4398-9958-B8727B1A58C1}" destId="{6AE2608F-BC89-4D54-BAE7-D3682E8ACA2D}" srcOrd="2" destOrd="0" parTransId="{63DD5B5B-C28A-4174-88A5-29AD1C5E4679}" sibTransId="{ED997292-E3AB-4359-AF36-90D223168125}"/>
    <dgm:cxn modelId="{EEC8D9F3-7E27-4ABF-9B00-0625F1616D3D}" type="presOf" srcId="{6343C4F5-9D40-4AAB-8708-5A63D47A3C4D}" destId="{75529E00-D050-4A64-9417-F68AC72B65FC}" srcOrd="0" destOrd="0" presId="urn:microsoft.com/office/officeart/2005/8/layout/process5"/>
    <dgm:cxn modelId="{F43BC634-B86E-43F5-B744-B9C1780BF87A}" type="presParOf" srcId="{58D3DA61-9314-4357-B000-320888E02A8F}" destId="{70D9AC24-A48C-4D6B-A36D-EAA5BC0A9BDD}" srcOrd="0" destOrd="0" presId="urn:microsoft.com/office/officeart/2005/8/layout/process5"/>
    <dgm:cxn modelId="{17C710BE-A5F9-48C1-8383-427BF362CB97}" type="presParOf" srcId="{58D3DA61-9314-4357-B000-320888E02A8F}" destId="{1462A49B-64E2-402B-BF89-8B2160307CF9}" srcOrd="1" destOrd="0" presId="urn:microsoft.com/office/officeart/2005/8/layout/process5"/>
    <dgm:cxn modelId="{81E757F9-C275-4DD9-9BDA-701F27A4829D}" type="presParOf" srcId="{1462A49B-64E2-402B-BF89-8B2160307CF9}" destId="{9FD64692-59A3-4B81-A4A3-AEA7E920EC0C}" srcOrd="0" destOrd="0" presId="urn:microsoft.com/office/officeart/2005/8/layout/process5"/>
    <dgm:cxn modelId="{BC91CD09-DD3C-4749-A27A-EF3BF7E427F2}" type="presParOf" srcId="{58D3DA61-9314-4357-B000-320888E02A8F}" destId="{B2B3DEA4-F159-45A2-92CE-F6C45F676600}" srcOrd="2" destOrd="0" presId="urn:microsoft.com/office/officeart/2005/8/layout/process5"/>
    <dgm:cxn modelId="{8B9CACF5-8BC8-46D4-88D5-6E6DC8F66750}" type="presParOf" srcId="{58D3DA61-9314-4357-B000-320888E02A8F}" destId="{AA0D4E55-6F1E-4F23-AC34-6452C9049E6B}" srcOrd="3" destOrd="0" presId="urn:microsoft.com/office/officeart/2005/8/layout/process5"/>
    <dgm:cxn modelId="{421AE9F3-827D-4C2F-82A3-2BC25182399D}" type="presParOf" srcId="{AA0D4E55-6F1E-4F23-AC34-6452C9049E6B}" destId="{4E76BA0A-6E8F-436F-872F-C8C634CC053A}" srcOrd="0" destOrd="0" presId="urn:microsoft.com/office/officeart/2005/8/layout/process5"/>
    <dgm:cxn modelId="{A40BC618-3F00-4726-97EE-DD857612856D}" type="presParOf" srcId="{58D3DA61-9314-4357-B000-320888E02A8F}" destId="{98214C10-BC34-4136-8742-8B77EAB976E7}" srcOrd="4" destOrd="0" presId="urn:microsoft.com/office/officeart/2005/8/layout/process5"/>
    <dgm:cxn modelId="{2807E5F8-47B2-4FAB-8CA3-0859765D4A12}" type="presParOf" srcId="{58D3DA61-9314-4357-B000-320888E02A8F}" destId="{71940C92-B627-4BCD-B06F-28260355611E}" srcOrd="5" destOrd="0" presId="urn:microsoft.com/office/officeart/2005/8/layout/process5"/>
    <dgm:cxn modelId="{C8114FF5-14F5-484D-9665-3109814FD39D}" type="presParOf" srcId="{71940C92-B627-4BCD-B06F-28260355611E}" destId="{3A77FFFB-8FF3-4570-837D-6F11604C7E1C}" srcOrd="0" destOrd="0" presId="urn:microsoft.com/office/officeart/2005/8/layout/process5"/>
    <dgm:cxn modelId="{0302908F-83B6-45F9-8842-37B888640D6E}" type="presParOf" srcId="{58D3DA61-9314-4357-B000-320888E02A8F}" destId="{75529E00-D050-4A64-9417-F68AC72B65FC}" srcOrd="6" destOrd="0" presId="urn:microsoft.com/office/officeart/2005/8/layout/process5"/>
    <dgm:cxn modelId="{918A7842-EA94-4642-B111-A2E6061BCE87}" type="presParOf" srcId="{58D3DA61-9314-4357-B000-320888E02A8F}" destId="{58CBDB25-6DBF-4F65-AEF0-E523EBA534C9}" srcOrd="7" destOrd="0" presId="urn:microsoft.com/office/officeart/2005/8/layout/process5"/>
    <dgm:cxn modelId="{4938014C-FA93-431F-B15E-CDE6B07F1367}" type="presParOf" srcId="{58CBDB25-6DBF-4F65-AEF0-E523EBA534C9}" destId="{B3F69FB3-65D4-43D2-A559-020FB2E5D464}" srcOrd="0" destOrd="0" presId="urn:microsoft.com/office/officeart/2005/8/layout/process5"/>
    <dgm:cxn modelId="{2A436CCF-2F30-4268-8209-DB34B700D92E}" type="presParOf" srcId="{58D3DA61-9314-4357-B000-320888E02A8F}" destId="{C00C6FE0-9718-4860-90BC-0A1C25217B65}" srcOrd="8" destOrd="0" presId="urn:microsoft.com/office/officeart/2005/8/layout/process5"/>
    <dgm:cxn modelId="{1ECBC920-8FE1-468D-859C-DFE814A2D252}" type="presParOf" srcId="{58D3DA61-9314-4357-B000-320888E02A8F}" destId="{BBE9FEEC-CBF0-470D-B968-4C121BF8C81F}" srcOrd="9" destOrd="0" presId="urn:microsoft.com/office/officeart/2005/8/layout/process5"/>
    <dgm:cxn modelId="{B4CC7B88-8722-48F0-ADE3-2E0D86D127C9}" type="presParOf" srcId="{BBE9FEEC-CBF0-470D-B968-4C121BF8C81F}" destId="{2D704417-902A-4A62-A3A5-7846216112B9}" srcOrd="0" destOrd="0" presId="urn:microsoft.com/office/officeart/2005/8/layout/process5"/>
    <dgm:cxn modelId="{37C4E081-88F1-444C-A648-86443811438B}" type="presParOf" srcId="{58D3DA61-9314-4357-B000-320888E02A8F}" destId="{A518F66B-ED91-404B-94CE-A83976FF758F}" srcOrd="10" destOrd="0" presId="urn:microsoft.com/office/officeart/2005/8/layout/process5"/>
    <dgm:cxn modelId="{1CA17C4A-6554-4E4F-A795-AED69CCF8DFC}" type="presParOf" srcId="{58D3DA61-9314-4357-B000-320888E02A8F}" destId="{827E3E95-5324-4367-9E1A-B54664AD01CA}" srcOrd="11" destOrd="0" presId="urn:microsoft.com/office/officeart/2005/8/layout/process5"/>
    <dgm:cxn modelId="{14EDC665-74D3-48AB-8653-D55A6A0A16F8}" type="presParOf" srcId="{827E3E95-5324-4367-9E1A-B54664AD01CA}" destId="{13BD9EAC-28C2-499B-9F25-523488405BCB}" srcOrd="0" destOrd="0" presId="urn:microsoft.com/office/officeart/2005/8/layout/process5"/>
    <dgm:cxn modelId="{6436B86E-1581-4E86-A26A-795630B2405D}" type="presParOf" srcId="{58D3DA61-9314-4357-B000-320888E02A8F}" destId="{4B448127-3490-4FC6-BA2D-582A83089BDE}" srcOrd="12" destOrd="0" presId="urn:microsoft.com/office/officeart/2005/8/layout/process5"/>
    <dgm:cxn modelId="{41EE1827-62DF-43A9-B0C5-71EC44F05992}" type="presParOf" srcId="{58D3DA61-9314-4357-B000-320888E02A8F}" destId="{B1C38886-370F-4FEB-B5C0-C784BD904594}" srcOrd="13" destOrd="0" presId="urn:microsoft.com/office/officeart/2005/8/layout/process5"/>
    <dgm:cxn modelId="{FACCBDD2-971B-43C4-B8A6-A56011F8AF58}" type="presParOf" srcId="{B1C38886-370F-4FEB-B5C0-C784BD904594}" destId="{DA25C208-BA7C-4406-B53B-D2847E9F2603}" srcOrd="0" destOrd="0" presId="urn:microsoft.com/office/officeart/2005/8/layout/process5"/>
    <dgm:cxn modelId="{3B73FA29-E405-4ECC-80D7-58DD83C0DA5F}" type="presParOf" srcId="{58D3DA61-9314-4357-B000-320888E02A8F}" destId="{97E8A5A7-E663-4C19-A2B7-FB35A140D13B}" srcOrd="14" destOrd="0" presId="urn:microsoft.com/office/officeart/2005/8/layout/process5"/>
    <dgm:cxn modelId="{41729BFF-EA8D-44CC-BD8C-2EEF12B745AA}" type="presParOf" srcId="{58D3DA61-9314-4357-B000-320888E02A8F}" destId="{7005C02E-B368-4F34-906B-07F4A7085D9D}" srcOrd="15" destOrd="0" presId="urn:microsoft.com/office/officeart/2005/8/layout/process5"/>
    <dgm:cxn modelId="{2BEF91E8-0C6C-4370-819D-ECDCDDBC722B}" type="presParOf" srcId="{7005C02E-B368-4F34-906B-07F4A7085D9D}" destId="{E95D0322-4026-41F0-94A4-58C2810E8673}" srcOrd="0" destOrd="0" presId="urn:microsoft.com/office/officeart/2005/8/layout/process5"/>
    <dgm:cxn modelId="{1D603BDC-9CA1-4F62-92AD-BF8973C5677D}" type="presParOf" srcId="{58D3DA61-9314-4357-B000-320888E02A8F}" destId="{B84A7C11-1EE9-4444-ACC6-C3ED3CD39320}" srcOrd="1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1D0C2E4-0A53-4696-92AD-22AE9E275B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7ECC46CA-50B7-4434-937E-581F635AD3E8}">
      <dgm:prSet phldrT="[Texto]"/>
      <dgm:spPr/>
      <dgm:t>
        <a:bodyPr/>
        <a:lstStyle/>
        <a:p>
          <a:r>
            <a:rPr lang="es-MX" dirty="0"/>
            <a:t>Incentivo al retiro</a:t>
          </a:r>
          <a:endParaRPr lang="es-ES" dirty="0"/>
        </a:p>
      </dgm:t>
    </dgm:pt>
    <dgm:pt modelId="{A0DFFB07-ABC0-467A-9D62-4AE8F293096D}" type="parTrans" cxnId="{10DA62C1-C343-4570-942C-9FEC67DC6995}">
      <dgm:prSet/>
      <dgm:spPr/>
      <dgm:t>
        <a:bodyPr/>
        <a:lstStyle/>
        <a:p>
          <a:endParaRPr lang="es-ES"/>
        </a:p>
      </dgm:t>
    </dgm:pt>
    <dgm:pt modelId="{0A877A03-223D-4B78-A4FE-E6EA6E4BEA54}" type="sibTrans" cxnId="{10DA62C1-C343-4570-942C-9FEC67DC6995}">
      <dgm:prSet/>
      <dgm:spPr/>
      <dgm:t>
        <a:bodyPr/>
        <a:lstStyle/>
        <a:p>
          <a:endParaRPr lang="es-ES"/>
        </a:p>
      </dgm:t>
    </dgm:pt>
    <dgm:pt modelId="{551EF87A-B726-43D9-85CB-69E4704BF2AB}">
      <dgm:prSet phldrT="[Texto]"/>
      <dgm:spPr/>
      <dgm:t>
        <a:bodyPr/>
        <a:lstStyle/>
        <a:p>
          <a:r>
            <a:rPr lang="es-ES" dirty="0"/>
            <a:t>Automatización para ingreso de glosas a Honorarios</a:t>
          </a:r>
        </a:p>
      </dgm:t>
    </dgm:pt>
    <dgm:pt modelId="{C3530A49-E0A1-4446-A641-E6E910868259}" type="parTrans" cxnId="{2222C4BE-6CCD-4F4E-89C1-2A02B48F0C63}">
      <dgm:prSet/>
      <dgm:spPr/>
      <dgm:t>
        <a:bodyPr/>
        <a:lstStyle/>
        <a:p>
          <a:endParaRPr lang="es-ES"/>
        </a:p>
      </dgm:t>
    </dgm:pt>
    <dgm:pt modelId="{91AC9A9E-4711-47B4-8C39-C77321A37628}" type="sibTrans" cxnId="{2222C4BE-6CCD-4F4E-89C1-2A02B48F0C63}">
      <dgm:prSet/>
      <dgm:spPr/>
      <dgm:t>
        <a:bodyPr/>
        <a:lstStyle/>
        <a:p>
          <a:endParaRPr lang="es-ES"/>
        </a:p>
      </dgm:t>
    </dgm:pt>
    <dgm:pt modelId="{E89AB482-4934-4D07-8D61-A0880F207870}">
      <dgm:prSet phldrT="[Texto]"/>
      <dgm:spPr/>
      <dgm:t>
        <a:bodyPr/>
        <a:lstStyle/>
        <a:p>
          <a:r>
            <a:rPr lang="es-ES" dirty="0"/>
            <a:t>Ajustes a Trabajo Pesado Pagos Normales y Accesorios</a:t>
          </a:r>
        </a:p>
      </dgm:t>
    </dgm:pt>
    <dgm:pt modelId="{F7738FD9-D2FC-4FF4-9C68-0C90BA976CAC}" type="parTrans" cxnId="{347CFEAF-724E-48CE-8570-DA799DD8B39F}">
      <dgm:prSet/>
      <dgm:spPr/>
      <dgm:t>
        <a:bodyPr/>
        <a:lstStyle/>
        <a:p>
          <a:endParaRPr lang="es-ES"/>
        </a:p>
      </dgm:t>
    </dgm:pt>
    <dgm:pt modelId="{E4DCC826-03B6-4580-909A-91B41A960CA5}" type="sibTrans" cxnId="{347CFEAF-724E-48CE-8570-DA799DD8B39F}">
      <dgm:prSet/>
      <dgm:spPr/>
      <dgm:t>
        <a:bodyPr/>
        <a:lstStyle/>
        <a:p>
          <a:endParaRPr lang="es-ES"/>
        </a:p>
      </dgm:t>
    </dgm:pt>
    <dgm:pt modelId="{431B3BF4-472F-4CF9-8D61-214D2667A579}" type="pres">
      <dgm:prSet presAssocID="{91D0C2E4-0A53-4696-92AD-22AE9E275B7D}" presName="Name0" presStyleCnt="0">
        <dgm:presLayoutVars>
          <dgm:dir/>
          <dgm:resizeHandles val="exact"/>
        </dgm:presLayoutVars>
      </dgm:prSet>
      <dgm:spPr/>
    </dgm:pt>
    <dgm:pt modelId="{8EE5AB2A-D2D0-44CB-81CA-017A50BD4AFE}" type="pres">
      <dgm:prSet presAssocID="{7ECC46CA-50B7-4434-937E-581F635AD3E8}" presName="node" presStyleLbl="node1" presStyleIdx="0" presStyleCnt="3">
        <dgm:presLayoutVars>
          <dgm:bulletEnabled val="1"/>
        </dgm:presLayoutVars>
      </dgm:prSet>
      <dgm:spPr/>
    </dgm:pt>
    <dgm:pt modelId="{1F9132D3-217B-4256-8143-1E098A34D8C9}" type="pres">
      <dgm:prSet presAssocID="{0A877A03-223D-4B78-A4FE-E6EA6E4BEA54}" presName="sibTrans" presStyleLbl="sibTrans2D1" presStyleIdx="0" presStyleCnt="2"/>
      <dgm:spPr/>
    </dgm:pt>
    <dgm:pt modelId="{56739883-AC91-4C36-96A2-72995FE61469}" type="pres">
      <dgm:prSet presAssocID="{0A877A03-223D-4B78-A4FE-E6EA6E4BEA54}" presName="connectorText" presStyleLbl="sibTrans2D1" presStyleIdx="0" presStyleCnt="2"/>
      <dgm:spPr/>
    </dgm:pt>
    <dgm:pt modelId="{A4C35B94-840A-491C-A66B-F2DCD68EC397}" type="pres">
      <dgm:prSet presAssocID="{551EF87A-B726-43D9-85CB-69E4704BF2AB}" presName="node" presStyleLbl="node1" presStyleIdx="1" presStyleCnt="3">
        <dgm:presLayoutVars>
          <dgm:bulletEnabled val="1"/>
        </dgm:presLayoutVars>
      </dgm:prSet>
      <dgm:spPr/>
    </dgm:pt>
    <dgm:pt modelId="{10517FCD-D8E2-4FDD-9D74-319EA7091DBB}" type="pres">
      <dgm:prSet presAssocID="{91AC9A9E-4711-47B4-8C39-C77321A37628}" presName="sibTrans" presStyleLbl="sibTrans2D1" presStyleIdx="1" presStyleCnt="2"/>
      <dgm:spPr/>
    </dgm:pt>
    <dgm:pt modelId="{CECF83E9-8C7A-4602-880C-B02C50A90935}" type="pres">
      <dgm:prSet presAssocID="{91AC9A9E-4711-47B4-8C39-C77321A37628}" presName="connectorText" presStyleLbl="sibTrans2D1" presStyleIdx="1" presStyleCnt="2"/>
      <dgm:spPr/>
    </dgm:pt>
    <dgm:pt modelId="{CB430EE1-008C-43BF-B633-9D7142093259}" type="pres">
      <dgm:prSet presAssocID="{E89AB482-4934-4D07-8D61-A0880F207870}" presName="node" presStyleLbl="node1" presStyleIdx="2" presStyleCnt="3">
        <dgm:presLayoutVars>
          <dgm:bulletEnabled val="1"/>
        </dgm:presLayoutVars>
      </dgm:prSet>
      <dgm:spPr/>
    </dgm:pt>
  </dgm:ptLst>
  <dgm:cxnLst>
    <dgm:cxn modelId="{9FE7230D-7DB5-4CA4-9564-D6CD954757F5}" type="presOf" srcId="{91AC9A9E-4711-47B4-8C39-C77321A37628}" destId="{CECF83E9-8C7A-4602-880C-B02C50A90935}" srcOrd="1" destOrd="0" presId="urn:microsoft.com/office/officeart/2005/8/layout/process1"/>
    <dgm:cxn modelId="{10F0AA6C-2252-4592-8A1B-7BE21AF28E7A}" type="presOf" srcId="{551EF87A-B726-43D9-85CB-69E4704BF2AB}" destId="{A4C35B94-840A-491C-A66B-F2DCD68EC397}" srcOrd="0" destOrd="0" presId="urn:microsoft.com/office/officeart/2005/8/layout/process1"/>
    <dgm:cxn modelId="{4369626E-938E-4FCA-8C76-5D417055FDB3}" type="presOf" srcId="{91D0C2E4-0A53-4696-92AD-22AE9E275B7D}" destId="{431B3BF4-472F-4CF9-8D61-214D2667A579}" srcOrd="0" destOrd="0" presId="urn:microsoft.com/office/officeart/2005/8/layout/process1"/>
    <dgm:cxn modelId="{36927F88-7479-40A0-BB01-053830C00578}" type="presOf" srcId="{0A877A03-223D-4B78-A4FE-E6EA6E4BEA54}" destId="{56739883-AC91-4C36-96A2-72995FE61469}" srcOrd="1" destOrd="0" presId="urn:microsoft.com/office/officeart/2005/8/layout/process1"/>
    <dgm:cxn modelId="{E49892AE-389A-4B12-A0C1-1389BCC055EF}" type="presOf" srcId="{0A877A03-223D-4B78-A4FE-E6EA6E4BEA54}" destId="{1F9132D3-217B-4256-8143-1E098A34D8C9}" srcOrd="0" destOrd="0" presId="urn:microsoft.com/office/officeart/2005/8/layout/process1"/>
    <dgm:cxn modelId="{347CFEAF-724E-48CE-8570-DA799DD8B39F}" srcId="{91D0C2E4-0A53-4696-92AD-22AE9E275B7D}" destId="{E89AB482-4934-4D07-8D61-A0880F207870}" srcOrd="2" destOrd="0" parTransId="{F7738FD9-D2FC-4FF4-9C68-0C90BA976CAC}" sibTransId="{E4DCC826-03B6-4580-909A-91B41A960CA5}"/>
    <dgm:cxn modelId="{4B879BBE-725C-494C-8040-3A05CEDE1FF9}" type="presOf" srcId="{7ECC46CA-50B7-4434-937E-581F635AD3E8}" destId="{8EE5AB2A-D2D0-44CB-81CA-017A50BD4AFE}" srcOrd="0" destOrd="0" presId="urn:microsoft.com/office/officeart/2005/8/layout/process1"/>
    <dgm:cxn modelId="{2222C4BE-6CCD-4F4E-89C1-2A02B48F0C63}" srcId="{91D0C2E4-0A53-4696-92AD-22AE9E275B7D}" destId="{551EF87A-B726-43D9-85CB-69E4704BF2AB}" srcOrd="1" destOrd="0" parTransId="{C3530A49-E0A1-4446-A641-E6E910868259}" sibTransId="{91AC9A9E-4711-47B4-8C39-C77321A37628}"/>
    <dgm:cxn modelId="{10DA62C1-C343-4570-942C-9FEC67DC6995}" srcId="{91D0C2E4-0A53-4696-92AD-22AE9E275B7D}" destId="{7ECC46CA-50B7-4434-937E-581F635AD3E8}" srcOrd="0" destOrd="0" parTransId="{A0DFFB07-ABC0-467A-9D62-4AE8F293096D}" sibTransId="{0A877A03-223D-4B78-A4FE-E6EA6E4BEA54}"/>
    <dgm:cxn modelId="{C3396ADE-9ED4-4121-A4DC-07DA56E9AB98}" type="presOf" srcId="{E89AB482-4934-4D07-8D61-A0880F207870}" destId="{CB430EE1-008C-43BF-B633-9D7142093259}" srcOrd="0" destOrd="0" presId="urn:microsoft.com/office/officeart/2005/8/layout/process1"/>
    <dgm:cxn modelId="{9A231AF3-9BB6-4E36-99BA-5965EEC50542}" type="presOf" srcId="{91AC9A9E-4711-47B4-8C39-C77321A37628}" destId="{10517FCD-D8E2-4FDD-9D74-319EA7091DBB}" srcOrd="0" destOrd="0" presId="urn:microsoft.com/office/officeart/2005/8/layout/process1"/>
    <dgm:cxn modelId="{D7E51FD5-88E7-4210-9DBC-533B21F0FD63}" type="presParOf" srcId="{431B3BF4-472F-4CF9-8D61-214D2667A579}" destId="{8EE5AB2A-D2D0-44CB-81CA-017A50BD4AFE}" srcOrd="0" destOrd="0" presId="urn:microsoft.com/office/officeart/2005/8/layout/process1"/>
    <dgm:cxn modelId="{78C1CBCA-CCDD-48C0-9691-80925A130932}" type="presParOf" srcId="{431B3BF4-472F-4CF9-8D61-214D2667A579}" destId="{1F9132D3-217B-4256-8143-1E098A34D8C9}" srcOrd="1" destOrd="0" presId="urn:microsoft.com/office/officeart/2005/8/layout/process1"/>
    <dgm:cxn modelId="{55699C32-D7F8-4E35-8206-5506A7424B35}" type="presParOf" srcId="{1F9132D3-217B-4256-8143-1E098A34D8C9}" destId="{56739883-AC91-4C36-96A2-72995FE61469}" srcOrd="0" destOrd="0" presId="urn:microsoft.com/office/officeart/2005/8/layout/process1"/>
    <dgm:cxn modelId="{9B92AAF0-EF30-4147-B485-5BD8AE4650D2}" type="presParOf" srcId="{431B3BF4-472F-4CF9-8D61-214D2667A579}" destId="{A4C35B94-840A-491C-A66B-F2DCD68EC397}" srcOrd="2" destOrd="0" presId="urn:microsoft.com/office/officeart/2005/8/layout/process1"/>
    <dgm:cxn modelId="{D7265893-FE80-4F4B-BDEF-DFA9EA2963D2}" type="presParOf" srcId="{431B3BF4-472F-4CF9-8D61-214D2667A579}" destId="{10517FCD-D8E2-4FDD-9D74-319EA7091DBB}" srcOrd="3" destOrd="0" presId="urn:microsoft.com/office/officeart/2005/8/layout/process1"/>
    <dgm:cxn modelId="{A7221D31-14D6-490E-A621-1020CA9FBB2D}" type="presParOf" srcId="{10517FCD-D8E2-4FDD-9D74-319EA7091DBB}" destId="{CECF83E9-8C7A-4602-880C-B02C50A90935}" srcOrd="0" destOrd="0" presId="urn:microsoft.com/office/officeart/2005/8/layout/process1"/>
    <dgm:cxn modelId="{61A0B938-6ACE-4ED9-B2E8-08C01B4C86D6}" type="presParOf" srcId="{431B3BF4-472F-4CF9-8D61-214D2667A579}" destId="{CB430EE1-008C-43BF-B633-9D7142093259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1D0C2E4-0A53-4696-92AD-22AE9E275B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27E5DDE1-7FF5-49E3-931B-A403C2AC54E8}">
      <dgm:prSet/>
      <dgm:spPr/>
      <dgm:t>
        <a:bodyPr/>
        <a:lstStyle/>
        <a:p>
          <a:r>
            <a:rPr lang="es-ES" dirty="0"/>
            <a:t>Reliquidación Encasillamiento proceso 2</a:t>
          </a:r>
        </a:p>
      </dgm:t>
    </dgm:pt>
    <dgm:pt modelId="{19E6422E-A7E3-4D9E-BE9A-EF195C8FE20B}" type="parTrans" cxnId="{2DA2E97D-0990-4438-8B11-04FB081EE544}">
      <dgm:prSet/>
      <dgm:spPr/>
      <dgm:t>
        <a:bodyPr/>
        <a:lstStyle/>
        <a:p>
          <a:endParaRPr lang="es-ES"/>
        </a:p>
      </dgm:t>
    </dgm:pt>
    <dgm:pt modelId="{DD60A02F-8A1C-437F-8165-683DF3EFBEC2}" type="sibTrans" cxnId="{2DA2E97D-0990-4438-8B11-04FB081EE544}">
      <dgm:prSet/>
      <dgm:spPr/>
      <dgm:t>
        <a:bodyPr/>
        <a:lstStyle/>
        <a:p>
          <a:endParaRPr lang="es-ES"/>
        </a:p>
      </dgm:t>
    </dgm:pt>
    <dgm:pt modelId="{258EAAFA-5331-400C-88D1-6E0BBA2D56EF}">
      <dgm:prSet/>
      <dgm:spPr/>
      <dgm:t>
        <a:bodyPr/>
        <a:lstStyle/>
        <a:p>
          <a:r>
            <a:rPr lang="es-ES" dirty="0"/>
            <a:t>Bono Trato usuario 2018</a:t>
          </a:r>
        </a:p>
      </dgm:t>
    </dgm:pt>
    <dgm:pt modelId="{FD55F0C4-C057-42D5-AC73-F4621C8889C9}" type="parTrans" cxnId="{8F7C15BF-D256-4232-95D5-D8928ACA7FAF}">
      <dgm:prSet/>
      <dgm:spPr/>
      <dgm:t>
        <a:bodyPr/>
        <a:lstStyle/>
        <a:p>
          <a:endParaRPr lang="es-ES"/>
        </a:p>
      </dgm:t>
    </dgm:pt>
    <dgm:pt modelId="{A993E94A-4E1B-42E4-AC47-C140D493D528}" type="sibTrans" cxnId="{8F7C15BF-D256-4232-95D5-D8928ACA7FAF}">
      <dgm:prSet/>
      <dgm:spPr/>
      <dgm:t>
        <a:bodyPr/>
        <a:lstStyle/>
        <a:p>
          <a:endParaRPr lang="es-ES"/>
        </a:p>
      </dgm:t>
    </dgm:pt>
    <dgm:pt modelId="{06C912AF-542A-4090-88E3-5B372F3319AA}">
      <dgm:prSet/>
      <dgm:spPr/>
      <dgm:t>
        <a:bodyPr/>
        <a:lstStyle/>
        <a:p>
          <a:r>
            <a:rPr lang="es-ES" dirty="0"/>
            <a:t>Matriz X</a:t>
          </a:r>
        </a:p>
      </dgm:t>
    </dgm:pt>
    <dgm:pt modelId="{0CBC62E8-9DDA-4A4A-82F8-944AC7524FF1}" type="parTrans" cxnId="{3BDEE417-46C5-4FA7-9AF6-586534A8F854}">
      <dgm:prSet/>
      <dgm:spPr/>
      <dgm:t>
        <a:bodyPr/>
        <a:lstStyle/>
        <a:p>
          <a:endParaRPr lang="es-ES"/>
        </a:p>
      </dgm:t>
    </dgm:pt>
    <dgm:pt modelId="{0A0446C3-B9DB-4910-B4FA-72D608F4943C}" type="sibTrans" cxnId="{3BDEE417-46C5-4FA7-9AF6-586534A8F854}">
      <dgm:prSet/>
      <dgm:spPr/>
      <dgm:t>
        <a:bodyPr/>
        <a:lstStyle/>
        <a:p>
          <a:endParaRPr lang="es-ES"/>
        </a:p>
      </dgm:t>
    </dgm:pt>
    <dgm:pt modelId="{431B3BF4-472F-4CF9-8D61-214D2667A579}" type="pres">
      <dgm:prSet presAssocID="{91D0C2E4-0A53-4696-92AD-22AE9E275B7D}" presName="Name0" presStyleCnt="0">
        <dgm:presLayoutVars>
          <dgm:dir/>
          <dgm:resizeHandles val="exact"/>
        </dgm:presLayoutVars>
      </dgm:prSet>
      <dgm:spPr/>
    </dgm:pt>
    <dgm:pt modelId="{280CFA85-0FEC-4A46-A32A-CD220F414757}" type="pres">
      <dgm:prSet presAssocID="{27E5DDE1-7FF5-49E3-931B-A403C2AC54E8}" presName="node" presStyleLbl="node1" presStyleIdx="0" presStyleCnt="3">
        <dgm:presLayoutVars>
          <dgm:bulletEnabled val="1"/>
        </dgm:presLayoutVars>
      </dgm:prSet>
      <dgm:spPr/>
    </dgm:pt>
    <dgm:pt modelId="{CCBEDB2D-0359-4367-90F2-6F77890D270B}" type="pres">
      <dgm:prSet presAssocID="{DD60A02F-8A1C-437F-8165-683DF3EFBEC2}" presName="sibTrans" presStyleLbl="sibTrans2D1" presStyleIdx="0" presStyleCnt="2"/>
      <dgm:spPr/>
    </dgm:pt>
    <dgm:pt modelId="{21A27DE7-039F-4881-ADF4-22903B93FF32}" type="pres">
      <dgm:prSet presAssocID="{DD60A02F-8A1C-437F-8165-683DF3EFBEC2}" presName="connectorText" presStyleLbl="sibTrans2D1" presStyleIdx="0" presStyleCnt="2"/>
      <dgm:spPr/>
    </dgm:pt>
    <dgm:pt modelId="{250E1D95-5DBB-498E-A962-29F98B9B99B2}" type="pres">
      <dgm:prSet presAssocID="{258EAAFA-5331-400C-88D1-6E0BBA2D56EF}" presName="node" presStyleLbl="node1" presStyleIdx="1" presStyleCnt="3">
        <dgm:presLayoutVars>
          <dgm:bulletEnabled val="1"/>
        </dgm:presLayoutVars>
      </dgm:prSet>
      <dgm:spPr/>
    </dgm:pt>
    <dgm:pt modelId="{D5889ABD-A889-43AA-A79A-29A86131EDBE}" type="pres">
      <dgm:prSet presAssocID="{A993E94A-4E1B-42E4-AC47-C140D493D528}" presName="sibTrans" presStyleLbl="sibTrans2D1" presStyleIdx="1" presStyleCnt="2"/>
      <dgm:spPr/>
    </dgm:pt>
    <dgm:pt modelId="{D7AB91C1-1462-4C61-816B-72A22F8A0F8F}" type="pres">
      <dgm:prSet presAssocID="{A993E94A-4E1B-42E4-AC47-C140D493D528}" presName="connectorText" presStyleLbl="sibTrans2D1" presStyleIdx="1" presStyleCnt="2"/>
      <dgm:spPr/>
    </dgm:pt>
    <dgm:pt modelId="{16397512-23C6-4716-B4BC-8D1A49DC41B2}" type="pres">
      <dgm:prSet presAssocID="{06C912AF-542A-4090-88E3-5B372F3319AA}" presName="node" presStyleLbl="node1" presStyleIdx="2" presStyleCnt="3">
        <dgm:presLayoutVars>
          <dgm:bulletEnabled val="1"/>
        </dgm:presLayoutVars>
      </dgm:prSet>
      <dgm:spPr/>
    </dgm:pt>
  </dgm:ptLst>
  <dgm:cxnLst>
    <dgm:cxn modelId="{878A4716-F221-4001-8135-656C9D3304B8}" type="presOf" srcId="{DD60A02F-8A1C-437F-8165-683DF3EFBEC2}" destId="{CCBEDB2D-0359-4367-90F2-6F77890D270B}" srcOrd="0" destOrd="0" presId="urn:microsoft.com/office/officeart/2005/8/layout/process1"/>
    <dgm:cxn modelId="{3BDEE417-46C5-4FA7-9AF6-586534A8F854}" srcId="{91D0C2E4-0A53-4696-92AD-22AE9E275B7D}" destId="{06C912AF-542A-4090-88E3-5B372F3319AA}" srcOrd="2" destOrd="0" parTransId="{0CBC62E8-9DDA-4A4A-82F8-944AC7524FF1}" sibTransId="{0A0446C3-B9DB-4910-B4FA-72D608F4943C}"/>
    <dgm:cxn modelId="{37D62A3F-91F4-480A-931F-75B4831C01E4}" type="presOf" srcId="{258EAAFA-5331-400C-88D1-6E0BBA2D56EF}" destId="{250E1D95-5DBB-498E-A962-29F98B9B99B2}" srcOrd="0" destOrd="0" presId="urn:microsoft.com/office/officeart/2005/8/layout/process1"/>
    <dgm:cxn modelId="{0A820A5D-B47E-444A-A28B-A5756E000037}" type="presOf" srcId="{A993E94A-4E1B-42E4-AC47-C140D493D528}" destId="{D7AB91C1-1462-4C61-816B-72A22F8A0F8F}" srcOrd="1" destOrd="0" presId="urn:microsoft.com/office/officeart/2005/8/layout/process1"/>
    <dgm:cxn modelId="{4369626E-938E-4FCA-8C76-5D417055FDB3}" type="presOf" srcId="{91D0C2E4-0A53-4696-92AD-22AE9E275B7D}" destId="{431B3BF4-472F-4CF9-8D61-214D2667A579}" srcOrd="0" destOrd="0" presId="urn:microsoft.com/office/officeart/2005/8/layout/process1"/>
    <dgm:cxn modelId="{9165DB55-0F13-44D4-82EB-CEBD27B2BA4D}" type="presOf" srcId="{DD60A02F-8A1C-437F-8165-683DF3EFBEC2}" destId="{21A27DE7-039F-4881-ADF4-22903B93FF32}" srcOrd="1" destOrd="0" presId="urn:microsoft.com/office/officeart/2005/8/layout/process1"/>
    <dgm:cxn modelId="{2DA2E97D-0990-4438-8B11-04FB081EE544}" srcId="{91D0C2E4-0A53-4696-92AD-22AE9E275B7D}" destId="{27E5DDE1-7FF5-49E3-931B-A403C2AC54E8}" srcOrd="0" destOrd="0" parTransId="{19E6422E-A7E3-4D9E-BE9A-EF195C8FE20B}" sibTransId="{DD60A02F-8A1C-437F-8165-683DF3EFBEC2}"/>
    <dgm:cxn modelId="{D6040FB9-7D27-4A33-8AA7-9BB222FD299D}" type="presOf" srcId="{A993E94A-4E1B-42E4-AC47-C140D493D528}" destId="{D5889ABD-A889-43AA-A79A-29A86131EDBE}" srcOrd="0" destOrd="0" presId="urn:microsoft.com/office/officeart/2005/8/layout/process1"/>
    <dgm:cxn modelId="{8F7C15BF-D256-4232-95D5-D8928ACA7FAF}" srcId="{91D0C2E4-0A53-4696-92AD-22AE9E275B7D}" destId="{258EAAFA-5331-400C-88D1-6E0BBA2D56EF}" srcOrd="1" destOrd="0" parTransId="{FD55F0C4-C057-42D5-AC73-F4621C8889C9}" sibTransId="{A993E94A-4E1B-42E4-AC47-C140D493D528}"/>
    <dgm:cxn modelId="{4ED244E3-1DB8-46B4-AE02-5EA444433A0A}" type="presOf" srcId="{27E5DDE1-7FF5-49E3-931B-A403C2AC54E8}" destId="{280CFA85-0FEC-4A46-A32A-CD220F414757}" srcOrd="0" destOrd="0" presId="urn:microsoft.com/office/officeart/2005/8/layout/process1"/>
    <dgm:cxn modelId="{1D28F5FB-8955-4C8C-8D3A-88557B00BAE2}" type="presOf" srcId="{06C912AF-542A-4090-88E3-5B372F3319AA}" destId="{16397512-23C6-4716-B4BC-8D1A49DC41B2}" srcOrd="0" destOrd="0" presId="urn:microsoft.com/office/officeart/2005/8/layout/process1"/>
    <dgm:cxn modelId="{8F0D4D5E-23C0-4E3C-9BD2-7C0805B77D35}" type="presParOf" srcId="{431B3BF4-472F-4CF9-8D61-214D2667A579}" destId="{280CFA85-0FEC-4A46-A32A-CD220F414757}" srcOrd="0" destOrd="0" presId="urn:microsoft.com/office/officeart/2005/8/layout/process1"/>
    <dgm:cxn modelId="{B23C785E-521D-4C64-8DA3-0EA57A25CC37}" type="presParOf" srcId="{431B3BF4-472F-4CF9-8D61-214D2667A579}" destId="{CCBEDB2D-0359-4367-90F2-6F77890D270B}" srcOrd="1" destOrd="0" presId="urn:microsoft.com/office/officeart/2005/8/layout/process1"/>
    <dgm:cxn modelId="{BDC148E7-129F-40C3-B02C-C4D0CBA35C76}" type="presParOf" srcId="{CCBEDB2D-0359-4367-90F2-6F77890D270B}" destId="{21A27DE7-039F-4881-ADF4-22903B93FF32}" srcOrd="0" destOrd="0" presId="urn:microsoft.com/office/officeart/2005/8/layout/process1"/>
    <dgm:cxn modelId="{4D00A0C0-D5E9-480B-8132-57B5C7B79C05}" type="presParOf" srcId="{431B3BF4-472F-4CF9-8D61-214D2667A579}" destId="{250E1D95-5DBB-498E-A962-29F98B9B99B2}" srcOrd="2" destOrd="0" presId="urn:microsoft.com/office/officeart/2005/8/layout/process1"/>
    <dgm:cxn modelId="{025BA656-6790-438C-A23C-9038F1739D6C}" type="presParOf" srcId="{431B3BF4-472F-4CF9-8D61-214D2667A579}" destId="{D5889ABD-A889-43AA-A79A-29A86131EDBE}" srcOrd="3" destOrd="0" presId="urn:microsoft.com/office/officeart/2005/8/layout/process1"/>
    <dgm:cxn modelId="{289535AA-B46B-409A-8F7C-59EBE1C95451}" type="presParOf" srcId="{D5889ABD-A889-43AA-A79A-29A86131EDBE}" destId="{D7AB91C1-1462-4C61-816B-72A22F8A0F8F}" srcOrd="0" destOrd="0" presId="urn:microsoft.com/office/officeart/2005/8/layout/process1"/>
    <dgm:cxn modelId="{C701BEE1-B3DA-4CE4-BD92-3F4E3F78EE51}" type="presParOf" srcId="{431B3BF4-472F-4CF9-8D61-214D2667A579}" destId="{16397512-23C6-4716-B4BC-8D1A49DC41B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1D0C2E4-0A53-4696-92AD-22AE9E275B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F9911C2-7DF8-424E-A018-E93C2F573510}">
      <dgm:prSet/>
      <dgm:spPr/>
      <dgm:t>
        <a:bodyPr/>
        <a:lstStyle/>
        <a:p>
          <a:r>
            <a:rPr lang="es-ES" dirty="0"/>
            <a:t>Mejoras Dipres</a:t>
          </a:r>
        </a:p>
      </dgm:t>
    </dgm:pt>
    <dgm:pt modelId="{9297C3B5-AB69-4DE3-B022-D04C50666D49}" type="parTrans" cxnId="{EADF86D0-71F9-4D78-9C49-BAB04D5BDD33}">
      <dgm:prSet/>
      <dgm:spPr/>
      <dgm:t>
        <a:bodyPr/>
        <a:lstStyle/>
        <a:p>
          <a:endParaRPr lang="es-ES"/>
        </a:p>
      </dgm:t>
    </dgm:pt>
    <dgm:pt modelId="{04C68ACE-CA63-417A-86C0-7DA360B35448}" type="sibTrans" cxnId="{EADF86D0-71F9-4D78-9C49-BAB04D5BDD33}">
      <dgm:prSet/>
      <dgm:spPr/>
      <dgm:t>
        <a:bodyPr/>
        <a:lstStyle/>
        <a:p>
          <a:endParaRPr lang="es-ES"/>
        </a:p>
      </dgm:t>
    </dgm:pt>
    <dgm:pt modelId="{36962043-7580-46EA-83CF-63831A432A83}">
      <dgm:prSet/>
      <dgm:spPr/>
      <dgm:t>
        <a:bodyPr/>
        <a:lstStyle/>
        <a:p>
          <a:r>
            <a:rPr lang="es-ES" dirty="0"/>
            <a:t>Envío recaudación por caja vecina vía Web Service</a:t>
          </a:r>
        </a:p>
      </dgm:t>
    </dgm:pt>
    <dgm:pt modelId="{6E930482-1191-4406-B759-CF7BACACB3DA}" type="parTrans" cxnId="{3BF74656-217F-470C-BF5A-468D92E0E2FA}">
      <dgm:prSet/>
      <dgm:spPr/>
      <dgm:t>
        <a:bodyPr/>
        <a:lstStyle/>
        <a:p>
          <a:endParaRPr lang="es-ES"/>
        </a:p>
      </dgm:t>
    </dgm:pt>
    <dgm:pt modelId="{F5082014-502D-46CA-886F-C448F1F9DDCD}" type="sibTrans" cxnId="{3BF74656-217F-470C-BF5A-468D92E0E2FA}">
      <dgm:prSet/>
      <dgm:spPr/>
      <dgm:t>
        <a:bodyPr/>
        <a:lstStyle/>
        <a:p>
          <a:endParaRPr lang="es-ES"/>
        </a:p>
      </dgm:t>
    </dgm:pt>
    <dgm:pt modelId="{B054EB7B-9CD6-4D6A-94D7-4B22D4EC3E9F}">
      <dgm:prSet/>
      <dgm:spPr/>
      <dgm:t>
        <a:bodyPr/>
        <a:lstStyle/>
        <a:p>
          <a:r>
            <a:rPr lang="es-ES" dirty="0"/>
            <a:t>Articulo 4 Ley 19.490</a:t>
          </a:r>
        </a:p>
      </dgm:t>
    </dgm:pt>
    <dgm:pt modelId="{AB90FADB-F8B6-46B9-BEC4-F697CDDDB2E4}" type="parTrans" cxnId="{D8189F7A-CEF0-46FF-86F1-692936517DC3}">
      <dgm:prSet/>
      <dgm:spPr/>
      <dgm:t>
        <a:bodyPr/>
        <a:lstStyle/>
        <a:p>
          <a:endParaRPr lang="es-ES"/>
        </a:p>
      </dgm:t>
    </dgm:pt>
    <dgm:pt modelId="{A0269916-1217-4407-AC86-8241B4FD8609}" type="sibTrans" cxnId="{D8189F7A-CEF0-46FF-86F1-692936517DC3}">
      <dgm:prSet/>
      <dgm:spPr/>
      <dgm:t>
        <a:bodyPr/>
        <a:lstStyle/>
        <a:p>
          <a:endParaRPr lang="es-ES"/>
        </a:p>
      </dgm:t>
    </dgm:pt>
    <dgm:pt modelId="{431B3BF4-472F-4CF9-8D61-214D2667A579}" type="pres">
      <dgm:prSet presAssocID="{91D0C2E4-0A53-4696-92AD-22AE9E275B7D}" presName="Name0" presStyleCnt="0">
        <dgm:presLayoutVars>
          <dgm:dir/>
          <dgm:resizeHandles val="exact"/>
        </dgm:presLayoutVars>
      </dgm:prSet>
      <dgm:spPr/>
    </dgm:pt>
    <dgm:pt modelId="{D27E9731-5ACB-4940-A009-87274F0909D1}" type="pres">
      <dgm:prSet presAssocID="{6F9911C2-7DF8-424E-A018-E93C2F573510}" presName="node" presStyleLbl="node1" presStyleIdx="0" presStyleCnt="3">
        <dgm:presLayoutVars>
          <dgm:bulletEnabled val="1"/>
        </dgm:presLayoutVars>
      </dgm:prSet>
      <dgm:spPr/>
    </dgm:pt>
    <dgm:pt modelId="{6440CE9D-6BCD-44B3-8C6E-4C2F13F1F07F}" type="pres">
      <dgm:prSet presAssocID="{04C68ACE-CA63-417A-86C0-7DA360B35448}" presName="sibTrans" presStyleLbl="sibTrans2D1" presStyleIdx="0" presStyleCnt="2"/>
      <dgm:spPr/>
    </dgm:pt>
    <dgm:pt modelId="{7E60E74F-2DDC-4D19-9191-99FDB8F21740}" type="pres">
      <dgm:prSet presAssocID="{04C68ACE-CA63-417A-86C0-7DA360B35448}" presName="connectorText" presStyleLbl="sibTrans2D1" presStyleIdx="0" presStyleCnt="2"/>
      <dgm:spPr/>
    </dgm:pt>
    <dgm:pt modelId="{19189446-6750-4264-9053-F324ECF9AFD9}" type="pres">
      <dgm:prSet presAssocID="{36962043-7580-46EA-83CF-63831A432A83}" presName="node" presStyleLbl="node1" presStyleIdx="1" presStyleCnt="3">
        <dgm:presLayoutVars>
          <dgm:bulletEnabled val="1"/>
        </dgm:presLayoutVars>
      </dgm:prSet>
      <dgm:spPr/>
    </dgm:pt>
    <dgm:pt modelId="{DD1D9433-D099-42D6-9D6C-BA6C6DF6D935}" type="pres">
      <dgm:prSet presAssocID="{F5082014-502D-46CA-886F-C448F1F9DDCD}" presName="sibTrans" presStyleLbl="sibTrans2D1" presStyleIdx="1" presStyleCnt="2"/>
      <dgm:spPr/>
    </dgm:pt>
    <dgm:pt modelId="{B3EEF5EC-0D95-49BE-91BD-938FB383A367}" type="pres">
      <dgm:prSet presAssocID="{F5082014-502D-46CA-886F-C448F1F9DDCD}" presName="connectorText" presStyleLbl="sibTrans2D1" presStyleIdx="1" presStyleCnt="2"/>
      <dgm:spPr/>
    </dgm:pt>
    <dgm:pt modelId="{3D47FF75-E5AF-42F6-B81E-F1EBC8ACB52B}" type="pres">
      <dgm:prSet presAssocID="{B054EB7B-9CD6-4D6A-94D7-4B22D4EC3E9F}" presName="node" presStyleLbl="node1" presStyleIdx="2" presStyleCnt="3">
        <dgm:presLayoutVars>
          <dgm:bulletEnabled val="1"/>
        </dgm:presLayoutVars>
      </dgm:prSet>
      <dgm:spPr/>
    </dgm:pt>
  </dgm:ptLst>
  <dgm:cxnLst>
    <dgm:cxn modelId="{75472B1A-C66D-41FB-938E-FAAF3BEBFDAB}" type="presOf" srcId="{F5082014-502D-46CA-886F-C448F1F9DDCD}" destId="{DD1D9433-D099-42D6-9D6C-BA6C6DF6D935}" srcOrd="0" destOrd="0" presId="urn:microsoft.com/office/officeart/2005/8/layout/process1"/>
    <dgm:cxn modelId="{7FD8FE34-D4A0-4908-8371-30F64C015CBB}" type="presOf" srcId="{6F9911C2-7DF8-424E-A018-E93C2F573510}" destId="{D27E9731-5ACB-4940-A009-87274F0909D1}" srcOrd="0" destOrd="0" presId="urn:microsoft.com/office/officeart/2005/8/layout/process1"/>
    <dgm:cxn modelId="{53949835-C933-4658-9094-132D14DDCF52}" type="presOf" srcId="{B054EB7B-9CD6-4D6A-94D7-4B22D4EC3E9F}" destId="{3D47FF75-E5AF-42F6-B81E-F1EBC8ACB52B}" srcOrd="0" destOrd="0" presId="urn:microsoft.com/office/officeart/2005/8/layout/process1"/>
    <dgm:cxn modelId="{4369626E-938E-4FCA-8C76-5D417055FDB3}" type="presOf" srcId="{91D0C2E4-0A53-4696-92AD-22AE9E275B7D}" destId="{431B3BF4-472F-4CF9-8D61-214D2667A579}" srcOrd="0" destOrd="0" presId="urn:microsoft.com/office/officeart/2005/8/layout/process1"/>
    <dgm:cxn modelId="{3BF74656-217F-470C-BF5A-468D92E0E2FA}" srcId="{91D0C2E4-0A53-4696-92AD-22AE9E275B7D}" destId="{36962043-7580-46EA-83CF-63831A432A83}" srcOrd="1" destOrd="0" parTransId="{6E930482-1191-4406-B759-CF7BACACB3DA}" sibTransId="{F5082014-502D-46CA-886F-C448F1F9DDCD}"/>
    <dgm:cxn modelId="{97A0FB79-38C9-4877-8BBF-995678D54E17}" type="presOf" srcId="{04C68ACE-CA63-417A-86C0-7DA360B35448}" destId="{6440CE9D-6BCD-44B3-8C6E-4C2F13F1F07F}" srcOrd="0" destOrd="0" presId="urn:microsoft.com/office/officeart/2005/8/layout/process1"/>
    <dgm:cxn modelId="{D8189F7A-CEF0-46FF-86F1-692936517DC3}" srcId="{91D0C2E4-0A53-4696-92AD-22AE9E275B7D}" destId="{B054EB7B-9CD6-4D6A-94D7-4B22D4EC3E9F}" srcOrd="2" destOrd="0" parTransId="{AB90FADB-F8B6-46B9-BEC4-F697CDDDB2E4}" sibTransId="{A0269916-1217-4407-AC86-8241B4FD8609}"/>
    <dgm:cxn modelId="{25743299-BADC-4D39-BCD7-BCEEBD3FAE36}" type="presOf" srcId="{F5082014-502D-46CA-886F-C448F1F9DDCD}" destId="{B3EEF5EC-0D95-49BE-91BD-938FB383A367}" srcOrd="1" destOrd="0" presId="urn:microsoft.com/office/officeart/2005/8/layout/process1"/>
    <dgm:cxn modelId="{EC6CDDCC-49BB-4A64-BAFC-24A89B936470}" type="presOf" srcId="{04C68ACE-CA63-417A-86C0-7DA360B35448}" destId="{7E60E74F-2DDC-4D19-9191-99FDB8F21740}" srcOrd="1" destOrd="0" presId="urn:microsoft.com/office/officeart/2005/8/layout/process1"/>
    <dgm:cxn modelId="{EADF86D0-71F9-4D78-9C49-BAB04D5BDD33}" srcId="{91D0C2E4-0A53-4696-92AD-22AE9E275B7D}" destId="{6F9911C2-7DF8-424E-A018-E93C2F573510}" srcOrd="0" destOrd="0" parTransId="{9297C3B5-AB69-4DE3-B022-D04C50666D49}" sibTransId="{04C68ACE-CA63-417A-86C0-7DA360B35448}"/>
    <dgm:cxn modelId="{94AF34D9-1D0F-452B-849A-C0340030E552}" type="presOf" srcId="{36962043-7580-46EA-83CF-63831A432A83}" destId="{19189446-6750-4264-9053-F324ECF9AFD9}" srcOrd="0" destOrd="0" presId="urn:microsoft.com/office/officeart/2005/8/layout/process1"/>
    <dgm:cxn modelId="{688E53FC-DD34-4A0E-B825-64B89575A48E}" type="presParOf" srcId="{431B3BF4-472F-4CF9-8D61-214D2667A579}" destId="{D27E9731-5ACB-4940-A009-87274F0909D1}" srcOrd="0" destOrd="0" presId="urn:microsoft.com/office/officeart/2005/8/layout/process1"/>
    <dgm:cxn modelId="{CB23C292-5A72-4E14-8EB0-27B03D9759A1}" type="presParOf" srcId="{431B3BF4-472F-4CF9-8D61-214D2667A579}" destId="{6440CE9D-6BCD-44B3-8C6E-4C2F13F1F07F}" srcOrd="1" destOrd="0" presId="urn:microsoft.com/office/officeart/2005/8/layout/process1"/>
    <dgm:cxn modelId="{2B99FB3B-E16A-4B19-B24D-2E62A2C15FF3}" type="presParOf" srcId="{6440CE9D-6BCD-44B3-8C6E-4C2F13F1F07F}" destId="{7E60E74F-2DDC-4D19-9191-99FDB8F21740}" srcOrd="0" destOrd="0" presId="urn:microsoft.com/office/officeart/2005/8/layout/process1"/>
    <dgm:cxn modelId="{BC72A3AB-F187-409D-BCEC-45F97AA6579E}" type="presParOf" srcId="{431B3BF4-472F-4CF9-8D61-214D2667A579}" destId="{19189446-6750-4264-9053-F324ECF9AFD9}" srcOrd="2" destOrd="0" presId="urn:microsoft.com/office/officeart/2005/8/layout/process1"/>
    <dgm:cxn modelId="{397A83F2-738E-42FB-95C4-0B84BDD986CE}" type="presParOf" srcId="{431B3BF4-472F-4CF9-8D61-214D2667A579}" destId="{DD1D9433-D099-42D6-9D6C-BA6C6DF6D935}" srcOrd="3" destOrd="0" presId="urn:microsoft.com/office/officeart/2005/8/layout/process1"/>
    <dgm:cxn modelId="{F3F5547F-9F20-4E50-B24A-2AD227A460E1}" type="presParOf" srcId="{DD1D9433-D099-42D6-9D6C-BA6C6DF6D935}" destId="{B3EEF5EC-0D95-49BE-91BD-938FB383A367}" srcOrd="0" destOrd="0" presId="urn:microsoft.com/office/officeart/2005/8/layout/process1"/>
    <dgm:cxn modelId="{5334B392-A752-4A45-9751-17275CB45109}" type="presParOf" srcId="{431B3BF4-472F-4CF9-8D61-214D2667A579}" destId="{3D47FF75-E5AF-42F6-B81E-F1EBC8ACB52B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1D0C2E4-0A53-4696-92AD-22AE9E275B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50C07DC3-FE9F-4A01-97E0-639A69B0CC53}">
      <dgm:prSet/>
      <dgm:spPr/>
      <dgm:t>
        <a:bodyPr/>
        <a:lstStyle/>
        <a:p>
          <a:r>
            <a:rPr lang="es-ES" dirty="0"/>
            <a:t>SUSESO  Cargas Familiares / SIVEGAM.</a:t>
          </a:r>
        </a:p>
      </dgm:t>
    </dgm:pt>
    <dgm:pt modelId="{F91C2ECA-DFDA-4E71-BF05-7B717E1784DF}" type="parTrans" cxnId="{D320914C-D14A-4056-9B4E-A90BC88DF10F}">
      <dgm:prSet/>
      <dgm:spPr/>
      <dgm:t>
        <a:bodyPr/>
        <a:lstStyle/>
        <a:p>
          <a:endParaRPr lang="es-ES"/>
        </a:p>
      </dgm:t>
    </dgm:pt>
    <dgm:pt modelId="{99FABDDF-02ED-4402-92E7-D3839378CB59}" type="sibTrans" cxnId="{D320914C-D14A-4056-9B4E-A90BC88DF10F}">
      <dgm:prSet/>
      <dgm:spPr/>
      <dgm:t>
        <a:bodyPr/>
        <a:lstStyle/>
        <a:p>
          <a:endParaRPr lang="es-ES"/>
        </a:p>
      </dgm:t>
    </dgm:pt>
    <dgm:pt modelId="{0B3FC344-D80D-4A26-B772-E0A14A5BFCB8}">
      <dgm:prSet/>
      <dgm:spPr/>
      <dgm:t>
        <a:bodyPr/>
        <a:lstStyle/>
        <a:p>
          <a:r>
            <a:rPr lang="es-ES" dirty="0"/>
            <a:t>Permiso post natal parental tipos de reconocimiento según ley 20.545 </a:t>
          </a:r>
        </a:p>
      </dgm:t>
    </dgm:pt>
    <dgm:pt modelId="{45F0E36C-C08C-44B5-9997-B1684FBD91AE}" type="parTrans" cxnId="{55CA107F-B733-42A5-9F57-06EB982B8A1D}">
      <dgm:prSet/>
      <dgm:spPr/>
      <dgm:t>
        <a:bodyPr/>
        <a:lstStyle/>
        <a:p>
          <a:endParaRPr lang="es-ES"/>
        </a:p>
      </dgm:t>
    </dgm:pt>
    <dgm:pt modelId="{D962CADF-F46B-499D-8372-35CD39E8D7D6}" type="sibTrans" cxnId="{55CA107F-B733-42A5-9F57-06EB982B8A1D}">
      <dgm:prSet/>
      <dgm:spPr/>
      <dgm:t>
        <a:bodyPr/>
        <a:lstStyle/>
        <a:p>
          <a:endParaRPr lang="es-ES"/>
        </a:p>
      </dgm:t>
    </dgm:pt>
    <dgm:pt modelId="{DFFA69C0-9709-48EB-9990-CB10256287FA}">
      <dgm:prSet/>
      <dgm:spPr/>
      <dgm:t>
        <a:bodyPr/>
        <a:lstStyle/>
        <a:p>
          <a:r>
            <a:rPr lang="es-ES" b="0" i="0" u="none"/>
            <a:t>Permiso Lactancia Art 206 de código del trabajo</a:t>
          </a:r>
          <a:br>
            <a:rPr lang="es-ES" b="0" i="0" u="none"/>
          </a:br>
          <a:endParaRPr lang="es-ES"/>
        </a:p>
      </dgm:t>
    </dgm:pt>
    <dgm:pt modelId="{3A888E48-098C-4FE0-81B9-2828CBF82830}" type="parTrans" cxnId="{DA9B75CF-B512-4A72-9985-AD104B2149C8}">
      <dgm:prSet/>
      <dgm:spPr/>
      <dgm:t>
        <a:bodyPr/>
        <a:lstStyle/>
        <a:p>
          <a:endParaRPr lang="es-ES"/>
        </a:p>
      </dgm:t>
    </dgm:pt>
    <dgm:pt modelId="{715AFF41-BB13-4282-A307-8FBFDE469C30}" type="sibTrans" cxnId="{DA9B75CF-B512-4A72-9985-AD104B2149C8}">
      <dgm:prSet/>
      <dgm:spPr/>
      <dgm:t>
        <a:bodyPr/>
        <a:lstStyle/>
        <a:p>
          <a:endParaRPr lang="es-ES"/>
        </a:p>
      </dgm:t>
    </dgm:pt>
    <dgm:pt modelId="{431B3BF4-472F-4CF9-8D61-214D2667A579}" type="pres">
      <dgm:prSet presAssocID="{91D0C2E4-0A53-4696-92AD-22AE9E275B7D}" presName="Name0" presStyleCnt="0">
        <dgm:presLayoutVars>
          <dgm:dir/>
          <dgm:resizeHandles val="exact"/>
        </dgm:presLayoutVars>
      </dgm:prSet>
      <dgm:spPr/>
    </dgm:pt>
    <dgm:pt modelId="{7F37066D-2788-4405-A86C-F26CB36D25D1}" type="pres">
      <dgm:prSet presAssocID="{50C07DC3-FE9F-4A01-97E0-639A69B0CC53}" presName="node" presStyleLbl="node1" presStyleIdx="0" presStyleCnt="3">
        <dgm:presLayoutVars>
          <dgm:bulletEnabled val="1"/>
        </dgm:presLayoutVars>
      </dgm:prSet>
      <dgm:spPr/>
    </dgm:pt>
    <dgm:pt modelId="{82E1D959-865C-419A-8005-500E36C46168}" type="pres">
      <dgm:prSet presAssocID="{99FABDDF-02ED-4402-92E7-D3839378CB59}" presName="sibTrans" presStyleLbl="sibTrans2D1" presStyleIdx="0" presStyleCnt="2"/>
      <dgm:spPr/>
    </dgm:pt>
    <dgm:pt modelId="{1D120415-8DE0-4CB0-9171-A08464CB5A5B}" type="pres">
      <dgm:prSet presAssocID="{99FABDDF-02ED-4402-92E7-D3839378CB59}" presName="connectorText" presStyleLbl="sibTrans2D1" presStyleIdx="0" presStyleCnt="2"/>
      <dgm:spPr/>
    </dgm:pt>
    <dgm:pt modelId="{0DD98863-4419-45B6-A13E-625A06999EBA}" type="pres">
      <dgm:prSet presAssocID="{0B3FC344-D80D-4A26-B772-E0A14A5BFCB8}" presName="node" presStyleLbl="node1" presStyleIdx="1" presStyleCnt="3">
        <dgm:presLayoutVars>
          <dgm:bulletEnabled val="1"/>
        </dgm:presLayoutVars>
      </dgm:prSet>
      <dgm:spPr/>
    </dgm:pt>
    <dgm:pt modelId="{50E3614C-E5FE-4C5C-84E7-F22E46BB5582}" type="pres">
      <dgm:prSet presAssocID="{D962CADF-F46B-499D-8372-35CD39E8D7D6}" presName="sibTrans" presStyleLbl="sibTrans2D1" presStyleIdx="1" presStyleCnt="2"/>
      <dgm:spPr/>
    </dgm:pt>
    <dgm:pt modelId="{7A104749-A418-4D76-B261-5E402ACFADD5}" type="pres">
      <dgm:prSet presAssocID="{D962CADF-F46B-499D-8372-35CD39E8D7D6}" presName="connectorText" presStyleLbl="sibTrans2D1" presStyleIdx="1" presStyleCnt="2"/>
      <dgm:spPr/>
    </dgm:pt>
    <dgm:pt modelId="{BD227A84-D034-4944-975C-EB445EEE9602}" type="pres">
      <dgm:prSet presAssocID="{DFFA69C0-9709-48EB-9990-CB10256287FA}" presName="node" presStyleLbl="node1" presStyleIdx="2" presStyleCnt="3">
        <dgm:presLayoutVars>
          <dgm:bulletEnabled val="1"/>
        </dgm:presLayoutVars>
      </dgm:prSet>
      <dgm:spPr/>
    </dgm:pt>
  </dgm:ptLst>
  <dgm:cxnLst>
    <dgm:cxn modelId="{0AEAE00C-62DC-4856-855E-F0F9D9ADCF3B}" type="presOf" srcId="{D962CADF-F46B-499D-8372-35CD39E8D7D6}" destId="{50E3614C-E5FE-4C5C-84E7-F22E46BB5582}" srcOrd="0" destOrd="0" presId="urn:microsoft.com/office/officeart/2005/8/layout/process1"/>
    <dgm:cxn modelId="{4B480A64-CB56-45B7-9C2C-FE2371D53975}" type="presOf" srcId="{99FABDDF-02ED-4402-92E7-D3839378CB59}" destId="{82E1D959-865C-419A-8005-500E36C46168}" srcOrd="0" destOrd="0" presId="urn:microsoft.com/office/officeart/2005/8/layout/process1"/>
    <dgm:cxn modelId="{A3CEF144-D54C-456F-98D0-34E222A8C5B8}" type="presOf" srcId="{99FABDDF-02ED-4402-92E7-D3839378CB59}" destId="{1D120415-8DE0-4CB0-9171-A08464CB5A5B}" srcOrd="1" destOrd="0" presId="urn:microsoft.com/office/officeart/2005/8/layout/process1"/>
    <dgm:cxn modelId="{D320914C-D14A-4056-9B4E-A90BC88DF10F}" srcId="{91D0C2E4-0A53-4696-92AD-22AE9E275B7D}" destId="{50C07DC3-FE9F-4A01-97E0-639A69B0CC53}" srcOrd="0" destOrd="0" parTransId="{F91C2ECA-DFDA-4E71-BF05-7B717E1784DF}" sibTransId="{99FABDDF-02ED-4402-92E7-D3839378CB59}"/>
    <dgm:cxn modelId="{4369626E-938E-4FCA-8C76-5D417055FDB3}" type="presOf" srcId="{91D0C2E4-0A53-4696-92AD-22AE9E275B7D}" destId="{431B3BF4-472F-4CF9-8D61-214D2667A579}" srcOrd="0" destOrd="0" presId="urn:microsoft.com/office/officeart/2005/8/layout/process1"/>
    <dgm:cxn modelId="{B0397E55-C762-468C-9A15-6BE40E54AA01}" type="presOf" srcId="{50C07DC3-FE9F-4A01-97E0-639A69B0CC53}" destId="{7F37066D-2788-4405-A86C-F26CB36D25D1}" srcOrd="0" destOrd="0" presId="urn:microsoft.com/office/officeart/2005/8/layout/process1"/>
    <dgm:cxn modelId="{DA8F747A-78CC-4913-B2DC-D0EB267E113E}" type="presOf" srcId="{D962CADF-F46B-499D-8372-35CD39E8D7D6}" destId="{7A104749-A418-4D76-B261-5E402ACFADD5}" srcOrd="1" destOrd="0" presId="urn:microsoft.com/office/officeart/2005/8/layout/process1"/>
    <dgm:cxn modelId="{55CA107F-B733-42A5-9F57-06EB982B8A1D}" srcId="{91D0C2E4-0A53-4696-92AD-22AE9E275B7D}" destId="{0B3FC344-D80D-4A26-B772-E0A14A5BFCB8}" srcOrd="1" destOrd="0" parTransId="{45F0E36C-C08C-44B5-9997-B1684FBD91AE}" sibTransId="{D962CADF-F46B-499D-8372-35CD39E8D7D6}"/>
    <dgm:cxn modelId="{DA9B75CF-B512-4A72-9985-AD104B2149C8}" srcId="{91D0C2E4-0A53-4696-92AD-22AE9E275B7D}" destId="{DFFA69C0-9709-48EB-9990-CB10256287FA}" srcOrd="2" destOrd="0" parTransId="{3A888E48-098C-4FE0-81B9-2828CBF82830}" sibTransId="{715AFF41-BB13-4282-A307-8FBFDE469C30}"/>
    <dgm:cxn modelId="{0061DCDF-F49A-4D0F-93A0-CA76103AFE1A}" type="presOf" srcId="{0B3FC344-D80D-4A26-B772-E0A14A5BFCB8}" destId="{0DD98863-4419-45B6-A13E-625A06999EBA}" srcOrd="0" destOrd="0" presId="urn:microsoft.com/office/officeart/2005/8/layout/process1"/>
    <dgm:cxn modelId="{4297C8E4-D505-498F-9E39-46DE38E60A75}" type="presOf" srcId="{DFFA69C0-9709-48EB-9990-CB10256287FA}" destId="{BD227A84-D034-4944-975C-EB445EEE9602}" srcOrd="0" destOrd="0" presId="urn:microsoft.com/office/officeart/2005/8/layout/process1"/>
    <dgm:cxn modelId="{93B4B626-93C9-4582-A9FA-FB78A9688DDC}" type="presParOf" srcId="{431B3BF4-472F-4CF9-8D61-214D2667A579}" destId="{7F37066D-2788-4405-A86C-F26CB36D25D1}" srcOrd="0" destOrd="0" presId="urn:microsoft.com/office/officeart/2005/8/layout/process1"/>
    <dgm:cxn modelId="{F155C598-EB05-4D6D-B711-D071285509E0}" type="presParOf" srcId="{431B3BF4-472F-4CF9-8D61-214D2667A579}" destId="{82E1D959-865C-419A-8005-500E36C46168}" srcOrd="1" destOrd="0" presId="urn:microsoft.com/office/officeart/2005/8/layout/process1"/>
    <dgm:cxn modelId="{57911996-2A76-4644-A3C1-2CC81E780DB3}" type="presParOf" srcId="{82E1D959-865C-419A-8005-500E36C46168}" destId="{1D120415-8DE0-4CB0-9171-A08464CB5A5B}" srcOrd="0" destOrd="0" presId="urn:microsoft.com/office/officeart/2005/8/layout/process1"/>
    <dgm:cxn modelId="{886A3070-50AE-4650-A654-CC309F2E89E5}" type="presParOf" srcId="{431B3BF4-472F-4CF9-8D61-214D2667A579}" destId="{0DD98863-4419-45B6-A13E-625A06999EBA}" srcOrd="2" destOrd="0" presId="urn:microsoft.com/office/officeart/2005/8/layout/process1"/>
    <dgm:cxn modelId="{73495635-2611-4D7B-8DE7-F8DFAC9348E6}" type="presParOf" srcId="{431B3BF4-472F-4CF9-8D61-214D2667A579}" destId="{50E3614C-E5FE-4C5C-84E7-F22E46BB5582}" srcOrd="3" destOrd="0" presId="urn:microsoft.com/office/officeart/2005/8/layout/process1"/>
    <dgm:cxn modelId="{D1F1439F-0FE6-424D-89FF-05912A7DD5D4}" type="presParOf" srcId="{50E3614C-E5FE-4C5C-84E7-F22E46BB5582}" destId="{7A104749-A418-4D76-B261-5E402ACFADD5}" srcOrd="0" destOrd="0" presId="urn:microsoft.com/office/officeart/2005/8/layout/process1"/>
    <dgm:cxn modelId="{081549A3-EB98-4CB2-A341-2A90E0D852E3}" type="presParOf" srcId="{431B3BF4-472F-4CF9-8D61-214D2667A579}" destId="{BD227A84-D034-4944-975C-EB445EEE9602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91D0C2E4-0A53-4696-92AD-22AE9E275B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C5865A7-D726-4C03-935A-9600D353DDA9}">
      <dgm:prSet/>
      <dgm:spPr/>
      <dgm:t>
        <a:bodyPr/>
        <a:lstStyle/>
        <a:p>
          <a:r>
            <a:rPr lang="es-ES" dirty="0"/>
            <a:t>Interfaz Contable.</a:t>
          </a:r>
        </a:p>
      </dgm:t>
    </dgm:pt>
    <dgm:pt modelId="{FB32F89F-2D90-4AE3-8609-0C5334C5711A}" type="parTrans" cxnId="{E24E68C2-15B6-4775-A847-EB21F5B2D8C7}">
      <dgm:prSet/>
      <dgm:spPr/>
      <dgm:t>
        <a:bodyPr/>
        <a:lstStyle/>
        <a:p>
          <a:endParaRPr lang="es-ES"/>
        </a:p>
      </dgm:t>
    </dgm:pt>
    <dgm:pt modelId="{3AFFACD2-7DDD-4218-8FB3-8D03145FDE4F}" type="sibTrans" cxnId="{E24E68C2-15B6-4775-A847-EB21F5B2D8C7}">
      <dgm:prSet/>
      <dgm:spPr/>
      <dgm:t>
        <a:bodyPr/>
        <a:lstStyle/>
        <a:p>
          <a:endParaRPr lang="es-ES"/>
        </a:p>
      </dgm:t>
    </dgm:pt>
    <dgm:pt modelId="{AE35185D-CFFD-4877-94DD-44979591CBA2}">
      <dgm:prSet/>
      <dgm:spPr/>
      <dgm:t>
        <a:bodyPr/>
        <a:lstStyle/>
        <a:p>
          <a:r>
            <a:rPr lang="es-ES" dirty="0"/>
            <a:t>Mejoras Impresión Comprobantes Contables Contabilidad Bienestar.</a:t>
          </a:r>
        </a:p>
      </dgm:t>
    </dgm:pt>
    <dgm:pt modelId="{6EC7A585-F4C0-4463-AF23-6F095B55E063}" type="parTrans" cxnId="{ED769092-8B8D-458D-AD0E-F2492D6BBD88}">
      <dgm:prSet/>
      <dgm:spPr/>
      <dgm:t>
        <a:bodyPr/>
        <a:lstStyle/>
        <a:p>
          <a:endParaRPr lang="es-ES"/>
        </a:p>
      </dgm:t>
    </dgm:pt>
    <dgm:pt modelId="{BC266B78-F1C6-4F6A-9D12-970B64AC277B}" type="sibTrans" cxnId="{ED769092-8B8D-458D-AD0E-F2492D6BBD88}">
      <dgm:prSet/>
      <dgm:spPr/>
      <dgm:t>
        <a:bodyPr/>
        <a:lstStyle/>
        <a:p>
          <a:endParaRPr lang="es-ES"/>
        </a:p>
      </dgm:t>
    </dgm:pt>
    <dgm:pt modelId="{9F68ACC4-EBE5-4876-9993-F53A7277EDDC}">
      <dgm:prSet/>
      <dgm:spPr/>
      <dgm:t>
        <a:bodyPr/>
        <a:lstStyle/>
        <a:p>
          <a:r>
            <a:rPr lang="es-ES" dirty="0"/>
            <a:t>Encasillamiento : Mejoras en funcionalidades correlativo cargo origen.</a:t>
          </a:r>
        </a:p>
      </dgm:t>
    </dgm:pt>
    <dgm:pt modelId="{B6C1F08D-ADFF-4889-A356-2DFB390CC9C0}" type="parTrans" cxnId="{82BB149F-77F9-414D-A89C-59F40CA35EB3}">
      <dgm:prSet/>
      <dgm:spPr/>
      <dgm:t>
        <a:bodyPr/>
        <a:lstStyle/>
        <a:p>
          <a:endParaRPr lang="es-ES"/>
        </a:p>
      </dgm:t>
    </dgm:pt>
    <dgm:pt modelId="{B1073CCC-2636-4921-B3BB-2494B3CDA5CC}" type="sibTrans" cxnId="{82BB149F-77F9-414D-A89C-59F40CA35EB3}">
      <dgm:prSet/>
      <dgm:spPr/>
      <dgm:t>
        <a:bodyPr/>
        <a:lstStyle/>
        <a:p>
          <a:endParaRPr lang="es-ES"/>
        </a:p>
      </dgm:t>
    </dgm:pt>
    <dgm:pt modelId="{431B3BF4-472F-4CF9-8D61-214D2667A579}" type="pres">
      <dgm:prSet presAssocID="{91D0C2E4-0A53-4696-92AD-22AE9E275B7D}" presName="Name0" presStyleCnt="0">
        <dgm:presLayoutVars>
          <dgm:dir/>
          <dgm:resizeHandles val="exact"/>
        </dgm:presLayoutVars>
      </dgm:prSet>
      <dgm:spPr/>
    </dgm:pt>
    <dgm:pt modelId="{65A9B557-E4D6-4E00-8488-3277D1904A29}" type="pres">
      <dgm:prSet presAssocID="{6C5865A7-D726-4C03-935A-9600D353DDA9}" presName="node" presStyleLbl="node1" presStyleIdx="0" presStyleCnt="3">
        <dgm:presLayoutVars>
          <dgm:bulletEnabled val="1"/>
        </dgm:presLayoutVars>
      </dgm:prSet>
      <dgm:spPr/>
    </dgm:pt>
    <dgm:pt modelId="{397BC40A-CB3F-4FA6-AD37-C3CCC90DAB7E}" type="pres">
      <dgm:prSet presAssocID="{3AFFACD2-7DDD-4218-8FB3-8D03145FDE4F}" presName="sibTrans" presStyleLbl="sibTrans2D1" presStyleIdx="0" presStyleCnt="2"/>
      <dgm:spPr/>
    </dgm:pt>
    <dgm:pt modelId="{D8C20F61-807E-419B-999C-973B96E8C30C}" type="pres">
      <dgm:prSet presAssocID="{3AFFACD2-7DDD-4218-8FB3-8D03145FDE4F}" presName="connectorText" presStyleLbl="sibTrans2D1" presStyleIdx="0" presStyleCnt="2"/>
      <dgm:spPr/>
    </dgm:pt>
    <dgm:pt modelId="{1022B460-1156-4B33-92D3-F6D43C485ED5}" type="pres">
      <dgm:prSet presAssocID="{AE35185D-CFFD-4877-94DD-44979591CBA2}" presName="node" presStyleLbl="node1" presStyleIdx="1" presStyleCnt="3">
        <dgm:presLayoutVars>
          <dgm:bulletEnabled val="1"/>
        </dgm:presLayoutVars>
      </dgm:prSet>
      <dgm:spPr/>
    </dgm:pt>
    <dgm:pt modelId="{18B038BD-89AF-44F8-B20D-406F25A37A2F}" type="pres">
      <dgm:prSet presAssocID="{BC266B78-F1C6-4F6A-9D12-970B64AC277B}" presName="sibTrans" presStyleLbl="sibTrans2D1" presStyleIdx="1" presStyleCnt="2"/>
      <dgm:spPr/>
    </dgm:pt>
    <dgm:pt modelId="{A8007EE3-0185-4263-A76D-51779ECCC214}" type="pres">
      <dgm:prSet presAssocID="{BC266B78-F1C6-4F6A-9D12-970B64AC277B}" presName="connectorText" presStyleLbl="sibTrans2D1" presStyleIdx="1" presStyleCnt="2"/>
      <dgm:spPr/>
    </dgm:pt>
    <dgm:pt modelId="{5A50DCE8-47AF-4AC6-9B0F-73F46E287EEC}" type="pres">
      <dgm:prSet presAssocID="{9F68ACC4-EBE5-4876-9993-F53A7277EDDC}" presName="node" presStyleLbl="node1" presStyleIdx="2" presStyleCnt="3">
        <dgm:presLayoutVars>
          <dgm:bulletEnabled val="1"/>
        </dgm:presLayoutVars>
      </dgm:prSet>
      <dgm:spPr/>
    </dgm:pt>
  </dgm:ptLst>
  <dgm:cxnLst>
    <dgm:cxn modelId="{DA9A3D08-0C8F-4E23-8607-3E475305F98C}" type="presOf" srcId="{3AFFACD2-7DDD-4218-8FB3-8D03145FDE4F}" destId="{397BC40A-CB3F-4FA6-AD37-C3CCC90DAB7E}" srcOrd="0" destOrd="0" presId="urn:microsoft.com/office/officeart/2005/8/layout/process1"/>
    <dgm:cxn modelId="{7DB9523D-961A-4937-8157-7F1A08321352}" type="presOf" srcId="{3AFFACD2-7DDD-4218-8FB3-8D03145FDE4F}" destId="{D8C20F61-807E-419B-999C-973B96E8C30C}" srcOrd="1" destOrd="0" presId="urn:microsoft.com/office/officeart/2005/8/layout/process1"/>
    <dgm:cxn modelId="{3C812261-AE0C-4E25-BC0F-BFD3C8AEADA2}" type="presOf" srcId="{BC266B78-F1C6-4F6A-9D12-970B64AC277B}" destId="{A8007EE3-0185-4263-A76D-51779ECCC214}" srcOrd="1" destOrd="0" presId="urn:microsoft.com/office/officeart/2005/8/layout/process1"/>
    <dgm:cxn modelId="{4369626E-938E-4FCA-8C76-5D417055FDB3}" type="presOf" srcId="{91D0C2E4-0A53-4696-92AD-22AE9E275B7D}" destId="{431B3BF4-472F-4CF9-8D61-214D2667A579}" srcOrd="0" destOrd="0" presId="urn:microsoft.com/office/officeart/2005/8/layout/process1"/>
    <dgm:cxn modelId="{001BDE89-3412-4325-B486-3350C7D6BB4E}" type="presOf" srcId="{BC266B78-F1C6-4F6A-9D12-970B64AC277B}" destId="{18B038BD-89AF-44F8-B20D-406F25A37A2F}" srcOrd="0" destOrd="0" presId="urn:microsoft.com/office/officeart/2005/8/layout/process1"/>
    <dgm:cxn modelId="{ED769092-8B8D-458D-AD0E-F2492D6BBD88}" srcId="{91D0C2E4-0A53-4696-92AD-22AE9E275B7D}" destId="{AE35185D-CFFD-4877-94DD-44979591CBA2}" srcOrd="1" destOrd="0" parTransId="{6EC7A585-F4C0-4463-AF23-6F095B55E063}" sibTransId="{BC266B78-F1C6-4F6A-9D12-970B64AC277B}"/>
    <dgm:cxn modelId="{82BB149F-77F9-414D-A89C-59F40CA35EB3}" srcId="{91D0C2E4-0A53-4696-92AD-22AE9E275B7D}" destId="{9F68ACC4-EBE5-4876-9993-F53A7277EDDC}" srcOrd="2" destOrd="0" parTransId="{B6C1F08D-ADFF-4889-A356-2DFB390CC9C0}" sibTransId="{B1073CCC-2636-4921-B3BB-2494B3CDA5CC}"/>
    <dgm:cxn modelId="{8D7F92B8-9B0C-4CF7-BF61-AA3A0369D5DA}" type="presOf" srcId="{AE35185D-CFFD-4877-94DD-44979591CBA2}" destId="{1022B460-1156-4B33-92D3-F6D43C485ED5}" srcOrd="0" destOrd="0" presId="urn:microsoft.com/office/officeart/2005/8/layout/process1"/>
    <dgm:cxn modelId="{2E6B23B9-A027-407B-B360-D21634C9279E}" type="presOf" srcId="{9F68ACC4-EBE5-4876-9993-F53A7277EDDC}" destId="{5A50DCE8-47AF-4AC6-9B0F-73F46E287EEC}" srcOrd="0" destOrd="0" presId="urn:microsoft.com/office/officeart/2005/8/layout/process1"/>
    <dgm:cxn modelId="{E24E68C2-15B6-4775-A847-EB21F5B2D8C7}" srcId="{91D0C2E4-0A53-4696-92AD-22AE9E275B7D}" destId="{6C5865A7-D726-4C03-935A-9600D353DDA9}" srcOrd="0" destOrd="0" parTransId="{FB32F89F-2D90-4AE3-8609-0C5334C5711A}" sibTransId="{3AFFACD2-7DDD-4218-8FB3-8D03145FDE4F}"/>
    <dgm:cxn modelId="{506D6ED1-9E67-46AE-B8D3-8853DD41CC2A}" type="presOf" srcId="{6C5865A7-D726-4C03-935A-9600D353DDA9}" destId="{65A9B557-E4D6-4E00-8488-3277D1904A29}" srcOrd="0" destOrd="0" presId="urn:microsoft.com/office/officeart/2005/8/layout/process1"/>
    <dgm:cxn modelId="{63A5BA4C-5A3D-444C-91F1-B028A03235BA}" type="presParOf" srcId="{431B3BF4-472F-4CF9-8D61-214D2667A579}" destId="{65A9B557-E4D6-4E00-8488-3277D1904A29}" srcOrd="0" destOrd="0" presId="urn:microsoft.com/office/officeart/2005/8/layout/process1"/>
    <dgm:cxn modelId="{C3355FE6-7C89-4173-BCF0-1CD5E15F6B68}" type="presParOf" srcId="{431B3BF4-472F-4CF9-8D61-214D2667A579}" destId="{397BC40A-CB3F-4FA6-AD37-C3CCC90DAB7E}" srcOrd="1" destOrd="0" presId="urn:microsoft.com/office/officeart/2005/8/layout/process1"/>
    <dgm:cxn modelId="{A4ED0136-A17B-4FC1-A12A-4CF1D7ED65FD}" type="presParOf" srcId="{397BC40A-CB3F-4FA6-AD37-C3CCC90DAB7E}" destId="{D8C20F61-807E-419B-999C-973B96E8C30C}" srcOrd="0" destOrd="0" presId="urn:microsoft.com/office/officeart/2005/8/layout/process1"/>
    <dgm:cxn modelId="{A311C8CC-A793-4A16-9F20-53F5FEF9439E}" type="presParOf" srcId="{431B3BF4-472F-4CF9-8D61-214D2667A579}" destId="{1022B460-1156-4B33-92D3-F6D43C485ED5}" srcOrd="2" destOrd="0" presId="urn:microsoft.com/office/officeart/2005/8/layout/process1"/>
    <dgm:cxn modelId="{ED8E1709-5F91-45EA-985F-C4DD9816FDCA}" type="presParOf" srcId="{431B3BF4-472F-4CF9-8D61-214D2667A579}" destId="{18B038BD-89AF-44F8-B20D-406F25A37A2F}" srcOrd="3" destOrd="0" presId="urn:microsoft.com/office/officeart/2005/8/layout/process1"/>
    <dgm:cxn modelId="{3B91ACB5-60E7-4CC3-B0BB-04636DDB8967}" type="presParOf" srcId="{18B038BD-89AF-44F8-B20D-406F25A37A2F}" destId="{A8007EE3-0185-4263-A76D-51779ECCC214}" srcOrd="0" destOrd="0" presId="urn:microsoft.com/office/officeart/2005/8/layout/process1"/>
    <dgm:cxn modelId="{59B116BD-B16E-417C-B4DC-302827DD0043}" type="presParOf" srcId="{431B3BF4-472F-4CF9-8D61-214D2667A579}" destId="{5A50DCE8-47AF-4AC6-9B0F-73F46E287EEC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91D0C2E4-0A53-4696-92AD-22AE9E275B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ED8E7AE1-F007-4696-BA1A-BE8EE76F796B}">
      <dgm:prSet/>
      <dgm:spPr/>
      <dgm:t>
        <a:bodyPr/>
        <a:lstStyle/>
        <a:p>
          <a:r>
            <a:rPr lang="es-ES" b="0" i="0" u="none"/>
            <a:t>Reconocimiento Causante Hijo de un Conviviente Civil</a:t>
          </a:r>
          <a:endParaRPr lang="es-ES"/>
        </a:p>
      </dgm:t>
    </dgm:pt>
    <dgm:pt modelId="{C854B8AA-9C23-4345-8E4F-E3B3EA343294}" type="parTrans" cxnId="{E9309918-210D-477C-9B5B-46E8A3D7EBFD}">
      <dgm:prSet/>
      <dgm:spPr/>
      <dgm:t>
        <a:bodyPr/>
        <a:lstStyle/>
        <a:p>
          <a:endParaRPr lang="es-ES"/>
        </a:p>
      </dgm:t>
    </dgm:pt>
    <dgm:pt modelId="{37172B9C-AEFC-4EA4-91A4-DE1531A573AB}" type="sibTrans" cxnId="{E9309918-210D-477C-9B5B-46E8A3D7EBFD}">
      <dgm:prSet/>
      <dgm:spPr/>
      <dgm:t>
        <a:bodyPr/>
        <a:lstStyle/>
        <a:p>
          <a:endParaRPr lang="es-ES"/>
        </a:p>
      </dgm:t>
    </dgm:pt>
    <dgm:pt modelId="{D4B16288-D0C6-458D-9BBF-13AA29C71E61}">
      <dgm:prSet/>
      <dgm:spPr/>
      <dgm:t>
        <a:bodyPr/>
        <a:lstStyle/>
        <a:p>
          <a:r>
            <a:rPr lang="es-ES" b="0" i="0" u="none"/>
            <a:t>Implementación de Ley SANNA</a:t>
          </a:r>
          <a:endParaRPr lang="es-ES"/>
        </a:p>
      </dgm:t>
    </dgm:pt>
    <dgm:pt modelId="{F1CA794C-1CDE-4698-8D67-41AAF7929FA7}" type="parTrans" cxnId="{FF43F052-CE5B-46A9-89C7-D02F7728697A}">
      <dgm:prSet/>
      <dgm:spPr/>
      <dgm:t>
        <a:bodyPr/>
        <a:lstStyle/>
        <a:p>
          <a:endParaRPr lang="es-ES"/>
        </a:p>
      </dgm:t>
    </dgm:pt>
    <dgm:pt modelId="{87C4C276-9255-434E-A80A-56003951923A}" type="sibTrans" cxnId="{FF43F052-CE5B-46A9-89C7-D02F7728697A}">
      <dgm:prSet/>
      <dgm:spPr/>
      <dgm:t>
        <a:bodyPr/>
        <a:lstStyle/>
        <a:p>
          <a:endParaRPr lang="es-ES"/>
        </a:p>
      </dgm:t>
    </dgm:pt>
    <dgm:pt modelId="{FF4C5817-948B-411A-9B42-880E2033DD2F}">
      <dgm:prSet/>
      <dgm:spPr/>
      <dgm:t>
        <a:bodyPr/>
        <a:lstStyle/>
        <a:p>
          <a:r>
            <a:rPr lang="es-ES" b="0" i="0" u="none"/>
            <a:t>Proceso de reclasificación de tramos de cargas familiares en el mes de octubre 2018</a:t>
          </a:r>
          <a:endParaRPr lang="es-ES"/>
        </a:p>
      </dgm:t>
    </dgm:pt>
    <dgm:pt modelId="{431DC299-72F3-4478-86BA-F8B41D0EFA01}" type="parTrans" cxnId="{C057A4DD-9409-49A0-AC35-A8BD1F964C0F}">
      <dgm:prSet/>
      <dgm:spPr/>
      <dgm:t>
        <a:bodyPr/>
        <a:lstStyle/>
        <a:p>
          <a:endParaRPr lang="es-ES"/>
        </a:p>
      </dgm:t>
    </dgm:pt>
    <dgm:pt modelId="{843DD5EB-8463-4E04-8DC4-F3BAA659B15A}" type="sibTrans" cxnId="{C057A4DD-9409-49A0-AC35-A8BD1F964C0F}">
      <dgm:prSet/>
      <dgm:spPr/>
      <dgm:t>
        <a:bodyPr/>
        <a:lstStyle/>
        <a:p>
          <a:endParaRPr lang="es-ES"/>
        </a:p>
      </dgm:t>
    </dgm:pt>
    <dgm:pt modelId="{431B3BF4-472F-4CF9-8D61-214D2667A579}" type="pres">
      <dgm:prSet presAssocID="{91D0C2E4-0A53-4696-92AD-22AE9E275B7D}" presName="Name0" presStyleCnt="0">
        <dgm:presLayoutVars>
          <dgm:dir/>
          <dgm:resizeHandles val="exact"/>
        </dgm:presLayoutVars>
      </dgm:prSet>
      <dgm:spPr/>
    </dgm:pt>
    <dgm:pt modelId="{34ED1E32-5BB1-4C9A-A9E0-77B15CB6DB69}" type="pres">
      <dgm:prSet presAssocID="{ED8E7AE1-F007-4696-BA1A-BE8EE76F796B}" presName="node" presStyleLbl="node1" presStyleIdx="0" presStyleCnt="3">
        <dgm:presLayoutVars>
          <dgm:bulletEnabled val="1"/>
        </dgm:presLayoutVars>
      </dgm:prSet>
      <dgm:spPr/>
    </dgm:pt>
    <dgm:pt modelId="{0857FE02-9963-4FFA-A0D3-F51A3A5F123F}" type="pres">
      <dgm:prSet presAssocID="{37172B9C-AEFC-4EA4-91A4-DE1531A573AB}" presName="sibTrans" presStyleLbl="sibTrans2D1" presStyleIdx="0" presStyleCnt="2"/>
      <dgm:spPr/>
    </dgm:pt>
    <dgm:pt modelId="{D77CC38D-379A-4AD3-BB2F-E2876DB87857}" type="pres">
      <dgm:prSet presAssocID="{37172B9C-AEFC-4EA4-91A4-DE1531A573AB}" presName="connectorText" presStyleLbl="sibTrans2D1" presStyleIdx="0" presStyleCnt="2"/>
      <dgm:spPr/>
    </dgm:pt>
    <dgm:pt modelId="{A6715E18-1DF4-469B-BA02-3A927B5065B7}" type="pres">
      <dgm:prSet presAssocID="{D4B16288-D0C6-458D-9BBF-13AA29C71E61}" presName="node" presStyleLbl="node1" presStyleIdx="1" presStyleCnt="3">
        <dgm:presLayoutVars>
          <dgm:bulletEnabled val="1"/>
        </dgm:presLayoutVars>
      </dgm:prSet>
      <dgm:spPr/>
    </dgm:pt>
    <dgm:pt modelId="{D8E04AE9-EA0F-4821-8AE8-262DBCA60703}" type="pres">
      <dgm:prSet presAssocID="{87C4C276-9255-434E-A80A-56003951923A}" presName="sibTrans" presStyleLbl="sibTrans2D1" presStyleIdx="1" presStyleCnt="2"/>
      <dgm:spPr/>
    </dgm:pt>
    <dgm:pt modelId="{5BF2BECC-BB30-460D-8A37-88F86A8DED88}" type="pres">
      <dgm:prSet presAssocID="{87C4C276-9255-434E-A80A-56003951923A}" presName="connectorText" presStyleLbl="sibTrans2D1" presStyleIdx="1" presStyleCnt="2"/>
      <dgm:spPr/>
    </dgm:pt>
    <dgm:pt modelId="{32C8EA7E-A504-481B-BF36-DAE9B306F535}" type="pres">
      <dgm:prSet presAssocID="{FF4C5817-948B-411A-9B42-880E2033DD2F}" presName="node" presStyleLbl="node1" presStyleIdx="2" presStyleCnt="3">
        <dgm:presLayoutVars>
          <dgm:bulletEnabled val="1"/>
        </dgm:presLayoutVars>
      </dgm:prSet>
      <dgm:spPr/>
    </dgm:pt>
  </dgm:ptLst>
  <dgm:cxnLst>
    <dgm:cxn modelId="{7AEC4203-A57E-477C-82AC-3E4EA82567AE}" type="presOf" srcId="{37172B9C-AEFC-4EA4-91A4-DE1531A573AB}" destId="{0857FE02-9963-4FFA-A0D3-F51A3A5F123F}" srcOrd="0" destOrd="0" presId="urn:microsoft.com/office/officeart/2005/8/layout/process1"/>
    <dgm:cxn modelId="{D34A4215-920C-4911-B7DB-71F54B55B93C}" type="presOf" srcId="{87C4C276-9255-434E-A80A-56003951923A}" destId="{D8E04AE9-EA0F-4821-8AE8-262DBCA60703}" srcOrd="0" destOrd="0" presId="urn:microsoft.com/office/officeart/2005/8/layout/process1"/>
    <dgm:cxn modelId="{E9309918-210D-477C-9B5B-46E8A3D7EBFD}" srcId="{91D0C2E4-0A53-4696-92AD-22AE9E275B7D}" destId="{ED8E7AE1-F007-4696-BA1A-BE8EE76F796B}" srcOrd="0" destOrd="0" parTransId="{C854B8AA-9C23-4345-8E4F-E3B3EA343294}" sibTransId="{37172B9C-AEFC-4EA4-91A4-DE1531A573AB}"/>
    <dgm:cxn modelId="{E4D6931D-BAE6-4521-93FB-020220D72D49}" type="presOf" srcId="{FF4C5817-948B-411A-9B42-880E2033DD2F}" destId="{32C8EA7E-A504-481B-BF36-DAE9B306F535}" srcOrd="0" destOrd="0" presId="urn:microsoft.com/office/officeart/2005/8/layout/process1"/>
    <dgm:cxn modelId="{70A36A28-ACDE-4BB5-8863-2707DB982681}" type="presOf" srcId="{37172B9C-AEFC-4EA4-91A4-DE1531A573AB}" destId="{D77CC38D-379A-4AD3-BB2F-E2876DB87857}" srcOrd="1" destOrd="0" presId="urn:microsoft.com/office/officeart/2005/8/layout/process1"/>
    <dgm:cxn modelId="{1E023129-8F7E-4A22-AC25-47A05B301C85}" type="presOf" srcId="{ED8E7AE1-F007-4696-BA1A-BE8EE76F796B}" destId="{34ED1E32-5BB1-4C9A-A9E0-77B15CB6DB69}" srcOrd="0" destOrd="0" presId="urn:microsoft.com/office/officeart/2005/8/layout/process1"/>
    <dgm:cxn modelId="{4369626E-938E-4FCA-8C76-5D417055FDB3}" type="presOf" srcId="{91D0C2E4-0A53-4696-92AD-22AE9E275B7D}" destId="{431B3BF4-472F-4CF9-8D61-214D2667A579}" srcOrd="0" destOrd="0" presId="urn:microsoft.com/office/officeart/2005/8/layout/process1"/>
    <dgm:cxn modelId="{FF43F052-CE5B-46A9-89C7-D02F7728697A}" srcId="{91D0C2E4-0A53-4696-92AD-22AE9E275B7D}" destId="{D4B16288-D0C6-458D-9BBF-13AA29C71E61}" srcOrd="1" destOrd="0" parTransId="{F1CA794C-1CDE-4698-8D67-41AAF7929FA7}" sibTransId="{87C4C276-9255-434E-A80A-56003951923A}"/>
    <dgm:cxn modelId="{5894F49C-0D96-43B6-AB86-EEC5446BD996}" type="presOf" srcId="{87C4C276-9255-434E-A80A-56003951923A}" destId="{5BF2BECC-BB30-460D-8A37-88F86A8DED88}" srcOrd="1" destOrd="0" presId="urn:microsoft.com/office/officeart/2005/8/layout/process1"/>
    <dgm:cxn modelId="{C057A4DD-9409-49A0-AC35-A8BD1F964C0F}" srcId="{91D0C2E4-0A53-4696-92AD-22AE9E275B7D}" destId="{FF4C5817-948B-411A-9B42-880E2033DD2F}" srcOrd="2" destOrd="0" parTransId="{431DC299-72F3-4478-86BA-F8B41D0EFA01}" sibTransId="{843DD5EB-8463-4E04-8DC4-F3BAA659B15A}"/>
    <dgm:cxn modelId="{442913F9-146C-4D4E-B7F6-33F9CC886A4C}" type="presOf" srcId="{D4B16288-D0C6-458D-9BBF-13AA29C71E61}" destId="{A6715E18-1DF4-469B-BA02-3A927B5065B7}" srcOrd="0" destOrd="0" presId="urn:microsoft.com/office/officeart/2005/8/layout/process1"/>
    <dgm:cxn modelId="{BF1F7431-C6ED-4FD9-991B-411883FC2B0B}" type="presParOf" srcId="{431B3BF4-472F-4CF9-8D61-214D2667A579}" destId="{34ED1E32-5BB1-4C9A-A9E0-77B15CB6DB69}" srcOrd="0" destOrd="0" presId="urn:microsoft.com/office/officeart/2005/8/layout/process1"/>
    <dgm:cxn modelId="{8AE86F15-1965-4A7B-97F7-74D0AF1FEE7F}" type="presParOf" srcId="{431B3BF4-472F-4CF9-8D61-214D2667A579}" destId="{0857FE02-9963-4FFA-A0D3-F51A3A5F123F}" srcOrd="1" destOrd="0" presId="urn:microsoft.com/office/officeart/2005/8/layout/process1"/>
    <dgm:cxn modelId="{DA1B4F08-4928-4895-87BC-A69AB6805AAE}" type="presParOf" srcId="{0857FE02-9963-4FFA-A0D3-F51A3A5F123F}" destId="{D77CC38D-379A-4AD3-BB2F-E2876DB87857}" srcOrd="0" destOrd="0" presId="urn:microsoft.com/office/officeart/2005/8/layout/process1"/>
    <dgm:cxn modelId="{052A00E3-C5E1-48CF-8816-CAB636D73550}" type="presParOf" srcId="{431B3BF4-472F-4CF9-8D61-214D2667A579}" destId="{A6715E18-1DF4-469B-BA02-3A927B5065B7}" srcOrd="2" destOrd="0" presId="urn:microsoft.com/office/officeart/2005/8/layout/process1"/>
    <dgm:cxn modelId="{BF6C0770-FBA5-4FD7-9CE7-949CB6869C04}" type="presParOf" srcId="{431B3BF4-472F-4CF9-8D61-214D2667A579}" destId="{D8E04AE9-EA0F-4821-8AE8-262DBCA60703}" srcOrd="3" destOrd="0" presId="urn:microsoft.com/office/officeart/2005/8/layout/process1"/>
    <dgm:cxn modelId="{C4AAF3B6-AF6A-4F15-8A2A-CFF400FEC45B}" type="presParOf" srcId="{D8E04AE9-EA0F-4821-8AE8-262DBCA60703}" destId="{5BF2BECC-BB30-460D-8A37-88F86A8DED88}" srcOrd="0" destOrd="0" presId="urn:microsoft.com/office/officeart/2005/8/layout/process1"/>
    <dgm:cxn modelId="{0379F464-893E-45C0-8DAB-F46C20CAE3E6}" type="presParOf" srcId="{431B3BF4-472F-4CF9-8D61-214D2667A579}" destId="{32C8EA7E-A504-481B-BF36-DAE9B306F535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1D0C2E4-0A53-4696-92AD-22AE9E275B7D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AF8CB797-3AF4-4950-9375-9D6F5EA69691}">
      <dgm:prSet/>
      <dgm:spPr/>
      <dgm:t>
        <a:bodyPr/>
        <a:lstStyle/>
        <a:p>
          <a:r>
            <a:rPr lang="es-ES" b="0" i="0" u="none"/>
            <a:t>Respaldo de Pagos un Contrato-un Pago</a:t>
          </a:r>
          <a:endParaRPr lang="es-ES"/>
        </a:p>
      </dgm:t>
    </dgm:pt>
    <dgm:pt modelId="{1277EE46-31CA-4611-A199-30A5606F7EB0}" type="parTrans" cxnId="{CEA954AB-6481-4C93-AE9C-AAECF873F8EE}">
      <dgm:prSet/>
      <dgm:spPr/>
      <dgm:t>
        <a:bodyPr/>
        <a:lstStyle/>
        <a:p>
          <a:endParaRPr lang="es-ES"/>
        </a:p>
      </dgm:t>
    </dgm:pt>
    <dgm:pt modelId="{56721EB0-6AED-4C7A-8472-6E4BA77CB429}" type="sibTrans" cxnId="{CEA954AB-6481-4C93-AE9C-AAECF873F8EE}">
      <dgm:prSet/>
      <dgm:spPr/>
      <dgm:t>
        <a:bodyPr/>
        <a:lstStyle/>
        <a:p>
          <a:endParaRPr lang="es-ES"/>
        </a:p>
      </dgm:t>
    </dgm:pt>
    <dgm:pt modelId="{A2959EB7-6D52-4F1E-A59A-211FB2108CA7}">
      <dgm:prSet/>
      <dgm:spPr/>
      <dgm:t>
        <a:bodyPr/>
        <a:lstStyle/>
        <a:p>
          <a:r>
            <a:rPr lang="es-ES" b="0" i="0" u="none"/>
            <a:t>Encasillamiento en Hoja de Vida – Concurso Titulares y Contratas</a:t>
          </a:r>
          <a:endParaRPr lang="es-ES"/>
        </a:p>
      </dgm:t>
    </dgm:pt>
    <dgm:pt modelId="{04875652-5D3C-425D-B6B2-5584DBDBDC31}" type="parTrans" cxnId="{6C35AC03-4D7B-47D3-810A-C3B169161F73}">
      <dgm:prSet/>
      <dgm:spPr/>
      <dgm:t>
        <a:bodyPr/>
        <a:lstStyle/>
        <a:p>
          <a:endParaRPr lang="es-ES"/>
        </a:p>
      </dgm:t>
    </dgm:pt>
    <dgm:pt modelId="{CC24B124-452B-49AF-82D9-B1AD76A5D888}" type="sibTrans" cxnId="{6C35AC03-4D7B-47D3-810A-C3B169161F73}">
      <dgm:prSet/>
      <dgm:spPr/>
      <dgm:t>
        <a:bodyPr/>
        <a:lstStyle/>
        <a:p>
          <a:endParaRPr lang="es-ES"/>
        </a:p>
      </dgm:t>
    </dgm:pt>
    <dgm:pt modelId="{869BDAAE-BA04-4C17-98C8-9FF97BC2CABF}">
      <dgm:prSet/>
      <dgm:spPr/>
      <dgm:t>
        <a:bodyPr/>
        <a:lstStyle/>
        <a:p>
          <a:r>
            <a:rPr lang="es-ES" b="0" i="0" u="none"/>
            <a:t>Carga histórica de contratos honorarios (Proceso de apoyo encasillamiento)</a:t>
          </a:r>
          <a:endParaRPr lang="es-ES"/>
        </a:p>
      </dgm:t>
    </dgm:pt>
    <dgm:pt modelId="{CF5C43C0-42A1-4EC4-AD0E-C0CB315E1E79}" type="parTrans" cxnId="{6DFDC0A9-EAB9-4A47-B663-B1B4AD64EB97}">
      <dgm:prSet/>
      <dgm:spPr/>
      <dgm:t>
        <a:bodyPr/>
        <a:lstStyle/>
        <a:p>
          <a:endParaRPr lang="es-ES"/>
        </a:p>
      </dgm:t>
    </dgm:pt>
    <dgm:pt modelId="{FABBB077-18B8-4218-9E92-672AC619B02E}" type="sibTrans" cxnId="{6DFDC0A9-EAB9-4A47-B663-B1B4AD64EB97}">
      <dgm:prSet/>
      <dgm:spPr/>
      <dgm:t>
        <a:bodyPr/>
        <a:lstStyle/>
        <a:p>
          <a:endParaRPr lang="es-ES"/>
        </a:p>
      </dgm:t>
    </dgm:pt>
    <dgm:pt modelId="{431B3BF4-472F-4CF9-8D61-214D2667A579}" type="pres">
      <dgm:prSet presAssocID="{91D0C2E4-0A53-4696-92AD-22AE9E275B7D}" presName="Name0" presStyleCnt="0">
        <dgm:presLayoutVars>
          <dgm:dir/>
          <dgm:resizeHandles val="exact"/>
        </dgm:presLayoutVars>
      </dgm:prSet>
      <dgm:spPr/>
    </dgm:pt>
    <dgm:pt modelId="{6E9A3CD2-E24A-49AD-A215-0F46CF707CED}" type="pres">
      <dgm:prSet presAssocID="{AF8CB797-3AF4-4950-9375-9D6F5EA69691}" presName="node" presStyleLbl="node1" presStyleIdx="0" presStyleCnt="3">
        <dgm:presLayoutVars>
          <dgm:bulletEnabled val="1"/>
        </dgm:presLayoutVars>
      </dgm:prSet>
      <dgm:spPr/>
    </dgm:pt>
    <dgm:pt modelId="{5986135D-7FFA-4CC5-ABE2-12E2890BC5F1}" type="pres">
      <dgm:prSet presAssocID="{56721EB0-6AED-4C7A-8472-6E4BA77CB429}" presName="sibTrans" presStyleLbl="sibTrans2D1" presStyleIdx="0" presStyleCnt="2"/>
      <dgm:spPr/>
    </dgm:pt>
    <dgm:pt modelId="{98FCC21B-5D0A-4857-8470-34858553D1B0}" type="pres">
      <dgm:prSet presAssocID="{56721EB0-6AED-4C7A-8472-6E4BA77CB429}" presName="connectorText" presStyleLbl="sibTrans2D1" presStyleIdx="0" presStyleCnt="2"/>
      <dgm:spPr/>
    </dgm:pt>
    <dgm:pt modelId="{5688ACB9-49A8-4AAC-B142-28D5768C48A6}" type="pres">
      <dgm:prSet presAssocID="{A2959EB7-6D52-4F1E-A59A-211FB2108CA7}" presName="node" presStyleLbl="node1" presStyleIdx="1" presStyleCnt="3">
        <dgm:presLayoutVars>
          <dgm:bulletEnabled val="1"/>
        </dgm:presLayoutVars>
      </dgm:prSet>
      <dgm:spPr/>
    </dgm:pt>
    <dgm:pt modelId="{2EA29640-8801-4197-8D3D-AF80B8A47442}" type="pres">
      <dgm:prSet presAssocID="{CC24B124-452B-49AF-82D9-B1AD76A5D888}" presName="sibTrans" presStyleLbl="sibTrans2D1" presStyleIdx="1" presStyleCnt="2"/>
      <dgm:spPr/>
    </dgm:pt>
    <dgm:pt modelId="{748FC18B-8A08-40BA-B864-9FE47FEE9FD6}" type="pres">
      <dgm:prSet presAssocID="{CC24B124-452B-49AF-82D9-B1AD76A5D888}" presName="connectorText" presStyleLbl="sibTrans2D1" presStyleIdx="1" presStyleCnt="2"/>
      <dgm:spPr/>
    </dgm:pt>
    <dgm:pt modelId="{7B6E446F-FDE7-465A-955F-4FF4109860BF}" type="pres">
      <dgm:prSet presAssocID="{869BDAAE-BA04-4C17-98C8-9FF97BC2CABF}" presName="node" presStyleLbl="node1" presStyleIdx="2" presStyleCnt="3">
        <dgm:presLayoutVars>
          <dgm:bulletEnabled val="1"/>
        </dgm:presLayoutVars>
      </dgm:prSet>
      <dgm:spPr/>
    </dgm:pt>
  </dgm:ptLst>
  <dgm:cxnLst>
    <dgm:cxn modelId="{6C35AC03-4D7B-47D3-810A-C3B169161F73}" srcId="{91D0C2E4-0A53-4696-92AD-22AE9E275B7D}" destId="{A2959EB7-6D52-4F1E-A59A-211FB2108CA7}" srcOrd="1" destOrd="0" parTransId="{04875652-5D3C-425D-B6B2-5584DBDBDC31}" sibTransId="{CC24B124-452B-49AF-82D9-B1AD76A5D888}"/>
    <dgm:cxn modelId="{22B4782D-BCF2-446C-86CF-92410781EFDB}" type="presOf" srcId="{869BDAAE-BA04-4C17-98C8-9FF97BC2CABF}" destId="{7B6E446F-FDE7-465A-955F-4FF4109860BF}" srcOrd="0" destOrd="0" presId="urn:microsoft.com/office/officeart/2005/8/layout/process1"/>
    <dgm:cxn modelId="{4D6EE733-E7BD-4897-A0D3-D669B269997C}" type="presOf" srcId="{56721EB0-6AED-4C7A-8472-6E4BA77CB429}" destId="{5986135D-7FFA-4CC5-ABE2-12E2890BC5F1}" srcOrd="0" destOrd="0" presId="urn:microsoft.com/office/officeart/2005/8/layout/process1"/>
    <dgm:cxn modelId="{1138146B-6A19-42C9-BDEC-1F78B3FF551F}" type="presOf" srcId="{A2959EB7-6D52-4F1E-A59A-211FB2108CA7}" destId="{5688ACB9-49A8-4AAC-B142-28D5768C48A6}" srcOrd="0" destOrd="0" presId="urn:microsoft.com/office/officeart/2005/8/layout/process1"/>
    <dgm:cxn modelId="{4369626E-938E-4FCA-8C76-5D417055FDB3}" type="presOf" srcId="{91D0C2E4-0A53-4696-92AD-22AE9E275B7D}" destId="{431B3BF4-472F-4CF9-8D61-214D2667A579}" srcOrd="0" destOrd="0" presId="urn:microsoft.com/office/officeart/2005/8/layout/process1"/>
    <dgm:cxn modelId="{CD160894-097E-4F2E-A008-FA4FACE083DA}" type="presOf" srcId="{AF8CB797-3AF4-4950-9375-9D6F5EA69691}" destId="{6E9A3CD2-E24A-49AD-A215-0F46CF707CED}" srcOrd="0" destOrd="0" presId="urn:microsoft.com/office/officeart/2005/8/layout/process1"/>
    <dgm:cxn modelId="{6EEC029C-D8A9-4851-AEBB-2EED8F58DDFA}" type="presOf" srcId="{56721EB0-6AED-4C7A-8472-6E4BA77CB429}" destId="{98FCC21B-5D0A-4857-8470-34858553D1B0}" srcOrd="1" destOrd="0" presId="urn:microsoft.com/office/officeart/2005/8/layout/process1"/>
    <dgm:cxn modelId="{6DFDC0A9-EAB9-4A47-B663-B1B4AD64EB97}" srcId="{91D0C2E4-0A53-4696-92AD-22AE9E275B7D}" destId="{869BDAAE-BA04-4C17-98C8-9FF97BC2CABF}" srcOrd="2" destOrd="0" parTransId="{CF5C43C0-42A1-4EC4-AD0E-C0CB315E1E79}" sibTransId="{FABBB077-18B8-4218-9E92-672AC619B02E}"/>
    <dgm:cxn modelId="{CEA954AB-6481-4C93-AE9C-AAECF873F8EE}" srcId="{91D0C2E4-0A53-4696-92AD-22AE9E275B7D}" destId="{AF8CB797-3AF4-4950-9375-9D6F5EA69691}" srcOrd="0" destOrd="0" parTransId="{1277EE46-31CA-4611-A199-30A5606F7EB0}" sibTransId="{56721EB0-6AED-4C7A-8472-6E4BA77CB429}"/>
    <dgm:cxn modelId="{4A583ACF-594D-473E-8306-F36479CD8695}" type="presOf" srcId="{CC24B124-452B-49AF-82D9-B1AD76A5D888}" destId="{2EA29640-8801-4197-8D3D-AF80B8A47442}" srcOrd="0" destOrd="0" presId="urn:microsoft.com/office/officeart/2005/8/layout/process1"/>
    <dgm:cxn modelId="{A46F2EF7-4BE1-46F9-86DC-275B535B67EC}" type="presOf" srcId="{CC24B124-452B-49AF-82D9-B1AD76A5D888}" destId="{748FC18B-8A08-40BA-B864-9FE47FEE9FD6}" srcOrd="1" destOrd="0" presId="urn:microsoft.com/office/officeart/2005/8/layout/process1"/>
    <dgm:cxn modelId="{552E61B1-8BB0-441E-ACD8-1EAE3EE986BF}" type="presParOf" srcId="{431B3BF4-472F-4CF9-8D61-214D2667A579}" destId="{6E9A3CD2-E24A-49AD-A215-0F46CF707CED}" srcOrd="0" destOrd="0" presId="urn:microsoft.com/office/officeart/2005/8/layout/process1"/>
    <dgm:cxn modelId="{A397508C-4555-48A3-A33B-11015DCA09CE}" type="presParOf" srcId="{431B3BF4-472F-4CF9-8D61-214D2667A579}" destId="{5986135D-7FFA-4CC5-ABE2-12E2890BC5F1}" srcOrd="1" destOrd="0" presId="urn:microsoft.com/office/officeart/2005/8/layout/process1"/>
    <dgm:cxn modelId="{B47497B4-1122-4BEE-B53E-99204CF9C7F1}" type="presParOf" srcId="{5986135D-7FFA-4CC5-ABE2-12E2890BC5F1}" destId="{98FCC21B-5D0A-4857-8470-34858553D1B0}" srcOrd="0" destOrd="0" presId="urn:microsoft.com/office/officeart/2005/8/layout/process1"/>
    <dgm:cxn modelId="{A37D042A-95B0-42FC-8EE0-9472AD449417}" type="presParOf" srcId="{431B3BF4-472F-4CF9-8D61-214D2667A579}" destId="{5688ACB9-49A8-4AAC-B142-28D5768C48A6}" srcOrd="2" destOrd="0" presId="urn:microsoft.com/office/officeart/2005/8/layout/process1"/>
    <dgm:cxn modelId="{256F2D81-C36E-49B0-A513-7D9F4DCD7110}" type="presParOf" srcId="{431B3BF4-472F-4CF9-8D61-214D2667A579}" destId="{2EA29640-8801-4197-8D3D-AF80B8A47442}" srcOrd="3" destOrd="0" presId="urn:microsoft.com/office/officeart/2005/8/layout/process1"/>
    <dgm:cxn modelId="{301B8B16-55E7-45F3-ABF7-ABE1A565F6DF}" type="presParOf" srcId="{2EA29640-8801-4197-8D3D-AF80B8A47442}" destId="{748FC18B-8A08-40BA-B864-9FE47FEE9FD6}" srcOrd="0" destOrd="0" presId="urn:microsoft.com/office/officeart/2005/8/layout/process1"/>
    <dgm:cxn modelId="{E002DAB5-3B88-45E8-B927-99C3FA121210}" type="presParOf" srcId="{431B3BF4-472F-4CF9-8D61-214D2667A579}" destId="{7B6E446F-FDE7-465A-955F-4FF4109860BF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2BBAC2-4CE4-4B56-94FC-F9F38CBDC931}">
      <dsp:nvSpPr>
        <dsp:cNvPr id="0" name=""/>
        <dsp:cNvSpPr/>
      </dsp:nvSpPr>
      <dsp:spPr>
        <a:xfrm>
          <a:off x="4729" y="486217"/>
          <a:ext cx="2067797" cy="1240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28000" prstMaterial="matte"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Iniciativa</a:t>
          </a:r>
          <a:endParaRPr lang="es-ES" sz="2200" kern="1200" dirty="0"/>
        </a:p>
      </dsp:txBody>
      <dsp:txXfrm>
        <a:off x="41067" y="522555"/>
        <a:ext cx="1995121" cy="1168002"/>
      </dsp:txXfrm>
    </dsp:sp>
    <dsp:sp modelId="{284EA9C8-A259-4E8A-BB1F-B972FB79CD0E}">
      <dsp:nvSpPr>
        <dsp:cNvPr id="0" name=""/>
        <dsp:cNvSpPr/>
      </dsp:nvSpPr>
      <dsp:spPr>
        <a:xfrm>
          <a:off x="2279306" y="850149"/>
          <a:ext cx="438373" cy="5128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/>
        </a:p>
      </dsp:txBody>
      <dsp:txXfrm>
        <a:off x="2279306" y="952712"/>
        <a:ext cx="306861" cy="307687"/>
      </dsp:txXfrm>
    </dsp:sp>
    <dsp:sp modelId="{07834D55-97A8-4C8F-83EF-D68821B80265}">
      <dsp:nvSpPr>
        <dsp:cNvPr id="0" name=""/>
        <dsp:cNvSpPr/>
      </dsp:nvSpPr>
      <dsp:spPr>
        <a:xfrm>
          <a:off x="2899645" y="486217"/>
          <a:ext cx="2067797" cy="1240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28000" prstMaterial="matte"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anteproyectos</a:t>
          </a:r>
          <a:endParaRPr lang="es-ES" sz="2200" kern="1200" dirty="0"/>
        </a:p>
      </dsp:txBody>
      <dsp:txXfrm>
        <a:off x="2935983" y="522555"/>
        <a:ext cx="1995121" cy="1168002"/>
      </dsp:txXfrm>
    </dsp:sp>
    <dsp:sp modelId="{4C28DC9E-5679-447D-BC5F-720957BDE2DD}">
      <dsp:nvSpPr>
        <dsp:cNvPr id="0" name=""/>
        <dsp:cNvSpPr/>
      </dsp:nvSpPr>
      <dsp:spPr>
        <a:xfrm>
          <a:off x="5174223" y="850149"/>
          <a:ext cx="438373" cy="5128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/>
        </a:p>
      </dsp:txBody>
      <dsp:txXfrm>
        <a:off x="5174223" y="952712"/>
        <a:ext cx="306861" cy="307687"/>
      </dsp:txXfrm>
    </dsp:sp>
    <dsp:sp modelId="{B3C8765F-1D50-40F5-A38D-63B9F488ADE8}">
      <dsp:nvSpPr>
        <dsp:cNvPr id="0" name=""/>
        <dsp:cNvSpPr/>
      </dsp:nvSpPr>
      <dsp:spPr>
        <a:xfrm>
          <a:off x="5794562" y="486217"/>
          <a:ext cx="2067797" cy="1240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28000" prstMaterial="matte"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Cartera de proyectos</a:t>
          </a:r>
          <a:endParaRPr lang="es-ES" sz="2200" kern="1200" dirty="0"/>
        </a:p>
      </dsp:txBody>
      <dsp:txXfrm>
        <a:off x="5830900" y="522555"/>
        <a:ext cx="1995121" cy="1168002"/>
      </dsp:txXfrm>
    </dsp:sp>
    <dsp:sp modelId="{797E35EF-80EC-4AC6-90DA-218CF13768AC}">
      <dsp:nvSpPr>
        <dsp:cNvPr id="0" name=""/>
        <dsp:cNvSpPr/>
      </dsp:nvSpPr>
      <dsp:spPr>
        <a:xfrm>
          <a:off x="8069139" y="850149"/>
          <a:ext cx="438373" cy="51281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p3d z="-227350" prstMaterial="matte"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800" kern="1200"/>
        </a:p>
      </dsp:txBody>
      <dsp:txXfrm>
        <a:off x="8069139" y="952712"/>
        <a:ext cx="306861" cy="307687"/>
      </dsp:txXfrm>
    </dsp:sp>
    <dsp:sp modelId="{0329F63B-F4F8-44C2-815B-ED715B2CE6B6}">
      <dsp:nvSpPr>
        <dsp:cNvPr id="0" name=""/>
        <dsp:cNvSpPr/>
      </dsp:nvSpPr>
      <dsp:spPr>
        <a:xfrm>
          <a:off x="8689479" y="486217"/>
          <a:ext cx="2067797" cy="124067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p3d extrusionH="152250" prstMaterial="matte">
          <a:bevelT w="165100" prst="coolSlant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  <a:sp3d extrusionH="28000" prstMaterial="matte"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200" kern="1200" dirty="0"/>
            <a:t>Paso a producción</a:t>
          </a:r>
          <a:endParaRPr lang="es-ES" sz="2200" kern="1200" dirty="0"/>
        </a:p>
      </dsp:txBody>
      <dsp:txXfrm>
        <a:off x="8725817" y="522555"/>
        <a:ext cx="1995121" cy="1168002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5A664-9A2A-4146-B619-FBB780E1071C}">
      <dsp:nvSpPr>
        <dsp:cNvPr id="0" name=""/>
        <dsp:cNvSpPr/>
      </dsp:nvSpPr>
      <dsp:spPr>
        <a:xfrm>
          <a:off x="7123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u="none" kern="1200"/>
            <a:t>Encasillamiento en Hoja de Vida - 2018 - Titulares</a:t>
          </a:r>
          <a:endParaRPr lang="es-ES" sz="1900" kern="1200"/>
        </a:p>
      </dsp:txBody>
      <dsp:txXfrm>
        <a:off x="44538" y="208232"/>
        <a:ext cx="2054235" cy="1202609"/>
      </dsp:txXfrm>
    </dsp:sp>
    <dsp:sp modelId="{28533020-788A-46A9-AD18-E85108447D07}">
      <dsp:nvSpPr>
        <dsp:cNvPr id="0" name=""/>
        <dsp:cNvSpPr/>
      </dsp:nvSpPr>
      <dsp:spPr>
        <a:xfrm>
          <a:off x="2349095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/>
        </a:p>
      </dsp:txBody>
      <dsp:txXfrm>
        <a:off x="2349095" y="651135"/>
        <a:ext cx="315953" cy="316804"/>
      </dsp:txXfrm>
    </dsp:sp>
    <dsp:sp modelId="{5D8445DF-31C5-4CCA-9CC2-9CB0235F8DA2}">
      <dsp:nvSpPr>
        <dsp:cNvPr id="0" name=""/>
        <dsp:cNvSpPr/>
      </dsp:nvSpPr>
      <dsp:spPr>
        <a:xfrm>
          <a:off x="2987815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u="none" kern="1200"/>
            <a:t>Trabajo Pesado Contratos Cortos</a:t>
          </a:r>
          <a:endParaRPr lang="es-ES" sz="1900" kern="1200"/>
        </a:p>
      </dsp:txBody>
      <dsp:txXfrm>
        <a:off x="3025230" y="208232"/>
        <a:ext cx="2054235" cy="1202609"/>
      </dsp:txXfrm>
    </dsp:sp>
    <dsp:sp modelId="{151FC6BC-1D0E-4C1B-9D3A-032D4556E044}">
      <dsp:nvSpPr>
        <dsp:cNvPr id="0" name=""/>
        <dsp:cNvSpPr/>
      </dsp:nvSpPr>
      <dsp:spPr>
        <a:xfrm>
          <a:off x="5329788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600" kern="1200"/>
        </a:p>
      </dsp:txBody>
      <dsp:txXfrm>
        <a:off x="5329788" y="651135"/>
        <a:ext cx="315953" cy="316804"/>
      </dsp:txXfrm>
    </dsp:sp>
    <dsp:sp modelId="{A5439D87-F4E6-45D9-BB07-5C7057393C17}">
      <dsp:nvSpPr>
        <dsp:cNvPr id="0" name=""/>
        <dsp:cNvSpPr/>
      </dsp:nvSpPr>
      <dsp:spPr>
        <a:xfrm>
          <a:off x="5968507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b="0" i="0" u="none" kern="1200"/>
            <a:t>Modificaciones formatos de Gobierno Transparente</a:t>
          </a:r>
          <a:endParaRPr lang="es-ES" sz="1900" kern="1200"/>
        </a:p>
      </dsp:txBody>
      <dsp:txXfrm>
        <a:off x="6005922" y="208232"/>
        <a:ext cx="2054235" cy="1202609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8C671A4-2232-4E70-9DF2-F107A10DE275}">
      <dsp:nvSpPr>
        <dsp:cNvPr id="0" name=""/>
        <dsp:cNvSpPr/>
      </dsp:nvSpPr>
      <dsp:spPr>
        <a:xfrm>
          <a:off x="-7063987" y="-1079860"/>
          <a:ext cx="8406583" cy="8406583"/>
        </a:xfrm>
        <a:prstGeom prst="blockArc">
          <a:avLst>
            <a:gd name="adj1" fmla="val 18900000"/>
            <a:gd name="adj2" fmla="val 2700000"/>
            <a:gd name="adj3" fmla="val 257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9DCC2-25B2-49C9-8010-646E43B51066}">
      <dsp:nvSpPr>
        <dsp:cNvPr id="0" name=""/>
        <dsp:cNvSpPr/>
      </dsp:nvSpPr>
      <dsp:spPr>
        <a:xfrm>
          <a:off x="656596" y="480258"/>
          <a:ext cx="9491380" cy="9610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80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/>
            <a:t>Perfeccionar el </a:t>
          </a:r>
          <a:r>
            <a:rPr lang="es-CL" sz="2400" kern="1200" dirty="0" err="1"/>
            <a:t>feedback</a:t>
          </a:r>
          <a:r>
            <a:rPr lang="es-CL" sz="2400" kern="1200" dirty="0"/>
            <a:t> para la propuesta de desarrollos evolutivos y correctivos</a:t>
          </a:r>
        </a:p>
      </dsp:txBody>
      <dsp:txXfrm>
        <a:off x="656596" y="480258"/>
        <a:ext cx="9491380" cy="961017"/>
      </dsp:txXfrm>
    </dsp:sp>
    <dsp:sp modelId="{DC67F31F-5EF8-46B2-8BCF-7AFB022059CB}">
      <dsp:nvSpPr>
        <dsp:cNvPr id="0" name=""/>
        <dsp:cNvSpPr/>
      </dsp:nvSpPr>
      <dsp:spPr>
        <a:xfrm>
          <a:off x="101803" y="360131"/>
          <a:ext cx="1201271" cy="1201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78A426-0EF1-4426-9CDD-3AEB1E64BEDA}">
      <dsp:nvSpPr>
        <dsp:cNvPr id="0" name=""/>
        <dsp:cNvSpPr/>
      </dsp:nvSpPr>
      <dsp:spPr>
        <a:xfrm>
          <a:off x="1253412" y="1922034"/>
          <a:ext cx="8940407" cy="9610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80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/>
            <a:t>Mejorar la comunicación con los coordinadores al momento de realizar los pilotos</a:t>
          </a:r>
        </a:p>
      </dsp:txBody>
      <dsp:txXfrm>
        <a:off x="1253412" y="1922034"/>
        <a:ext cx="8940407" cy="961017"/>
      </dsp:txXfrm>
    </dsp:sp>
    <dsp:sp modelId="{6630AF2C-C404-42D7-AFB0-9D54B07470FB}">
      <dsp:nvSpPr>
        <dsp:cNvPr id="0" name=""/>
        <dsp:cNvSpPr/>
      </dsp:nvSpPr>
      <dsp:spPr>
        <a:xfrm>
          <a:off x="652777" y="1801907"/>
          <a:ext cx="1201271" cy="1201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AA38EF-A5A4-482B-A6BF-55CDC423C38F}">
      <dsp:nvSpPr>
        <dsp:cNvPr id="0" name=""/>
        <dsp:cNvSpPr/>
      </dsp:nvSpPr>
      <dsp:spPr>
        <a:xfrm>
          <a:off x="1253412" y="3363810"/>
          <a:ext cx="8940407" cy="9610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80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CL" sz="2400" kern="1200" dirty="0"/>
            <a:t>Difundir y publicar los desarrollos evolutivos y correctivos con sus estados</a:t>
          </a:r>
        </a:p>
      </dsp:txBody>
      <dsp:txXfrm>
        <a:off x="1253412" y="3363810"/>
        <a:ext cx="8940407" cy="961017"/>
      </dsp:txXfrm>
    </dsp:sp>
    <dsp:sp modelId="{452BBDE8-1153-424C-B1F7-90FBDB1852E5}">
      <dsp:nvSpPr>
        <dsp:cNvPr id="0" name=""/>
        <dsp:cNvSpPr/>
      </dsp:nvSpPr>
      <dsp:spPr>
        <a:xfrm>
          <a:off x="652777" y="3243683"/>
          <a:ext cx="1201271" cy="1201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04689F-5EF7-4C9E-941A-AFF863C8BFFC}">
      <dsp:nvSpPr>
        <dsp:cNvPr id="0" name=""/>
        <dsp:cNvSpPr/>
      </dsp:nvSpPr>
      <dsp:spPr>
        <a:xfrm>
          <a:off x="702439" y="4805586"/>
          <a:ext cx="9491380" cy="96101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808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/>
            <a:t>Publicar el estado de las horas de desarrollo</a:t>
          </a:r>
          <a:endParaRPr lang="es-ES" sz="2400" kern="1200" dirty="0"/>
        </a:p>
      </dsp:txBody>
      <dsp:txXfrm>
        <a:off x="702439" y="4805586"/>
        <a:ext cx="9491380" cy="961017"/>
      </dsp:txXfrm>
    </dsp:sp>
    <dsp:sp modelId="{B9EB6AFB-4F5C-4485-8A35-119D449CFCA1}">
      <dsp:nvSpPr>
        <dsp:cNvPr id="0" name=""/>
        <dsp:cNvSpPr/>
      </dsp:nvSpPr>
      <dsp:spPr>
        <a:xfrm>
          <a:off x="101803" y="4685459"/>
          <a:ext cx="1201271" cy="1201271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0D9AC24-A48C-4D6B-A36D-EAA5BC0A9BDD}">
      <dsp:nvSpPr>
        <dsp:cNvPr id="0" name=""/>
        <dsp:cNvSpPr/>
      </dsp:nvSpPr>
      <dsp:spPr>
        <a:xfrm>
          <a:off x="852618" y="1158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Iniciativa de mejora</a:t>
          </a:r>
          <a:endParaRPr lang="es-ES" sz="2300" kern="1200" dirty="0"/>
        </a:p>
      </dsp:txBody>
      <dsp:txXfrm>
        <a:off x="891208" y="39748"/>
        <a:ext cx="2118771" cy="1240391"/>
      </dsp:txXfrm>
    </dsp:sp>
    <dsp:sp modelId="{1462A49B-64E2-402B-BF89-8B2160307CF9}">
      <dsp:nvSpPr>
        <dsp:cNvPr id="0" name=""/>
        <dsp:cNvSpPr/>
      </dsp:nvSpPr>
      <dsp:spPr>
        <a:xfrm>
          <a:off x="3241813" y="387646"/>
          <a:ext cx="465541" cy="5445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>
        <a:off x="3241813" y="496565"/>
        <a:ext cx="325879" cy="326758"/>
      </dsp:txXfrm>
    </dsp:sp>
    <dsp:sp modelId="{B2B3DEA4-F159-45A2-92CE-F6C45F676600}">
      <dsp:nvSpPr>
        <dsp:cNvPr id="0" name=""/>
        <dsp:cNvSpPr/>
      </dsp:nvSpPr>
      <dsp:spPr>
        <a:xfrm>
          <a:off x="3926951" y="1158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Mesa de trabajo</a:t>
          </a:r>
          <a:endParaRPr lang="es-ES" sz="2300" kern="1200" dirty="0"/>
        </a:p>
      </dsp:txBody>
      <dsp:txXfrm>
        <a:off x="3965541" y="39748"/>
        <a:ext cx="2118771" cy="1240391"/>
      </dsp:txXfrm>
    </dsp:sp>
    <dsp:sp modelId="{AA0D4E55-6F1E-4F23-AC34-6452C9049E6B}">
      <dsp:nvSpPr>
        <dsp:cNvPr id="0" name=""/>
        <dsp:cNvSpPr/>
      </dsp:nvSpPr>
      <dsp:spPr>
        <a:xfrm>
          <a:off x="6316146" y="387646"/>
          <a:ext cx="465541" cy="5445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>
        <a:off x="6316146" y="496565"/>
        <a:ext cx="325879" cy="326758"/>
      </dsp:txXfrm>
    </dsp:sp>
    <dsp:sp modelId="{98214C10-BC34-4136-8742-8B77EAB976E7}">
      <dsp:nvSpPr>
        <dsp:cNvPr id="0" name=""/>
        <dsp:cNvSpPr/>
      </dsp:nvSpPr>
      <dsp:spPr>
        <a:xfrm>
          <a:off x="7001283" y="1158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Levantamiento Documento “A”	</a:t>
          </a:r>
          <a:endParaRPr lang="es-ES" sz="2300" kern="1200" dirty="0"/>
        </a:p>
      </dsp:txBody>
      <dsp:txXfrm>
        <a:off x="7039873" y="39748"/>
        <a:ext cx="2118771" cy="1240391"/>
      </dsp:txXfrm>
    </dsp:sp>
    <dsp:sp modelId="{71940C92-B627-4BCD-B06F-28260355611E}">
      <dsp:nvSpPr>
        <dsp:cNvPr id="0" name=""/>
        <dsp:cNvSpPr/>
      </dsp:nvSpPr>
      <dsp:spPr>
        <a:xfrm rot="5400000">
          <a:off x="7866488" y="1472446"/>
          <a:ext cx="465541" cy="5445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7935880" y="1511973"/>
        <a:ext cx="326758" cy="325879"/>
      </dsp:txXfrm>
    </dsp:sp>
    <dsp:sp modelId="{75529E00-D050-4A64-9417-F68AC72B65FC}">
      <dsp:nvSpPr>
        <dsp:cNvPr id="0" name=""/>
        <dsp:cNvSpPr/>
      </dsp:nvSpPr>
      <dsp:spPr>
        <a:xfrm>
          <a:off x="7001283" y="2197110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Envío a cubicación 	</a:t>
          </a:r>
          <a:endParaRPr lang="es-ES" sz="2300" kern="1200" dirty="0"/>
        </a:p>
      </dsp:txBody>
      <dsp:txXfrm>
        <a:off x="7039873" y="2235700"/>
        <a:ext cx="2118771" cy="1240391"/>
      </dsp:txXfrm>
    </dsp:sp>
    <dsp:sp modelId="{58CBDB25-6DBF-4F65-AEF0-E523EBA534C9}">
      <dsp:nvSpPr>
        <dsp:cNvPr id="0" name=""/>
        <dsp:cNvSpPr/>
      </dsp:nvSpPr>
      <dsp:spPr>
        <a:xfrm rot="10800000">
          <a:off x="6342498" y="2583598"/>
          <a:ext cx="465541" cy="5445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10800000">
        <a:off x="6482160" y="2692517"/>
        <a:ext cx="325879" cy="326758"/>
      </dsp:txXfrm>
    </dsp:sp>
    <dsp:sp modelId="{C00C6FE0-9718-4860-90BC-0A1C25217B65}">
      <dsp:nvSpPr>
        <dsp:cNvPr id="0" name=""/>
        <dsp:cNvSpPr/>
      </dsp:nvSpPr>
      <dsp:spPr>
        <a:xfrm>
          <a:off x="3926951" y="2197110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Aceptación documento “B”	</a:t>
          </a:r>
          <a:endParaRPr lang="es-ES" sz="2300" kern="1200" dirty="0"/>
        </a:p>
      </dsp:txBody>
      <dsp:txXfrm>
        <a:off x="3965541" y="2235700"/>
        <a:ext cx="2118771" cy="1240391"/>
      </dsp:txXfrm>
    </dsp:sp>
    <dsp:sp modelId="{BBE9FEEC-CBF0-470D-B968-4C121BF8C81F}">
      <dsp:nvSpPr>
        <dsp:cNvPr id="0" name=""/>
        <dsp:cNvSpPr/>
      </dsp:nvSpPr>
      <dsp:spPr>
        <a:xfrm rot="10800000">
          <a:off x="3268165" y="2583598"/>
          <a:ext cx="465541" cy="5445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10800000">
        <a:off x="3407827" y="2692517"/>
        <a:ext cx="325879" cy="326758"/>
      </dsp:txXfrm>
    </dsp:sp>
    <dsp:sp modelId="{A518F66B-ED91-404B-94CE-A83976FF758F}">
      <dsp:nvSpPr>
        <dsp:cNvPr id="0" name=""/>
        <dsp:cNvSpPr/>
      </dsp:nvSpPr>
      <dsp:spPr>
        <a:xfrm>
          <a:off x="852618" y="2197110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Desarrollo	</a:t>
          </a:r>
          <a:endParaRPr lang="es-ES" sz="2300" kern="1200" dirty="0"/>
        </a:p>
      </dsp:txBody>
      <dsp:txXfrm>
        <a:off x="891208" y="2235700"/>
        <a:ext cx="2118771" cy="1240391"/>
      </dsp:txXfrm>
    </dsp:sp>
    <dsp:sp modelId="{827E3E95-5324-4367-9E1A-B54664AD01CA}">
      <dsp:nvSpPr>
        <dsp:cNvPr id="0" name=""/>
        <dsp:cNvSpPr/>
      </dsp:nvSpPr>
      <dsp:spPr>
        <a:xfrm rot="5400000">
          <a:off x="1717823" y="3668398"/>
          <a:ext cx="465541" cy="5445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 rot="-5400000">
        <a:off x="1787215" y="3707925"/>
        <a:ext cx="326758" cy="325879"/>
      </dsp:txXfrm>
    </dsp:sp>
    <dsp:sp modelId="{4B448127-3490-4FC6-BA2D-582A83089BDE}">
      <dsp:nvSpPr>
        <dsp:cNvPr id="0" name=""/>
        <dsp:cNvSpPr/>
      </dsp:nvSpPr>
      <dsp:spPr>
        <a:xfrm>
          <a:off x="852618" y="4393062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Pilotos	</a:t>
          </a:r>
          <a:endParaRPr lang="es-ES" sz="2300" kern="1200" dirty="0"/>
        </a:p>
      </dsp:txBody>
      <dsp:txXfrm>
        <a:off x="891208" y="4431652"/>
        <a:ext cx="2118771" cy="1240391"/>
      </dsp:txXfrm>
    </dsp:sp>
    <dsp:sp modelId="{B1C38886-370F-4FEB-B5C0-C784BD904594}">
      <dsp:nvSpPr>
        <dsp:cNvPr id="0" name=""/>
        <dsp:cNvSpPr/>
      </dsp:nvSpPr>
      <dsp:spPr>
        <a:xfrm>
          <a:off x="3241813" y="4779550"/>
          <a:ext cx="465541" cy="5445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>
        <a:off x="3241813" y="4888469"/>
        <a:ext cx="325879" cy="326758"/>
      </dsp:txXfrm>
    </dsp:sp>
    <dsp:sp modelId="{97E8A5A7-E663-4C19-A2B7-FB35A140D13B}">
      <dsp:nvSpPr>
        <dsp:cNvPr id="0" name=""/>
        <dsp:cNvSpPr/>
      </dsp:nvSpPr>
      <dsp:spPr>
        <a:xfrm>
          <a:off x="3926951" y="4393062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Certificados pruebas “OK”	</a:t>
          </a:r>
          <a:endParaRPr lang="es-ES" sz="2300" kern="1200" dirty="0"/>
        </a:p>
      </dsp:txBody>
      <dsp:txXfrm>
        <a:off x="3965541" y="4431652"/>
        <a:ext cx="2118771" cy="1240391"/>
      </dsp:txXfrm>
    </dsp:sp>
    <dsp:sp modelId="{7005C02E-B368-4F34-906B-07F4A7085D9D}">
      <dsp:nvSpPr>
        <dsp:cNvPr id="0" name=""/>
        <dsp:cNvSpPr/>
      </dsp:nvSpPr>
      <dsp:spPr>
        <a:xfrm>
          <a:off x="6316146" y="4779550"/>
          <a:ext cx="465541" cy="544596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1">
                <a:tint val="6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tint val="6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tint val="6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900" kern="1200"/>
        </a:p>
      </dsp:txBody>
      <dsp:txXfrm>
        <a:off x="6316146" y="4888469"/>
        <a:ext cx="325879" cy="326758"/>
      </dsp:txXfrm>
    </dsp:sp>
    <dsp:sp modelId="{B84A7C11-1EE9-4444-ACC6-C3ED3CD39320}">
      <dsp:nvSpPr>
        <dsp:cNvPr id="0" name=""/>
        <dsp:cNvSpPr/>
      </dsp:nvSpPr>
      <dsp:spPr>
        <a:xfrm>
          <a:off x="7001283" y="4393062"/>
          <a:ext cx="2195951" cy="131757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300" kern="1200" dirty="0"/>
            <a:t>Paso a producción	</a:t>
          </a:r>
          <a:endParaRPr lang="es-ES" sz="2300" kern="1200" dirty="0"/>
        </a:p>
      </dsp:txBody>
      <dsp:txXfrm>
        <a:off x="7039873" y="4431652"/>
        <a:ext cx="2118771" cy="124039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EE5AB2A-D2D0-44CB-81CA-017A50BD4AFE}">
      <dsp:nvSpPr>
        <dsp:cNvPr id="0" name=""/>
        <dsp:cNvSpPr/>
      </dsp:nvSpPr>
      <dsp:spPr>
        <a:xfrm>
          <a:off x="7123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900" kern="1200" dirty="0"/>
            <a:t>Incentivo al retiro</a:t>
          </a:r>
          <a:endParaRPr lang="es-ES" sz="1900" kern="1200" dirty="0"/>
        </a:p>
      </dsp:txBody>
      <dsp:txXfrm>
        <a:off x="44538" y="208232"/>
        <a:ext cx="2054235" cy="1202609"/>
      </dsp:txXfrm>
    </dsp:sp>
    <dsp:sp modelId="{1F9132D3-217B-4256-8143-1E098A34D8C9}">
      <dsp:nvSpPr>
        <dsp:cNvPr id="0" name=""/>
        <dsp:cNvSpPr/>
      </dsp:nvSpPr>
      <dsp:spPr>
        <a:xfrm>
          <a:off x="2349095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2349095" y="651135"/>
        <a:ext cx="315953" cy="316804"/>
      </dsp:txXfrm>
    </dsp:sp>
    <dsp:sp modelId="{A4C35B94-840A-491C-A66B-F2DCD68EC397}">
      <dsp:nvSpPr>
        <dsp:cNvPr id="0" name=""/>
        <dsp:cNvSpPr/>
      </dsp:nvSpPr>
      <dsp:spPr>
        <a:xfrm>
          <a:off x="2987815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Automatización para ingreso de glosas a Honorarios</a:t>
          </a:r>
        </a:p>
      </dsp:txBody>
      <dsp:txXfrm>
        <a:off x="3025230" y="208232"/>
        <a:ext cx="2054235" cy="1202609"/>
      </dsp:txXfrm>
    </dsp:sp>
    <dsp:sp modelId="{10517FCD-D8E2-4FDD-9D74-319EA7091DBB}">
      <dsp:nvSpPr>
        <dsp:cNvPr id="0" name=""/>
        <dsp:cNvSpPr/>
      </dsp:nvSpPr>
      <dsp:spPr>
        <a:xfrm>
          <a:off x="5329788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5329788" y="651135"/>
        <a:ext cx="315953" cy="316804"/>
      </dsp:txXfrm>
    </dsp:sp>
    <dsp:sp modelId="{CB430EE1-008C-43BF-B633-9D7142093259}">
      <dsp:nvSpPr>
        <dsp:cNvPr id="0" name=""/>
        <dsp:cNvSpPr/>
      </dsp:nvSpPr>
      <dsp:spPr>
        <a:xfrm>
          <a:off x="5968507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Ajustes a Trabajo Pesado Pagos Normales y Accesorios</a:t>
          </a:r>
        </a:p>
      </dsp:txBody>
      <dsp:txXfrm>
        <a:off x="6005922" y="208232"/>
        <a:ext cx="2054235" cy="120260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80CFA85-0FEC-4A46-A32A-CD220F414757}">
      <dsp:nvSpPr>
        <dsp:cNvPr id="0" name=""/>
        <dsp:cNvSpPr/>
      </dsp:nvSpPr>
      <dsp:spPr>
        <a:xfrm>
          <a:off x="7123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Reliquidación Encasillamiento proceso 2</a:t>
          </a:r>
        </a:p>
      </dsp:txBody>
      <dsp:txXfrm>
        <a:off x="44538" y="208232"/>
        <a:ext cx="2054235" cy="1202609"/>
      </dsp:txXfrm>
    </dsp:sp>
    <dsp:sp modelId="{CCBEDB2D-0359-4367-90F2-6F77890D270B}">
      <dsp:nvSpPr>
        <dsp:cNvPr id="0" name=""/>
        <dsp:cNvSpPr/>
      </dsp:nvSpPr>
      <dsp:spPr>
        <a:xfrm>
          <a:off x="2349095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>
        <a:off x="2349095" y="651135"/>
        <a:ext cx="315953" cy="316804"/>
      </dsp:txXfrm>
    </dsp:sp>
    <dsp:sp modelId="{250E1D95-5DBB-498E-A962-29F98B9B99B2}">
      <dsp:nvSpPr>
        <dsp:cNvPr id="0" name=""/>
        <dsp:cNvSpPr/>
      </dsp:nvSpPr>
      <dsp:spPr>
        <a:xfrm>
          <a:off x="2987815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Bono Trato usuario 2018</a:t>
          </a:r>
        </a:p>
      </dsp:txBody>
      <dsp:txXfrm>
        <a:off x="3025230" y="208232"/>
        <a:ext cx="2054235" cy="1202609"/>
      </dsp:txXfrm>
    </dsp:sp>
    <dsp:sp modelId="{D5889ABD-A889-43AA-A79A-29A86131EDBE}">
      <dsp:nvSpPr>
        <dsp:cNvPr id="0" name=""/>
        <dsp:cNvSpPr/>
      </dsp:nvSpPr>
      <dsp:spPr>
        <a:xfrm>
          <a:off x="5329788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700" kern="1200"/>
        </a:p>
      </dsp:txBody>
      <dsp:txXfrm>
        <a:off x="5329788" y="651135"/>
        <a:ext cx="315953" cy="316804"/>
      </dsp:txXfrm>
    </dsp:sp>
    <dsp:sp modelId="{16397512-23C6-4716-B4BC-8D1A49DC41B2}">
      <dsp:nvSpPr>
        <dsp:cNvPr id="0" name=""/>
        <dsp:cNvSpPr/>
      </dsp:nvSpPr>
      <dsp:spPr>
        <a:xfrm>
          <a:off x="5968507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2100" kern="1200" dirty="0"/>
            <a:t>Matriz X</a:t>
          </a:r>
        </a:p>
      </dsp:txBody>
      <dsp:txXfrm>
        <a:off x="6005922" y="208232"/>
        <a:ext cx="2054235" cy="1202609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27E9731-5ACB-4940-A009-87274F0909D1}">
      <dsp:nvSpPr>
        <dsp:cNvPr id="0" name=""/>
        <dsp:cNvSpPr/>
      </dsp:nvSpPr>
      <dsp:spPr>
        <a:xfrm>
          <a:off x="7123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Mejoras Dipres</a:t>
          </a:r>
        </a:p>
      </dsp:txBody>
      <dsp:txXfrm>
        <a:off x="44538" y="208232"/>
        <a:ext cx="2054235" cy="1202609"/>
      </dsp:txXfrm>
    </dsp:sp>
    <dsp:sp modelId="{6440CE9D-6BCD-44B3-8C6E-4C2F13F1F07F}">
      <dsp:nvSpPr>
        <dsp:cNvPr id="0" name=""/>
        <dsp:cNvSpPr/>
      </dsp:nvSpPr>
      <dsp:spPr>
        <a:xfrm>
          <a:off x="2349095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2349095" y="651135"/>
        <a:ext cx="315953" cy="316804"/>
      </dsp:txXfrm>
    </dsp:sp>
    <dsp:sp modelId="{19189446-6750-4264-9053-F324ECF9AFD9}">
      <dsp:nvSpPr>
        <dsp:cNvPr id="0" name=""/>
        <dsp:cNvSpPr/>
      </dsp:nvSpPr>
      <dsp:spPr>
        <a:xfrm>
          <a:off x="2987815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Envío recaudación por caja vecina vía Web Service</a:t>
          </a:r>
        </a:p>
      </dsp:txBody>
      <dsp:txXfrm>
        <a:off x="3025230" y="208232"/>
        <a:ext cx="2054235" cy="1202609"/>
      </dsp:txXfrm>
    </dsp:sp>
    <dsp:sp modelId="{DD1D9433-D099-42D6-9D6C-BA6C6DF6D935}">
      <dsp:nvSpPr>
        <dsp:cNvPr id="0" name=""/>
        <dsp:cNvSpPr/>
      </dsp:nvSpPr>
      <dsp:spPr>
        <a:xfrm>
          <a:off x="5329788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500" kern="1200"/>
        </a:p>
      </dsp:txBody>
      <dsp:txXfrm>
        <a:off x="5329788" y="651135"/>
        <a:ext cx="315953" cy="316804"/>
      </dsp:txXfrm>
    </dsp:sp>
    <dsp:sp modelId="{3D47FF75-E5AF-42F6-B81E-F1EBC8ACB52B}">
      <dsp:nvSpPr>
        <dsp:cNvPr id="0" name=""/>
        <dsp:cNvSpPr/>
      </dsp:nvSpPr>
      <dsp:spPr>
        <a:xfrm>
          <a:off x="5968507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900" kern="1200" dirty="0"/>
            <a:t>Articulo 4 Ley 19.490</a:t>
          </a:r>
        </a:p>
      </dsp:txBody>
      <dsp:txXfrm>
        <a:off x="6005922" y="208232"/>
        <a:ext cx="2054235" cy="1202609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37066D-2788-4405-A86C-F26CB36D25D1}">
      <dsp:nvSpPr>
        <dsp:cNvPr id="0" name=""/>
        <dsp:cNvSpPr/>
      </dsp:nvSpPr>
      <dsp:spPr>
        <a:xfrm>
          <a:off x="7123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SUSESO  Cargas Familiares / SIVEGAM.</a:t>
          </a:r>
        </a:p>
      </dsp:txBody>
      <dsp:txXfrm>
        <a:off x="44538" y="208232"/>
        <a:ext cx="2054235" cy="1202609"/>
      </dsp:txXfrm>
    </dsp:sp>
    <dsp:sp modelId="{82E1D959-865C-419A-8005-500E36C46168}">
      <dsp:nvSpPr>
        <dsp:cNvPr id="0" name=""/>
        <dsp:cNvSpPr/>
      </dsp:nvSpPr>
      <dsp:spPr>
        <a:xfrm>
          <a:off x="2349095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2349095" y="651135"/>
        <a:ext cx="315953" cy="316804"/>
      </dsp:txXfrm>
    </dsp:sp>
    <dsp:sp modelId="{0DD98863-4419-45B6-A13E-625A06999EBA}">
      <dsp:nvSpPr>
        <dsp:cNvPr id="0" name=""/>
        <dsp:cNvSpPr/>
      </dsp:nvSpPr>
      <dsp:spPr>
        <a:xfrm>
          <a:off x="2987815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Permiso post natal parental tipos de reconocimiento según ley 20.545 </a:t>
          </a:r>
        </a:p>
      </dsp:txBody>
      <dsp:txXfrm>
        <a:off x="3025230" y="208232"/>
        <a:ext cx="2054235" cy="1202609"/>
      </dsp:txXfrm>
    </dsp:sp>
    <dsp:sp modelId="{50E3614C-E5FE-4C5C-84E7-F22E46BB5582}">
      <dsp:nvSpPr>
        <dsp:cNvPr id="0" name=""/>
        <dsp:cNvSpPr/>
      </dsp:nvSpPr>
      <dsp:spPr>
        <a:xfrm>
          <a:off x="5329788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5329788" y="651135"/>
        <a:ext cx="315953" cy="316804"/>
      </dsp:txXfrm>
    </dsp:sp>
    <dsp:sp modelId="{BD227A84-D034-4944-975C-EB445EEE9602}">
      <dsp:nvSpPr>
        <dsp:cNvPr id="0" name=""/>
        <dsp:cNvSpPr/>
      </dsp:nvSpPr>
      <dsp:spPr>
        <a:xfrm>
          <a:off x="5968507" y="170817"/>
          <a:ext cx="2129065" cy="12774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b="0" i="0" u="none" kern="1200"/>
            <a:t>Permiso Lactancia Art 206 de código del trabajo</a:t>
          </a:r>
          <a:br>
            <a:rPr lang="es-ES" sz="1800" b="0" i="0" u="none" kern="1200"/>
          </a:br>
          <a:endParaRPr lang="es-ES" sz="1800" kern="1200"/>
        </a:p>
      </dsp:txBody>
      <dsp:txXfrm>
        <a:off x="6005922" y="208232"/>
        <a:ext cx="2054235" cy="1202609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A9B557-E4D6-4E00-8488-3277D1904A29}">
      <dsp:nvSpPr>
        <dsp:cNvPr id="0" name=""/>
        <dsp:cNvSpPr/>
      </dsp:nvSpPr>
      <dsp:spPr>
        <a:xfrm>
          <a:off x="7123" y="80997"/>
          <a:ext cx="2129065" cy="1457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Interfaz Contable.</a:t>
          </a:r>
        </a:p>
      </dsp:txBody>
      <dsp:txXfrm>
        <a:off x="49799" y="123673"/>
        <a:ext cx="2043713" cy="1371727"/>
      </dsp:txXfrm>
    </dsp:sp>
    <dsp:sp modelId="{397BC40A-CB3F-4FA6-AD37-C3CCC90DAB7E}">
      <dsp:nvSpPr>
        <dsp:cNvPr id="0" name=""/>
        <dsp:cNvSpPr/>
      </dsp:nvSpPr>
      <dsp:spPr>
        <a:xfrm>
          <a:off x="2349095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2349095" y="651135"/>
        <a:ext cx="315953" cy="316804"/>
      </dsp:txXfrm>
    </dsp:sp>
    <dsp:sp modelId="{1022B460-1156-4B33-92D3-F6D43C485ED5}">
      <dsp:nvSpPr>
        <dsp:cNvPr id="0" name=""/>
        <dsp:cNvSpPr/>
      </dsp:nvSpPr>
      <dsp:spPr>
        <a:xfrm>
          <a:off x="2987815" y="80997"/>
          <a:ext cx="2129065" cy="1457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Mejoras Impresión Comprobantes Contables Contabilidad Bienestar.</a:t>
          </a:r>
        </a:p>
      </dsp:txBody>
      <dsp:txXfrm>
        <a:off x="3030491" y="123673"/>
        <a:ext cx="2043713" cy="1371727"/>
      </dsp:txXfrm>
    </dsp:sp>
    <dsp:sp modelId="{18B038BD-89AF-44F8-B20D-406F25A37A2F}">
      <dsp:nvSpPr>
        <dsp:cNvPr id="0" name=""/>
        <dsp:cNvSpPr/>
      </dsp:nvSpPr>
      <dsp:spPr>
        <a:xfrm>
          <a:off x="5329788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5329788" y="651135"/>
        <a:ext cx="315953" cy="316804"/>
      </dsp:txXfrm>
    </dsp:sp>
    <dsp:sp modelId="{5A50DCE8-47AF-4AC6-9B0F-73F46E287EEC}">
      <dsp:nvSpPr>
        <dsp:cNvPr id="0" name=""/>
        <dsp:cNvSpPr/>
      </dsp:nvSpPr>
      <dsp:spPr>
        <a:xfrm>
          <a:off x="5968507" y="80997"/>
          <a:ext cx="2129065" cy="145707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800" kern="1200" dirty="0"/>
            <a:t>Encasillamiento : Mejoras en funcionalidades correlativo cargo origen.</a:t>
          </a:r>
        </a:p>
      </dsp:txBody>
      <dsp:txXfrm>
        <a:off x="6011183" y="123673"/>
        <a:ext cx="2043713" cy="1371727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ED1E32-5BB1-4C9A-A9E0-77B15CB6DB69}">
      <dsp:nvSpPr>
        <dsp:cNvPr id="0" name=""/>
        <dsp:cNvSpPr/>
      </dsp:nvSpPr>
      <dsp:spPr>
        <a:xfrm>
          <a:off x="7123" y="21117"/>
          <a:ext cx="2129065" cy="1576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0" u="none" kern="1200"/>
            <a:t>Reconocimiento Causante Hijo de un Conviviente Civil</a:t>
          </a:r>
          <a:endParaRPr lang="es-ES" sz="1700" kern="1200"/>
        </a:p>
      </dsp:txBody>
      <dsp:txXfrm>
        <a:off x="53307" y="67301"/>
        <a:ext cx="2036697" cy="1484471"/>
      </dsp:txXfrm>
    </dsp:sp>
    <dsp:sp modelId="{0857FE02-9963-4FFA-A0D3-F51A3A5F123F}">
      <dsp:nvSpPr>
        <dsp:cNvPr id="0" name=""/>
        <dsp:cNvSpPr/>
      </dsp:nvSpPr>
      <dsp:spPr>
        <a:xfrm>
          <a:off x="2349095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2349095" y="651135"/>
        <a:ext cx="315953" cy="316804"/>
      </dsp:txXfrm>
    </dsp:sp>
    <dsp:sp modelId="{A6715E18-1DF4-469B-BA02-3A927B5065B7}">
      <dsp:nvSpPr>
        <dsp:cNvPr id="0" name=""/>
        <dsp:cNvSpPr/>
      </dsp:nvSpPr>
      <dsp:spPr>
        <a:xfrm>
          <a:off x="2987815" y="21117"/>
          <a:ext cx="2129065" cy="1576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0" u="none" kern="1200"/>
            <a:t>Implementación de Ley SANNA</a:t>
          </a:r>
          <a:endParaRPr lang="es-ES" sz="1700" kern="1200"/>
        </a:p>
      </dsp:txBody>
      <dsp:txXfrm>
        <a:off x="3033999" y="67301"/>
        <a:ext cx="2036697" cy="1484471"/>
      </dsp:txXfrm>
    </dsp:sp>
    <dsp:sp modelId="{D8E04AE9-EA0F-4821-8AE8-262DBCA60703}">
      <dsp:nvSpPr>
        <dsp:cNvPr id="0" name=""/>
        <dsp:cNvSpPr/>
      </dsp:nvSpPr>
      <dsp:spPr>
        <a:xfrm>
          <a:off x="5329788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5329788" y="651135"/>
        <a:ext cx="315953" cy="316804"/>
      </dsp:txXfrm>
    </dsp:sp>
    <dsp:sp modelId="{32C8EA7E-A504-481B-BF36-DAE9B306F535}">
      <dsp:nvSpPr>
        <dsp:cNvPr id="0" name=""/>
        <dsp:cNvSpPr/>
      </dsp:nvSpPr>
      <dsp:spPr>
        <a:xfrm>
          <a:off x="5968507" y="21117"/>
          <a:ext cx="2129065" cy="157683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0" u="none" kern="1200"/>
            <a:t>Proceso de reclasificación de tramos de cargas familiares en el mes de octubre 2018</a:t>
          </a:r>
          <a:endParaRPr lang="es-ES" sz="1700" kern="1200"/>
        </a:p>
      </dsp:txBody>
      <dsp:txXfrm>
        <a:off x="6014691" y="67301"/>
        <a:ext cx="2036697" cy="1484471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E9A3CD2-E24A-49AD-A215-0F46CF707CED}">
      <dsp:nvSpPr>
        <dsp:cNvPr id="0" name=""/>
        <dsp:cNvSpPr/>
      </dsp:nvSpPr>
      <dsp:spPr>
        <a:xfrm>
          <a:off x="7123" y="140877"/>
          <a:ext cx="2129065" cy="1337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0" u="none" kern="1200"/>
            <a:t>Respaldo de Pagos un Contrato-un Pago</a:t>
          </a:r>
          <a:endParaRPr lang="es-ES" sz="1700" kern="1200"/>
        </a:p>
      </dsp:txBody>
      <dsp:txXfrm>
        <a:off x="46292" y="180046"/>
        <a:ext cx="2050727" cy="1258981"/>
      </dsp:txXfrm>
    </dsp:sp>
    <dsp:sp modelId="{5986135D-7FFA-4CC5-ABE2-12E2890BC5F1}">
      <dsp:nvSpPr>
        <dsp:cNvPr id="0" name=""/>
        <dsp:cNvSpPr/>
      </dsp:nvSpPr>
      <dsp:spPr>
        <a:xfrm>
          <a:off x="2349095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2349095" y="651135"/>
        <a:ext cx="315953" cy="316804"/>
      </dsp:txXfrm>
    </dsp:sp>
    <dsp:sp modelId="{5688ACB9-49A8-4AAC-B142-28D5768C48A6}">
      <dsp:nvSpPr>
        <dsp:cNvPr id="0" name=""/>
        <dsp:cNvSpPr/>
      </dsp:nvSpPr>
      <dsp:spPr>
        <a:xfrm>
          <a:off x="2987815" y="140877"/>
          <a:ext cx="2129065" cy="1337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0" u="none" kern="1200"/>
            <a:t>Encasillamiento en Hoja de Vida – Concurso Titulares y Contratas</a:t>
          </a:r>
          <a:endParaRPr lang="es-ES" sz="1700" kern="1200"/>
        </a:p>
      </dsp:txBody>
      <dsp:txXfrm>
        <a:off x="3026984" y="180046"/>
        <a:ext cx="2050727" cy="1258981"/>
      </dsp:txXfrm>
    </dsp:sp>
    <dsp:sp modelId="{2EA29640-8801-4197-8D3D-AF80B8A47442}">
      <dsp:nvSpPr>
        <dsp:cNvPr id="0" name=""/>
        <dsp:cNvSpPr/>
      </dsp:nvSpPr>
      <dsp:spPr>
        <a:xfrm>
          <a:off x="5329788" y="545533"/>
          <a:ext cx="451361" cy="528008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s-ES" sz="1400" kern="1200"/>
        </a:p>
      </dsp:txBody>
      <dsp:txXfrm>
        <a:off x="5329788" y="651135"/>
        <a:ext cx="315953" cy="316804"/>
      </dsp:txXfrm>
    </dsp:sp>
    <dsp:sp modelId="{7B6E446F-FDE7-465A-955F-4FF4109860BF}">
      <dsp:nvSpPr>
        <dsp:cNvPr id="0" name=""/>
        <dsp:cNvSpPr/>
      </dsp:nvSpPr>
      <dsp:spPr>
        <a:xfrm>
          <a:off x="5968507" y="140877"/>
          <a:ext cx="2129065" cy="1337319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ES" sz="1700" b="0" i="0" u="none" kern="1200"/>
            <a:t>Carga histórica de contratos honorarios (Proceso de apoyo encasillamiento)</a:t>
          </a:r>
          <a:endParaRPr lang="es-ES" sz="1700" kern="1200"/>
        </a:p>
      </dsp:txBody>
      <dsp:txXfrm>
        <a:off x="6007676" y="180046"/>
        <a:ext cx="2050727" cy="12589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9">
  <dgm:title val=""/>
  <dgm:desc val=""/>
  <dgm:catLst>
    <dgm:cat type="3D" pri="11900"/>
  </dgm:catLst>
  <dgm:scene3d>
    <a:camera prst="perspectiveRelaxed">
      <a:rot lat="19149996" lon="20104178" rev="1577324"/>
    </a:camera>
    <a:lightRig rig="soft" dir="t"/>
    <a:backdrop>
      <a:anchor x="0" y="0" z="-210000"/>
      <a:norm dx="0" dy="0" dz="914400"/>
      <a:up dx="0" dy="914400" dz="0"/>
    </a:backdrop>
  </dgm:scene3d>
  <dgm:styleLbl name="node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152250" prstMaterial="matte">
      <a:bevelT w="165100" prst="coolSlant"/>
    </dgm:sp3d>
    <dgm:txPr>
      <a:sp3d extrusionH="28000" prstMaterial="matte"/>
    </dgm:txPr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22735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152250" prstMaterial="matte">
      <a:bevelT w="165100" prst="coolSlan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22735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22735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>
      <a:sp3d extrusionH="28000" prstMaterial="matte"/>
    </dgm:txPr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>
              <a:defRPr sz="1200"/>
            </a:lvl1pPr>
          </a:lstStyle>
          <a:p>
            <a:endParaRPr lang="es-CL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CC3E86-84A7-4CD0-8A1A-E63AA22741ED}" type="datetimeFigureOut">
              <a:rPr lang="es-CL" smtClean="0"/>
              <a:t>14-11-2018</a:t>
            </a:fld>
            <a:endParaRPr lang="es-CL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CL"/>
              <a:t>Editar los estilos de texto del patrón</a:t>
            </a:r>
          </a:p>
          <a:p>
            <a:pPr lvl="1"/>
            <a:r>
              <a:rPr lang="es-CL"/>
              <a:t>Segundo nivel</a:t>
            </a:r>
          </a:p>
          <a:p>
            <a:pPr lvl="2"/>
            <a:r>
              <a:rPr lang="es-CL"/>
              <a:t>Tercer nivel</a:t>
            </a:r>
          </a:p>
          <a:p>
            <a:pPr lvl="3"/>
            <a:r>
              <a:rPr lang="es-CL"/>
              <a:t>Cuarto nivel</a:t>
            </a:r>
          </a:p>
          <a:p>
            <a:pPr lvl="4"/>
            <a:r>
              <a:rPr lang="es-CL"/>
              <a:t>Quinto nivel</a:t>
            </a:r>
            <a:endParaRPr lang="es-CL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>
              <a:defRPr sz="1200"/>
            </a:lvl1pPr>
          </a:lstStyle>
          <a:p>
            <a:endParaRPr lang="es-CL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A81DFA-E783-40CB-8634-884E55B23E34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531724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27795970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2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74105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5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3615959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4353831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7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363260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9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781559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5A81DFA-E783-40CB-8634-884E55B23E34}" type="slidenum">
              <a:rPr lang="es-CL" smtClean="0"/>
              <a:t>13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640808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1361627471"/>
              </p:ext>
            </p:extLst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6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32678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0283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to 1" hidden="1">
            <a:extLst>
              <a:ext uri="{FF2B5EF4-FFF2-40B4-BE49-F238E27FC236}">
                <a16:creationId xmlns:a16="http://schemas.microsoft.com/office/drawing/2014/main" id="{6BE9BA05-0B29-4EDC-AC41-3BEB59306BA0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2"/>
            </p:custDataLst>
            <p:extLst/>
          </p:nvPr>
        </p:nvGraphicFramePr>
        <p:xfrm>
          <a:off x="2118" y="1589"/>
          <a:ext cx="211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84" name="Diapositiva de think-cell" r:id="rId4" imgW="415" imgH="416" progId="TCLayout.ActiveDocument.1">
                  <p:embed/>
                </p:oleObj>
              </mc:Choice>
              <mc:Fallback>
                <p:oleObj name="Diapositiva de think-cell" r:id="rId4" imgW="415" imgH="416" progId="TCLayout.ActiveDocument.1">
                  <p:embed/>
                  <p:pic>
                    <p:nvPicPr>
                      <p:cNvPr id="2" name="Objeto 1" hidden="1">
                        <a:extLst>
                          <a:ext uri="{FF2B5EF4-FFF2-40B4-BE49-F238E27FC236}">
                            <a16:creationId xmlns:a16="http://schemas.microsoft.com/office/drawing/2014/main" id="{6BE9BA05-0B29-4EDC-AC41-3BEB59306BA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118" y="1589"/>
                        <a:ext cx="2116" cy="15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McK 2. Slide Title"/>
          <p:cNvSpPr>
            <a:spLocks noGrp="1" noChangeArrowheads="1"/>
          </p:cNvSpPr>
          <p:nvPr>
            <p:ph type="title" hasCustomPrompt="1"/>
          </p:nvPr>
        </p:nvSpPr>
        <p:spPr bwMode="auto">
          <a:xfrm>
            <a:off x="475617" y="22406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baseline="0">
                <a:latin typeface="+mj-lt"/>
                <a:ea typeface="+mj-ea"/>
              </a:defRPr>
            </a:lvl1pPr>
          </a:lstStyle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3" name="195 Marcador de número de diapositiva">
            <a:extLst>
              <a:ext uri="{FF2B5EF4-FFF2-40B4-BE49-F238E27FC236}">
                <a16:creationId xmlns:a16="http://schemas.microsoft.com/office/drawing/2014/main" id="{37FDE452-4366-4E41-B31C-3C8971D71D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26508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1.vml"/><Relationship Id="rId7" Type="http://schemas.openxmlformats.org/officeDocument/2006/relationships/image" Target="../media/image2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1.bin"/><Relationship Id="rId4" Type="http://schemas.openxmlformats.org/officeDocument/2006/relationships/tags" Target="../tags/tag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file:///\\localhost\Users\CDEB\Pictures\3.png" TargetMode="External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file:///\\localhost\Users\CDEB\Pictures\1.png" TargetMode="External"/><Relationship Id="rId4" Type="http://schemas.openxmlformats.org/officeDocument/2006/relationships/image" Target="../media/image5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vmlDrawing" Target="../drawings/vmlDrawing3.vml"/><Relationship Id="rId7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.emf"/><Relationship Id="rId5" Type="http://schemas.openxmlformats.org/officeDocument/2006/relationships/oleObject" Target="../embeddings/oleObject3.bin"/><Relationship Id="rId4" Type="http://schemas.openxmlformats.org/officeDocument/2006/relationships/tags" Target="../tags/tag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5805579"/>
              </p:ext>
            </p:extLst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3" name="Diapositiva de think-cell" r:id="rId5" imgW="270" imgH="270" progId="TCLayout.ActiveDocument.1">
                  <p:embed/>
                </p:oleObj>
              </mc:Choice>
              <mc:Fallback>
                <p:oleObj name="Diapositiva de think-cell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 dirty="0" err="1">
                <a:solidFill>
                  <a:srgbClr val="808080"/>
                </a:solidFill>
                <a:latin typeface="Arial"/>
              </a:rPr>
              <a:t>Unit</a:t>
            </a:r>
            <a:r>
              <a:rPr lang="es-CL" sz="1400" dirty="0">
                <a:solidFill>
                  <a:srgbClr val="808080"/>
                </a:solidFill>
                <a:latin typeface="Arial"/>
              </a:rPr>
              <a:t> </a:t>
            </a:r>
            <a:r>
              <a:rPr lang="es-CL" sz="1400" dirty="0" err="1">
                <a:solidFill>
                  <a:srgbClr val="808080"/>
                </a:solidFill>
                <a:latin typeface="Arial"/>
              </a:rPr>
              <a:t>of</a:t>
            </a:r>
            <a:r>
              <a:rPr lang="es-CL" sz="1400" dirty="0">
                <a:solidFill>
                  <a:srgbClr val="808080"/>
                </a:solidFill>
                <a:latin typeface="Arial"/>
              </a:rPr>
              <a:t> </a:t>
            </a:r>
            <a:r>
              <a:rPr lang="es-CL" sz="1400" dirty="0" err="1">
                <a:solidFill>
                  <a:srgbClr val="808080"/>
                </a:solidFill>
                <a:latin typeface="Arial"/>
              </a:rPr>
              <a:t>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 dirty="0">
                  <a:solidFill>
                    <a:srgbClr val="33448D"/>
                  </a:solidFill>
                  <a:latin typeface="Arial"/>
                </a:rPr>
                <a:t>1 </a:t>
              </a:r>
              <a:r>
                <a:rPr lang="es-CL" sz="900" dirty="0" err="1">
                  <a:solidFill>
                    <a:srgbClr val="33448D"/>
                  </a:solidFill>
                  <a:latin typeface="Arial"/>
                </a:rPr>
                <a:t>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 dirty="0">
                  <a:solidFill>
                    <a:srgbClr val="33448D"/>
                  </a:solidFill>
                </a:rPr>
                <a:t>SOURCE: </a:t>
              </a:r>
              <a:r>
                <a:rPr lang="es-CL" sz="900" dirty="0" err="1">
                  <a:solidFill>
                    <a:srgbClr val="33448D"/>
                  </a:solidFill>
                </a:rPr>
                <a:t>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 dirty="0" err="1">
                  <a:solidFill>
                    <a:srgbClr val="33448D"/>
                  </a:solidFill>
                </a:rPr>
                <a:t>Title</a:t>
              </a:r>
              <a:endParaRPr lang="es-CL" sz="1600" b="1" dirty="0">
                <a:solidFill>
                  <a:srgbClr val="33448D"/>
                </a:solidFill>
              </a:endParaRP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dirty="0" err="1">
                  <a:solidFill>
                    <a:srgbClr val="808080"/>
                  </a:solidFill>
                </a:rPr>
                <a:t>Unit</a:t>
              </a:r>
              <a:r>
                <a:rPr lang="es-CL" sz="1600" dirty="0">
                  <a:solidFill>
                    <a:srgbClr val="808080"/>
                  </a:solidFill>
                </a:rPr>
                <a:t> </a:t>
              </a:r>
              <a:r>
                <a:rPr lang="es-CL" sz="1600" dirty="0" err="1">
                  <a:solidFill>
                    <a:srgbClr val="808080"/>
                  </a:solidFill>
                </a:rPr>
                <a:t>of</a:t>
              </a:r>
              <a:r>
                <a:rPr lang="es-CL" sz="1600" dirty="0">
                  <a:solidFill>
                    <a:srgbClr val="808080"/>
                  </a:solidFill>
                </a:rPr>
                <a:t> </a:t>
              </a:r>
              <a:r>
                <a:rPr lang="es-CL" sz="1600" dirty="0" err="1">
                  <a:solidFill>
                    <a:srgbClr val="808080"/>
                  </a:solidFill>
                </a:rPr>
                <a:t>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568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>
            <a:extLst>
              <a:ext uri="{FF2B5EF4-FFF2-40B4-BE49-F238E27FC236}">
                <a16:creationId xmlns:a16="http://schemas.microsoft.com/office/drawing/2014/main" id="{8F91D8EE-5A2D-41F4-8A78-6F1488BD9FC4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201" y="3333750"/>
            <a:ext cx="1377951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C513FA5B-2768-4084-B936-441E2F2269C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9152" y="3333750"/>
            <a:ext cx="1974849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28" name="Picture 1">
            <a:extLst>
              <a:ext uri="{FF2B5EF4-FFF2-40B4-BE49-F238E27FC236}">
                <a16:creationId xmlns:a16="http://schemas.microsoft.com/office/drawing/2014/main" id="{6CCE0E19-B09D-462B-ADFE-C0E5B65C259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601" y="3452814"/>
            <a:ext cx="1071033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>
            <a:extLst>
              <a:ext uri="{FF2B5EF4-FFF2-40B4-BE49-F238E27FC236}">
                <a16:creationId xmlns:a16="http://schemas.microsoft.com/office/drawing/2014/main" id="{49F52C9C-D0A2-48FF-B7A4-D3B1DAA294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711201" y="0"/>
            <a:ext cx="1377951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F3781D71-AC81-4E40-90B9-C994E35E6B1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089152" y="0"/>
            <a:ext cx="1974849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 eaLnBrk="1">
              <a:defRPr/>
            </a:pPr>
            <a:endParaRPr lang="es-CL" sz="1800" dirty="0">
              <a:solidFill>
                <a:srgbClr val="FFFFFF"/>
              </a:solidFill>
              <a:latin typeface="Calibri" pitchFamily="-60" charset="0"/>
            </a:endParaRPr>
          </a:p>
        </p:txBody>
      </p:sp>
      <p:pic>
        <p:nvPicPr>
          <p:cNvPr id="1031" name="1.png" descr="/Users/CDEB/Pictures/1.png">
            <a:extLst>
              <a:ext uri="{FF2B5EF4-FFF2-40B4-BE49-F238E27FC236}">
                <a16:creationId xmlns:a16="http://schemas.microsoft.com/office/drawing/2014/main" id="{33DC4EEB-2BED-4E79-823B-1326D13B4D1F}"/>
              </a:ext>
            </a:extLst>
          </p:cNvPr>
          <p:cNvPicPr>
            <a:picLocks noChangeAspect="1"/>
          </p:cNvPicPr>
          <p:nvPr userDrawn="1"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1" y="3430589"/>
            <a:ext cx="184573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3.png" descr="/Users/CDEB/Pictures/3.png">
            <a:extLst>
              <a:ext uri="{FF2B5EF4-FFF2-40B4-BE49-F238E27FC236}">
                <a16:creationId xmlns:a16="http://schemas.microsoft.com/office/drawing/2014/main" id="{D1395D68-2C6D-41B4-AB39-ACFB6011738F}"/>
              </a:ext>
            </a:extLst>
          </p:cNvPr>
          <p:cNvPicPr>
            <a:picLocks noChangeAspect="1"/>
          </p:cNvPicPr>
          <p:nvPr userDrawn="1"/>
        </p:nvPicPr>
        <p:blipFill>
          <a:blip r:embed="rId6" r:link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9152" y="6400800"/>
            <a:ext cx="2762249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7287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2" r:id="rId1"/>
  </p:sldLayoutIdLst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 charset="0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4"/>
            </p:custDataLst>
            <p:extLst/>
          </p:nvPr>
        </p:nvGraphicFramePr>
        <p:xfrm>
          <a:off x="0" y="0"/>
          <a:ext cx="215979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61" name="Diapositiva de think-cell" r:id="rId5" imgW="270" imgH="270" progId="TCLayout.ActiveDocument.1">
                  <p:embed/>
                </p:oleObj>
              </mc:Choice>
              <mc:Fallback>
                <p:oleObj name="Diapositiva de think-cell" r:id="rId5" imgW="270" imgH="270" progId="TCLayout.ActiveDocument.1">
                  <p:embed/>
                  <p:pic>
                    <p:nvPicPr>
                      <p:cNvPr id="2" name="Object 1" hidden="1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0" y="0"/>
                        <a:ext cx="215979" cy="16197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76207" y="1990667"/>
            <a:ext cx="5853024" cy="12561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text styles</a:t>
            </a:r>
          </a:p>
          <a:p>
            <a:pPr lvl="1"/>
            <a:r>
              <a:rPr lang="es-CL" noProof="0"/>
              <a:t>Second level</a:t>
            </a:r>
          </a:p>
          <a:p>
            <a:pPr lvl="2"/>
            <a:r>
              <a:rPr lang="es-CL" noProof="0"/>
              <a:t>Third level</a:t>
            </a:r>
          </a:p>
          <a:p>
            <a:pPr lvl="3"/>
            <a:r>
              <a:rPr lang="es-CL" noProof="0"/>
              <a:t>Fourth level</a:t>
            </a:r>
          </a:p>
          <a:p>
            <a:pPr lvl="4"/>
            <a:r>
              <a:rPr lang="es-CL" noProof="0"/>
              <a:t>Fifth level</a:t>
            </a:r>
            <a:endParaRPr lang="es-CL" noProof="0" dirty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726996" y="223341"/>
            <a:ext cx="9690483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s-CL" noProof="0"/>
              <a:t>Click to edit Master title style</a:t>
            </a:r>
            <a:endParaRPr lang="es-CL" noProof="0" dirty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61984" y="27536"/>
            <a:ext cx="85921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es-CL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61985" y="542615"/>
            <a:ext cx="1172548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s-CL" sz="1400" dirty="0" err="1">
                <a:solidFill>
                  <a:srgbClr val="808080"/>
                </a:solidFill>
                <a:latin typeface="Arial"/>
              </a:rPr>
              <a:t>Unit</a:t>
            </a:r>
            <a:r>
              <a:rPr lang="es-CL" sz="1400" dirty="0">
                <a:solidFill>
                  <a:srgbClr val="808080"/>
                </a:solidFill>
                <a:latin typeface="Arial"/>
              </a:rPr>
              <a:t> </a:t>
            </a:r>
            <a:r>
              <a:rPr lang="es-CL" sz="1400" dirty="0" err="1">
                <a:solidFill>
                  <a:srgbClr val="808080"/>
                </a:solidFill>
                <a:latin typeface="Arial"/>
              </a:rPr>
              <a:t>of</a:t>
            </a:r>
            <a:r>
              <a:rPr lang="es-CL" sz="1400" dirty="0">
                <a:solidFill>
                  <a:srgbClr val="808080"/>
                </a:solidFill>
                <a:latin typeface="Arial"/>
              </a:rPr>
              <a:t> </a:t>
            </a:r>
            <a:r>
              <a:rPr lang="es-CL" sz="1400" dirty="0" err="1">
                <a:solidFill>
                  <a:srgbClr val="808080"/>
                </a:solidFill>
                <a:latin typeface="Arial"/>
              </a:rPr>
              <a:t>measure</a:t>
            </a:r>
            <a:endParaRPr lang="es-CL" sz="1400" dirty="0">
              <a:solidFill>
                <a:srgbClr val="808080"/>
              </a:solidFill>
              <a:latin typeface="Arial"/>
            </a:endParaRPr>
          </a:p>
        </p:txBody>
      </p:sp>
      <p:grpSp>
        <p:nvGrpSpPr>
          <p:cNvPr id="12" name="McK Slide Elements" hidden="1"/>
          <p:cNvGrpSpPr>
            <a:grpSpLocks/>
          </p:cNvGrpSpPr>
          <p:nvPr/>
        </p:nvGrpSpPr>
        <p:grpSpPr bwMode="auto">
          <a:xfrm>
            <a:off x="161986" y="6503346"/>
            <a:ext cx="10256829" cy="288318"/>
            <a:chOff x="75" y="4015"/>
            <a:chExt cx="4749" cy="178"/>
          </a:xfrm>
        </p:grpSpPr>
        <p:sp>
          <p:nvSpPr>
            <p:cNvPr id="13" name="McK 4. Footnote"/>
            <p:cNvSpPr txBox="1">
              <a:spLocks noChangeArrowheads="1"/>
            </p:cNvSpPr>
            <p:nvPr/>
          </p:nvSpPr>
          <p:spPr bwMode="auto">
            <a:xfrm>
              <a:off x="75" y="4015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b">
              <a:spAutoFit/>
            </a:bodyPr>
            <a:lstStyle>
              <a:lvl1pPr marL="104775" indent="-104775" defTabSz="895350">
                <a:defRPr sz="2400">
                  <a:solidFill>
                    <a:schemeClr val="tx1"/>
                  </a:solidFill>
                  <a:latin typeface="Arial" charset="0"/>
                </a:defRPr>
              </a:lvl1pPr>
              <a:lvl2pPr marL="1031875" defTabSz="895350">
                <a:defRPr sz="2400">
                  <a:solidFill>
                    <a:schemeClr val="tx1"/>
                  </a:solidFill>
                  <a:latin typeface="Arial" charset="0"/>
                </a:defRPr>
              </a:lvl2pPr>
              <a:lvl3pPr marL="1217613" defTabSz="895350">
                <a:defRPr sz="2400">
                  <a:solidFill>
                    <a:schemeClr val="tx1"/>
                  </a:solidFill>
                  <a:latin typeface="Arial" charset="0"/>
                </a:defRPr>
              </a:lvl3pPr>
              <a:lvl4pPr marL="1404938" defTabSz="895350">
                <a:defRPr sz="2400">
                  <a:solidFill>
                    <a:schemeClr val="tx1"/>
                  </a:solidFill>
                  <a:latin typeface="Arial" charset="0"/>
                </a:defRPr>
              </a:lvl4pPr>
              <a:lvl5pPr marL="1792288" defTabSz="895350">
                <a:defRPr sz="2400">
                  <a:solidFill>
                    <a:schemeClr val="tx1"/>
                  </a:solidFill>
                  <a:latin typeface="Arial" charset="0"/>
                </a:defRPr>
              </a:lvl5pPr>
              <a:lvl6pPr marL="22494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6pPr>
              <a:lvl7pPr marL="27066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7pPr>
              <a:lvl8pPr marL="31638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8pPr>
              <a:lvl9pPr marL="3621088" defTabSz="895350"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es-CL" sz="900" dirty="0">
                  <a:solidFill>
                    <a:srgbClr val="33448D"/>
                  </a:solidFill>
                  <a:latin typeface="Arial"/>
                </a:rPr>
                <a:t>1 </a:t>
              </a:r>
              <a:r>
                <a:rPr lang="es-CL" sz="900" dirty="0" err="1">
                  <a:solidFill>
                    <a:srgbClr val="33448D"/>
                  </a:solidFill>
                  <a:latin typeface="Arial"/>
                </a:rPr>
                <a:t>Footnote</a:t>
              </a:r>
              <a:endParaRPr lang="es-CL" sz="900" dirty="0">
                <a:solidFill>
                  <a:srgbClr val="33448D"/>
                </a:solidFill>
                <a:latin typeface="Arial"/>
              </a:endParaRPr>
            </a:p>
          </p:txBody>
        </p:sp>
        <p:sp>
          <p:nvSpPr>
            <p:cNvPr id="14" name="McK 5. Source"/>
            <p:cNvSpPr>
              <a:spLocks noChangeArrowheads="1"/>
            </p:cNvSpPr>
            <p:nvPr/>
          </p:nvSpPr>
          <p:spPr bwMode="auto">
            <a:xfrm>
              <a:off x="75" y="4106"/>
              <a:ext cx="4749" cy="8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 lIns="0" tIns="0" rIns="0" bIns="0" anchor="ctr">
              <a:spAutoFit/>
            </a:bodyPr>
            <a:lstStyle/>
            <a:p>
              <a:pPr marL="621975" indent="-621975" defTabSz="913526" fontAlgn="base">
                <a:spcBef>
                  <a:spcPct val="0"/>
                </a:spcBef>
                <a:spcAft>
                  <a:spcPct val="0"/>
                </a:spcAft>
                <a:tabLst>
                  <a:tab pos="625214" algn="l"/>
                </a:tabLst>
              </a:pPr>
              <a:r>
                <a:rPr lang="es-CL" sz="900" dirty="0">
                  <a:solidFill>
                    <a:srgbClr val="33448D"/>
                  </a:solidFill>
                </a:rPr>
                <a:t>SOURCE: </a:t>
              </a:r>
              <a:r>
                <a:rPr lang="es-CL" sz="900" dirty="0" err="1">
                  <a:solidFill>
                    <a:srgbClr val="33448D"/>
                  </a:solidFill>
                </a:rPr>
                <a:t>Source</a:t>
              </a:r>
              <a:endParaRPr lang="es-CL" sz="900" dirty="0">
                <a:solidFill>
                  <a:srgbClr val="33448D"/>
                </a:solidFill>
              </a:endParaRPr>
            </a:p>
          </p:txBody>
        </p:sp>
      </p:grp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976207" y="1150019"/>
            <a:ext cx="5801189" cy="518318"/>
            <a:chOff x="915" y="710"/>
            <a:chExt cx="2686" cy="320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10"/>
              <a:ext cx="2686" cy="320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b="1" dirty="0" err="1">
                  <a:solidFill>
                    <a:srgbClr val="33448D"/>
                  </a:solidFill>
                </a:rPr>
                <a:t>Title</a:t>
              </a:r>
              <a:endParaRPr lang="es-CL" sz="1600" b="1" dirty="0">
                <a:solidFill>
                  <a:srgbClr val="33448D"/>
                </a:solidFill>
              </a:endParaRP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es-CL" sz="1600" dirty="0" err="1">
                  <a:solidFill>
                    <a:srgbClr val="808080"/>
                  </a:solidFill>
                </a:rPr>
                <a:t>Unit</a:t>
              </a:r>
              <a:r>
                <a:rPr lang="es-CL" sz="1600" dirty="0">
                  <a:solidFill>
                    <a:srgbClr val="808080"/>
                  </a:solidFill>
                </a:rPr>
                <a:t> </a:t>
              </a:r>
              <a:r>
                <a:rPr lang="es-CL" sz="1600" dirty="0" err="1">
                  <a:solidFill>
                    <a:srgbClr val="808080"/>
                  </a:solidFill>
                </a:rPr>
                <a:t>of</a:t>
              </a:r>
              <a:r>
                <a:rPr lang="es-CL" sz="1600" dirty="0">
                  <a:solidFill>
                    <a:srgbClr val="808080"/>
                  </a:solidFill>
                </a:rPr>
                <a:t> </a:t>
              </a:r>
              <a:r>
                <a:rPr lang="es-CL" sz="1600" dirty="0" err="1">
                  <a:solidFill>
                    <a:srgbClr val="808080"/>
                  </a:solidFill>
                </a:rPr>
                <a:t>measure</a:t>
              </a:r>
              <a:endParaRPr lang="es-CL" sz="1600" dirty="0">
                <a:solidFill>
                  <a:srgbClr val="808080"/>
                </a:solidFill>
              </a:endParaRPr>
            </a:p>
          </p:txBody>
        </p:sp>
      </p:grpSp>
      <p:sp>
        <p:nvSpPr>
          <p:cNvPr id="20" name="AutoShape 35"/>
          <p:cNvSpPr>
            <a:spLocks noChangeArrowheads="1"/>
          </p:cNvSpPr>
          <p:nvPr/>
        </p:nvSpPr>
        <p:spPr bwMode="gray">
          <a:xfrm>
            <a:off x="0" y="831518"/>
            <a:ext cx="10152235" cy="45719"/>
          </a:xfrm>
          <a:prstGeom prst="roundRect">
            <a:avLst>
              <a:gd name="adj" fmla="val 11644"/>
            </a:avLst>
          </a:prstGeom>
          <a:solidFill>
            <a:srgbClr val="0067B4"/>
          </a:solidFill>
          <a:ln>
            <a:solidFill>
              <a:srgbClr val="0067B4"/>
            </a:solidFill>
            <a:headEnd/>
            <a:tailEnd/>
          </a:ln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wrap="square" lIns="93296" tIns="46648" rIns="93296" bIns="46648" numCol="1" anchor="ctr" anchorCtr="0" compatLnSpc="1">
            <a:prstTxWarp prst="textNoShape">
              <a:avLst/>
            </a:prstTxWarp>
          </a:bodyPr>
          <a:lstStyle/>
          <a:p>
            <a:pPr algn="ctr"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22" name="Rectangle 551"/>
          <p:cNvSpPr>
            <a:spLocks noChangeArrowheads="1"/>
          </p:cNvSpPr>
          <p:nvPr/>
        </p:nvSpPr>
        <p:spPr bwMode="auto">
          <a:xfrm>
            <a:off x="-1" y="6644265"/>
            <a:ext cx="12219865" cy="213736"/>
          </a:xfrm>
          <a:prstGeom prst="rect">
            <a:avLst/>
          </a:prstGeom>
          <a:solidFill>
            <a:srgbClr val="0067B4"/>
          </a:solidFill>
          <a:ln>
            <a:noFill/>
          </a:ln>
          <a:extLst/>
        </p:spPr>
        <p:txBody>
          <a:bodyPr vert="horz" wrap="square" lIns="93296" tIns="46648" rIns="93296" bIns="46648" numCol="1" anchor="t" anchorCtr="0" compatLnSpc="1">
            <a:prstTxWarp prst="textNoShape">
              <a:avLst/>
            </a:prstTxWarp>
          </a:bodyPr>
          <a:lstStyle/>
          <a:p>
            <a:pPr defTabSz="914400" eaLnBrk="1" fontAlgn="base">
              <a:spcBef>
                <a:spcPct val="0"/>
              </a:spcBef>
              <a:spcAft>
                <a:spcPct val="0"/>
              </a:spcAft>
            </a:pPr>
            <a:endParaRPr lang="es-CL" sz="1600" dirty="0">
              <a:solidFill>
                <a:srgbClr val="33448D"/>
              </a:solidFill>
            </a:endParaRPr>
          </a:p>
        </p:txBody>
      </p:sp>
      <p:sp>
        <p:nvSpPr>
          <p:cNvPr id="23" name="19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1697989" y="6609102"/>
            <a:ext cx="2844800" cy="365125"/>
          </a:xfrm>
          <a:prstGeom prst="rect">
            <a:avLst/>
          </a:prstGeom>
        </p:spPr>
        <p:txBody>
          <a:bodyPr/>
          <a:lstStyle>
            <a:lvl1pPr>
              <a:defRPr sz="1200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7536BA00-E649-495D-B82A-3219CB1D2429}" type="slidenum">
              <a:rPr lang="es-CL" smtClean="0"/>
              <a:pPr/>
              <a:t>‹Nº›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D6E1703-9EAA-4B88-9B3C-2395CA1E410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2827" y="-15570"/>
            <a:ext cx="1279173" cy="8699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979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</p:sldLayoutIdLst>
  <p:hf hdr="0" ftr="0" dt="0"/>
  <p:txStyles>
    <p:titleStyle>
      <a:lvl1pPr algn="l" defTabSz="913526" rtl="0" eaLnBrk="1" fontAlgn="base" hangingPunct="1">
        <a:spcBef>
          <a:spcPct val="0"/>
        </a:spcBef>
        <a:spcAft>
          <a:spcPct val="0"/>
        </a:spcAft>
        <a:tabLst>
          <a:tab pos="275353" algn="l"/>
        </a:tabLst>
        <a:defRPr sz="1900" b="1" baseline="0">
          <a:solidFill>
            <a:srgbClr val="0067B4"/>
          </a:solidFill>
          <a:latin typeface="+mj-lt"/>
          <a:ea typeface="+mj-ea"/>
          <a:cs typeface="+mj-cs"/>
        </a:defRPr>
      </a:lvl1pPr>
      <a:lvl2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481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962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9443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925" algn="l" defTabSz="913526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 baseline="0">
          <a:solidFill>
            <a:schemeClr val="tx1"/>
          </a:solidFill>
          <a:latin typeface="+mn-lt"/>
          <a:ea typeface="+mn-ea"/>
          <a:cs typeface="+mn-cs"/>
        </a:defRPr>
      </a:lvl1pPr>
      <a:lvl2pPr marL="197607" indent="-195987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 baseline="0">
          <a:solidFill>
            <a:schemeClr val="tx1"/>
          </a:solidFill>
          <a:latin typeface="+mn-lt"/>
        </a:defRPr>
      </a:lvl2pPr>
      <a:lvl3pPr marL="466481" indent="-267255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 baseline="0">
          <a:solidFill>
            <a:schemeClr val="tx1"/>
          </a:solidFill>
          <a:latin typeface="+mn-lt"/>
        </a:defRPr>
      </a:lvl3pPr>
      <a:lvl4pPr marL="626835" indent="-158733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 baseline="0">
          <a:solidFill>
            <a:schemeClr val="tx1"/>
          </a:solidFill>
          <a:latin typeface="+mn-lt"/>
        </a:defRPr>
      </a:lvl4pPr>
      <a:lvl5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5pPr>
      <a:lvl6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6pPr>
      <a:lvl7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7pPr>
      <a:lvl8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8pPr>
      <a:lvl9pPr marL="765029" indent="-132818" algn="l" defTabSz="913526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 baseline="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481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962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443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925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2406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887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5368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1849" algn="l" defTabSz="93296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13" Type="http://schemas.microsoft.com/office/2007/relationships/diagramDrawing" Target="../diagrams/drawing4.xml"/><Relationship Id="rId18" Type="http://schemas.microsoft.com/office/2007/relationships/diagramDrawing" Target="../diagrams/drawing5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3.xml"/><Relationship Id="rId12" Type="http://schemas.openxmlformats.org/officeDocument/2006/relationships/diagramColors" Target="../diagrams/colors4.xml"/><Relationship Id="rId17" Type="http://schemas.openxmlformats.org/officeDocument/2006/relationships/diagramColors" Target="../diagrams/colors5.xml"/><Relationship Id="rId2" Type="http://schemas.openxmlformats.org/officeDocument/2006/relationships/notesSlide" Target="../notesSlides/notesSlide3.xml"/><Relationship Id="rId16" Type="http://schemas.openxmlformats.org/officeDocument/2006/relationships/diagramQuickStyle" Target="../diagrams/quickStyle5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diagramQuickStyle" Target="../diagrams/quickStyle4.xml"/><Relationship Id="rId5" Type="http://schemas.openxmlformats.org/officeDocument/2006/relationships/diagramLayout" Target="../diagrams/layout3.xml"/><Relationship Id="rId15" Type="http://schemas.openxmlformats.org/officeDocument/2006/relationships/diagramLayout" Target="../diagrams/layout5.xml"/><Relationship Id="rId10" Type="http://schemas.openxmlformats.org/officeDocument/2006/relationships/diagramLayout" Target="../diagrams/layout4.xml"/><Relationship Id="rId4" Type="http://schemas.openxmlformats.org/officeDocument/2006/relationships/diagramData" Target="../diagrams/data3.xml"/><Relationship Id="rId9" Type="http://schemas.openxmlformats.org/officeDocument/2006/relationships/diagramData" Target="../diagrams/data4.xml"/><Relationship Id="rId14" Type="http://schemas.openxmlformats.org/officeDocument/2006/relationships/diagramData" Target="../diagrams/data5.xml"/></Relationships>
</file>

<file path=ppt/slides/_rels/slide6.xml.rels><?xml version="1.0" encoding="UTF-8" standalone="yes"?>
<Relationships xmlns="http://schemas.openxmlformats.org/package/2006/relationships"><Relationship Id="rId8" Type="http://schemas.microsoft.com/office/2007/relationships/diagramDrawing" Target="../diagrams/drawing6.xml"/><Relationship Id="rId13" Type="http://schemas.microsoft.com/office/2007/relationships/diagramDrawing" Target="../diagrams/drawing7.xml"/><Relationship Id="rId3" Type="http://schemas.openxmlformats.org/officeDocument/2006/relationships/image" Target="../media/image8.png"/><Relationship Id="rId7" Type="http://schemas.openxmlformats.org/officeDocument/2006/relationships/diagramColors" Target="../diagrams/colors6.xml"/><Relationship Id="rId12" Type="http://schemas.openxmlformats.org/officeDocument/2006/relationships/diagramColors" Target="../diagrams/colors7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6.xml"/><Relationship Id="rId11" Type="http://schemas.openxmlformats.org/officeDocument/2006/relationships/diagramQuickStyle" Target="../diagrams/quickStyle7.xml"/><Relationship Id="rId5" Type="http://schemas.openxmlformats.org/officeDocument/2006/relationships/diagramLayout" Target="../diagrams/layout6.xml"/><Relationship Id="rId10" Type="http://schemas.openxmlformats.org/officeDocument/2006/relationships/diagramLayout" Target="../diagrams/layout7.xml"/><Relationship Id="rId4" Type="http://schemas.openxmlformats.org/officeDocument/2006/relationships/diagramData" Target="../diagrams/data6.xml"/><Relationship Id="rId9" Type="http://schemas.openxmlformats.org/officeDocument/2006/relationships/diagramData" Target="../diagrams/data7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8.xml"/><Relationship Id="rId13" Type="http://schemas.microsoft.com/office/2007/relationships/diagramDrawing" Target="../diagrams/drawing9.xml"/><Relationship Id="rId18" Type="http://schemas.microsoft.com/office/2007/relationships/diagramDrawing" Target="../diagrams/drawing10.xml"/><Relationship Id="rId3" Type="http://schemas.openxmlformats.org/officeDocument/2006/relationships/image" Target="../media/image9.jpg"/><Relationship Id="rId7" Type="http://schemas.openxmlformats.org/officeDocument/2006/relationships/diagramColors" Target="../diagrams/colors8.xml"/><Relationship Id="rId12" Type="http://schemas.openxmlformats.org/officeDocument/2006/relationships/diagramColors" Target="../diagrams/colors9.xml"/><Relationship Id="rId17" Type="http://schemas.openxmlformats.org/officeDocument/2006/relationships/diagramColors" Target="../diagrams/colors10.xml"/><Relationship Id="rId2" Type="http://schemas.openxmlformats.org/officeDocument/2006/relationships/notesSlide" Target="../notesSlides/notesSlide5.xml"/><Relationship Id="rId16" Type="http://schemas.openxmlformats.org/officeDocument/2006/relationships/diagramQuickStyle" Target="../diagrams/quickStyle10.xml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8.xml"/><Relationship Id="rId11" Type="http://schemas.openxmlformats.org/officeDocument/2006/relationships/diagramQuickStyle" Target="../diagrams/quickStyle9.xml"/><Relationship Id="rId5" Type="http://schemas.openxmlformats.org/officeDocument/2006/relationships/diagramLayout" Target="../diagrams/layout8.xml"/><Relationship Id="rId15" Type="http://schemas.openxmlformats.org/officeDocument/2006/relationships/diagramLayout" Target="../diagrams/layout10.xml"/><Relationship Id="rId10" Type="http://schemas.openxmlformats.org/officeDocument/2006/relationships/diagramLayout" Target="../diagrams/layout9.xml"/><Relationship Id="rId19" Type="http://schemas.openxmlformats.org/officeDocument/2006/relationships/image" Target="../media/image10.png"/><Relationship Id="rId4" Type="http://schemas.openxmlformats.org/officeDocument/2006/relationships/diagramData" Target="../diagrams/data8.xml"/><Relationship Id="rId9" Type="http://schemas.openxmlformats.org/officeDocument/2006/relationships/diagramData" Target="../diagrams/data9.xml"/><Relationship Id="rId14" Type="http://schemas.openxmlformats.org/officeDocument/2006/relationships/diagramData" Target="../diagrams/data10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708AED80-CD44-4B7D-9360-C1519D3DB299}"/>
              </a:ext>
            </a:extLst>
          </p:cNvPr>
          <p:cNvSpPr txBox="1">
            <a:spLocks/>
          </p:cNvSpPr>
          <p:nvPr/>
        </p:nvSpPr>
        <p:spPr bwMode="auto">
          <a:xfrm>
            <a:off x="1981200" y="1562226"/>
            <a:ext cx="819770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s-CL" altLang="en-US" sz="2000" b="1" dirty="0">
                <a:solidFill>
                  <a:srgbClr val="FFFFFF"/>
                </a:solidFill>
                <a:latin typeface="Verdana" panose="020B0604030504040204" pitchFamily="34" charset="0"/>
                <a:sym typeface="Verdana Bold" charset="0"/>
              </a:rPr>
              <a:t>Gestión de la Administración del SIRH y los Desafíos en la Integración de los Sistemas de Gestión de Información Sectorial .</a:t>
            </a:r>
          </a:p>
        </p:txBody>
      </p:sp>
      <p:sp>
        <p:nvSpPr>
          <p:cNvPr id="17411" name="Subtitle 2">
            <a:extLst>
              <a:ext uri="{FF2B5EF4-FFF2-40B4-BE49-F238E27FC236}">
                <a16:creationId xmlns:a16="http://schemas.microsoft.com/office/drawing/2014/main" id="{88F835D9-4277-48A6-8708-E05534943F63}"/>
              </a:ext>
            </a:extLst>
          </p:cNvPr>
          <p:cNvSpPr txBox="1">
            <a:spLocks/>
          </p:cNvSpPr>
          <p:nvPr/>
        </p:nvSpPr>
        <p:spPr bwMode="auto">
          <a:xfrm>
            <a:off x="4259188" y="5295774"/>
            <a:ext cx="7164186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ヒラギノ角ゴ Pro W3" pitchFamily="-60" charset="-128"/>
              </a:defRPr>
            </a:lvl9pPr>
          </a:lstStyle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b="1" dirty="0">
                <a:solidFill>
                  <a:srgbClr val="FFFFFF"/>
                </a:solidFill>
                <a:latin typeface="+mn-lt"/>
                <a:sym typeface="Verdana" panose="020B0604030504040204" pitchFamily="34" charset="0"/>
              </a:rPr>
              <a:t>Cristian Vásquez,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altLang="en-US" sz="1600" b="1" dirty="0">
                <a:solidFill>
                  <a:srgbClr val="FFFFFF"/>
                </a:solidFill>
                <a:latin typeface="+mn-lt"/>
                <a:sym typeface="Verdana" panose="020B0604030504040204" pitchFamily="34" charset="0"/>
              </a:rPr>
              <a:t>Profesional  Unidad Sistema de Información de Personas en el Sector Público de Salud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r>
              <a:rPr lang="es-CL" sz="1200" dirty="0"/>
              <a:t>Noviembre 2018</a:t>
            </a:r>
          </a:p>
          <a:p>
            <a:pPr eaLnBrk="1" fontAlgn="base" hangingPunct="1">
              <a:spcBef>
                <a:spcPct val="20000"/>
              </a:spcBef>
              <a:spcAft>
                <a:spcPct val="0"/>
              </a:spcAft>
              <a:defRPr/>
            </a:pPr>
            <a:endParaRPr lang="es-CL" altLang="en-US" sz="2800" b="1" dirty="0">
              <a:solidFill>
                <a:srgbClr val="FFFFFF"/>
              </a:solidFill>
              <a:latin typeface="+mn-lt"/>
            </a:endParaRP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A8165EA2-2CCE-4626-9656-997D31411F22}"/>
              </a:ext>
            </a:extLst>
          </p:cNvPr>
          <p:cNvSpPr txBox="1"/>
          <p:nvPr/>
        </p:nvSpPr>
        <p:spPr>
          <a:xfrm>
            <a:off x="4606568" y="2960430"/>
            <a:ext cx="657197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s-CL" sz="2000" b="1" dirty="0"/>
          </a:p>
          <a:p>
            <a:pPr algn="ctr"/>
            <a:r>
              <a:rPr lang="es-CL" sz="2000" b="1" dirty="0"/>
              <a:t>GESTION DESARROLLO</a:t>
            </a: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3DCDAE5D-5726-4E5A-BC9B-CC8A15F40201}"/>
              </a:ext>
            </a:extLst>
          </p:cNvPr>
          <p:cNvSpPr/>
          <p:nvPr/>
        </p:nvSpPr>
        <p:spPr>
          <a:xfrm>
            <a:off x="1981200" y="2504666"/>
            <a:ext cx="8038563" cy="5386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CL" dirty="0"/>
              <a:t>Jornada Nacional</a:t>
            </a:r>
          </a:p>
          <a:p>
            <a:pPr algn="just"/>
            <a:endParaRPr lang="es-CL" sz="1100" dirty="0"/>
          </a:p>
        </p:txBody>
      </p:sp>
    </p:spTree>
    <p:extLst>
      <p:ext uri="{BB962C8B-B14F-4D97-AF65-F5344CB8AC3E}">
        <p14:creationId xmlns:p14="http://schemas.microsoft.com/office/powerpoint/2010/main" val="1667163095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1290EB27-B3D2-41BC-8605-B0A9EC96C1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10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BB23016-36A8-4B65-9578-2E2F9C11DF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2865" y="2674247"/>
            <a:ext cx="9801225" cy="3152775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964DF235-9074-42F4-82C2-005980FD89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950" y="224061"/>
            <a:ext cx="9149150" cy="298327"/>
          </a:xfrm>
        </p:spPr>
        <p:txBody>
          <a:bodyPr/>
          <a:lstStyle/>
          <a:p>
            <a:r>
              <a:rPr lang="es-MX" dirty="0"/>
              <a:t>Portal SIRH</a:t>
            </a:r>
            <a:endParaRPr lang="es-ES" dirty="0"/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393FD8E2-EE40-4AB3-BAA8-35FBFA741ACB}"/>
              </a:ext>
            </a:extLst>
          </p:cNvPr>
          <p:cNvSpPr/>
          <p:nvPr/>
        </p:nvSpPr>
        <p:spPr>
          <a:xfrm>
            <a:off x="584790" y="252083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sp>
        <p:nvSpPr>
          <p:cNvPr id="10" name="Elipse 9">
            <a:extLst>
              <a:ext uri="{FF2B5EF4-FFF2-40B4-BE49-F238E27FC236}">
                <a16:creationId xmlns:a16="http://schemas.microsoft.com/office/drawing/2014/main" id="{447F7002-F11B-41CA-AB90-D7C48E26748D}"/>
              </a:ext>
            </a:extLst>
          </p:cNvPr>
          <p:cNvSpPr/>
          <p:nvPr/>
        </p:nvSpPr>
        <p:spPr>
          <a:xfrm>
            <a:off x="3722968" y="1264238"/>
            <a:ext cx="3737113" cy="821634"/>
          </a:xfrm>
          <a:prstGeom prst="ellipse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Desafío</a:t>
            </a:r>
            <a:endParaRPr lang="es-ES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4473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34DAFC-E859-4CAA-850E-38023D20B5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Preguntas y Respuestas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EDAE9643-F863-4F00-9685-869D33931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11</a:t>
            </a:fld>
            <a:endParaRPr lang="es-CL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492108F-58E8-4D5B-B20D-40B01C42B55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0507" y="1487296"/>
            <a:ext cx="6794224" cy="45385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61610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8255866D-AC4C-4CD3-9D44-F2E48DCC36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12</a:t>
            </a:fld>
            <a:endParaRPr lang="es-CL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CA38FDFD-DC2F-4F9E-9BFB-911B06B752D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9168" y="1951328"/>
            <a:ext cx="6141409" cy="339607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8CBABD49-7F52-4D5D-9488-DC01C6CA598E}"/>
              </a:ext>
            </a:extLst>
          </p:cNvPr>
          <p:cNvSpPr/>
          <p:nvPr/>
        </p:nvSpPr>
        <p:spPr>
          <a:xfrm>
            <a:off x="5971607" y="3244334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L" dirty="0">
                <a:solidFill>
                  <a:srgbClr val="FF3B3B"/>
                </a:solidFill>
              </a:rPr>
              <a:t>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872791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13</a:t>
            </a:fld>
            <a:endParaRPr lang="es-CL" dirty="0"/>
          </a:p>
        </p:txBody>
      </p:sp>
      <p:pic>
        <p:nvPicPr>
          <p:cNvPr id="6" name="Imagen 5" descr="CIERRE-PPT_CHILE-LO-HACEMOS-TODOS.png">
            <a:extLst>
              <a:ext uri="{FF2B5EF4-FFF2-40B4-BE49-F238E27FC236}">
                <a16:creationId xmlns:a16="http://schemas.microsoft.com/office/drawing/2014/main" id="{D7BCC6E5-C263-443E-ACB3-C256CDFBACE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89814" y="1020725"/>
            <a:ext cx="7697587" cy="51492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669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922" y="303360"/>
            <a:ext cx="9089205" cy="307777"/>
          </a:xfrm>
        </p:spPr>
        <p:txBody>
          <a:bodyPr/>
          <a:lstStyle/>
          <a:p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Gestión Desarrollo: Resumen consumo horas desarrollo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39B367E-1E7D-4266-8642-06FD5E45A9BE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2</a:t>
            </a:fld>
            <a:endParaRPr lang="es-CL" dirty="0"/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id="{B9332848-3FF4-4E31-B033-B0751EA803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23365926"/>
              </p:ext>
            </p:extLst>
          </p:nvPr>
        </p:nvGraphicFramePr>
        <p:xfrm>
          <a:off x="-19217" y="931179"/>
          <a:ext cx="10505456" cy="5677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A30649D8-A465-4974-B0B6-3057120F34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53762762"/>
              </p:ext>
            </p:extLst>
          </p:nvPr>
        </p:nvGraphicFramePr>
        <p:xfrm>
          <a:off x="9938158" y="1737712"/>
          <a:ext cx="2133599" cy="4118311"/>
        </p:xfrm>
        <a:graphic>
          <a:graphicData uri="http://schemas.openxmlformats.org/drawingml/2006/table">
            <a:tbl>
              <a:tblPr>
                <a:tableStyleId>{E269D01E-BC32-4049-B463-5C60D7B0CCD2}</a:tableStyleId>
              </a:tblPr>
              <a:tblGrid>
                <a:gridCol w="927652">
                  <a:extLst>
                    <a:ext uri="{9D8B030D-6E8A-4147-A177-3AD203B41FA5}">
                      <a16:colId xmlns:a16="http://schemas.microsoft.com/office/drawing/2014/main" val="3147183429"/>
                    </a:ext>
                  </a:extLst>
                </a:gridCol>
                <a:gridCol w="1205947">
                  <a:extLst>
                    <a:ext uri="{9D8B030D-6E8A-4147-A177-3AD203B41FA5}">
                      <a16:colId xmlns:a16="http://schemas.microsoft.com/office/drawing/2014/main" val="3943501120"/>
                    </a:ext>
                  </a:extLst>
                </a:gridCol>
              </a:tblGrid>
              <a:tr h="268229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Mes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Horas utilizadas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834452415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enero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853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815547005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febrero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1.115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4219128319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marzo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1.128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030100892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abril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933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584031031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mayo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667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819729583"/>
                  </a:ext>
                </a:extLst>
              </a:tr>
              <a:tr h="316260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junio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691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2941678970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>
                          <a:effectLst/>
                        </a:rPr>
                        <a:t>julio</a:t>
                      </a:r>
                      <a:endParaRPr lang="es-E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677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355777139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agosto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684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837839699"/>
                  </a:ext>
                </a:extLst>
              </a:tr>
              <a:tr h="36060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Septiembre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648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457239440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Octubre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833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1860041582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Noviembre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473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458086635"/>
                  </a:ext>
                </a:extLst>
              </a:tr>
              <a:tr h="317322">
                <a:tc>
                  <a:txBody>
                    <a:bodyPr/>
                    <a:lstStyle/>
                    <a:p>
                      <a:pPr algn="l" fontAlgn="b"/>
                      <a:r>
                        <a:rPr lang="es-ES" sz="1100" u="none" strike="noStrike" dirty="0">
                          <a:effectLst/>
                        </a:rPr>
                        <a:t>Diciembre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ES" sz="1100" u="none" strike="noStrike" dirty="0">
                          <a:effectLst/>
                        </a:rPr>
                        <a:t>180</a:t>
                      </a:r>
                      <a:endParaRPr lang="es-E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830" marR="4830" marT="4830" marB="0" anchor="b"/>
                </a:tc>
                <a:extLst>
                  <a:ext uri="{0D108BD9-81ED-4DB2-BD59-A6C34878D82A}">
                    <a16:rowId xmlns:a16="http://schemas.microsoft.com/office/drawing/2014/main" val="39680588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8293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EFFA70F-A30D-4DA1-ABCB-E1E01809A1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232" y="292429"/>
            <a:ext cx="8909868" cy="298327"/>
          </a:xfrm>
        </p:spPr>
        <p:txBody>
          <a:bodyPr/>
          <a:lstStyle/>
          <a:p>
            <a:r>
              <a:rPr lang="es-MX" dirty="0"/>
              <a:t>Flujograma gestión de desarrollo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9CC26826-A625-4430-9F33-FC3442B9D4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3</a:t>
            </a:fld>
            <a:endParaRPr lang="es-CL" dirty="0"/>
          </a:p>
        </p:txBody>
      </p:sp>
      <p:pic>
        <p:nvPicPr>
          <p:cNvPr id="5" name="Imagen 4" descr="Imagen que contiene texto&#10;&#10;Descripción generada automáticamente">
            <a:extLst>
              <a:ext uri="{FF2B5EF4-FFF2-40B4-BE49-F238E27FC236}">
                <a16:creationId xmlns:a16="http://schemas.microsoft.com/office/drawing/2014/main" id="{430EFF42-5C53-4D2F-BF44-BFE916308FE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4024" y="877025"/>
            <a:ext cx="10912979" cy="5781557"/>
          </a:xfrm>
          <a:prstGeom prst="rect">
            <a:avLst/>
          </a:prstGeom>
        </p:spPr>
      </p:pic>
      <p:sp>
        <p:nvSpPr>
          <p:cNvPr id="7" name="Rectángulo 6">
            <a:extLst>
              <a:ext uri="{FF2B5EF4-FFF2-40B4-BE49-F238E27FC236}">
                <a16:creationId xmlns:a16="http://schemas.microsoft.com/office/drawing/2014/main" id="{A37393C6-8FF6-4623-9157-63291DD4BBE6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284A72AA-C148-40A2-AC27-AA047741C25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28673105"/>
              </p:ext>
            </p:extLst>
          </p:nvPr>
        </p:nvGraphicFramePr>
        <p:xfrm>
          <a:off x="714998" y="3034748"/>
          <a:ext cx="10762006" cy="2213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4181630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4415B6-8570-42A3-A876-20661B45D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8781" y="283883"/>
            <a:ext cx="8807319" cy="298327"/>
          </a:xfrm>
        </p:spPr>
        <p:txBody>
          <a:bodyPr/>
          <a:lstStyle/>
          <a:p>
            <a:r>
              <a:rPr lang="es-MX" dirty="0"/>
              <a:t>Flujograma gestión de desarrollo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C53BD9A3-7E70-4743-B968-2CE682B536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4</a:t>
            </a:fld>
            <a:endParaRPr lang="es-CL" dirty="0"/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B737FF14-E33E-4FC6-B5AE-2E0E8DF9B29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72400238"/>
              </p:ext>
            </p:extLst>
          </p:nvPr>
        </p:nvGraphicFramePr>
        <p:xfrm>
          <a:off x="803305" y="897308"/>
          <a:ext cx="10049854" cy="571179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Rectángulo 4">
            <a:extLst>
              <a:ext uri="{FF2B5EF4-FFF2-40B4-BE49-F238E27FC236}">
                <a16:creationId xmlns:a16="http://schemas.microsoft.com/office/drawing/2014/main" id="{6D9BCA03-915D-47CD-8FED-FF6C76D856CB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3379853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Imagen que contiene texto&#10;&#10;Descripción generada automáticamente">
            <a:extLst>
              <a:ext uri="{FF2B5EF4-FFF2-40B4-BE49-F238E27FC236}">
                <a16:creationId xmlns:a16="http://schemas.microsoft.com/office/drawing/2014/main" id="{D42E2F01-10CA-4BDF-BB57-ADBC44B417B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66885" y="1112757"/>
            <a:ext cx="5378459" cy="5378459"/>
          </a:xfrm>
          <a:prstGeom prst="rect">
            <a:avLst/>
          </a:prstGeom>
        </p:spPr>
      </p:pic>
      <p:pic>
        <p:nvPicPr>
          <p:cNvPr id="13" name="Imagen 12" descr="Imagen que contiene texto&#10;&#10;Descripción generada automáticamente">
            <a:extLst>
              <a:ext uri="{FF2B5EF4-FFF2-40B4-BE49-F238E27FC236}">
                <a16:creationId xmlns:a16="http://schemas.microsoft.com/office/drawing/2014/main" id="{F6A70561-33DF-4B83-A05F-312AAD831AEB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98" y="1043169"/>
            <a:ext cx="5378459" cy="5378459"/>
          </a:xfrm>
          <a:prstGeom prst="rect">
            <a:avLst/>
          </a:prstGeom>
        </p:spPr>
      </p:pic>
      <p:pic>
        <p:nvPicPr>
          <p:cNvPr id="12" name="Imagen 11" descr="Imagen que contiene texto&#10;&#10;Descripción generada automáticamente">
            <a:extLst>
              <a:ext uri="{FF2B5EF4-FFF2-40B4-BE49-F238E27FC236}">
                <a16:creationId xmlns:a16="http://schemas.microsoft.com/office/drawing/2014/main" id="{5EE0A952-296D-4EE8-BD74-9A1EF40273E8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07322" y="994871"/>
            <a:ext cx="5378459" cy="537845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922" y="303360"/>
            <a:ext cx="9089205" cy="307777"/>
          </a:xfrm>
        </p:spPr>
        <p:txBody>
          <a:bodyPr/>
          <a:lstStyle/>
          <a:p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Gestión Desarrollo: Anteproyectos 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39B367E-1E7D-4266-8642-06FD5E45A9BE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5</a:t>
            </a:fld>
            <a:endParaRPr lang="es-CL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76F77D70-13F5-448C-BD36-3E5FA383D7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3343150"/>
              </p:ext>
            </p:extLst>
          </p:nvPr>
        </p:nvGraphicFramePr>
        <p:xfrm>
          <a:off x="159390" y="838899"/>
          <a:ext cx="8104697" cy="161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B8DACA55-0173-4C89-87B1-DE852B92EB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03849559"/>
              </p:ext>
            </p:extLst>
          </p:nvPr>
        </p:nvGraphicFramePr>
        <p:xfrm>
          <a:off x="159390" y="2645244"/>
          <a:ext cx="8104697" cy="161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0428B3F5-773C-4117-88A7-8019E94DF7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88146057"/>
              </p:ext>
            </p:extLst>
          </p:nvPr>
        </p:nvGraphicFramePr>
        <p:xfrm>
          <a:off x="124415" y="4370666"/>
          <a:ext cx="8104697" cy="161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4" name="Rectángulo: esquinas redondeadas 3">
            <a:extLst>
              <a:ext uri="{FF2B5EF4-FFF2-40B4-BE49-F238E27FC236}">
                <a16:creationId xmlns:a16="http://schemas.microsoft.com/office/drawing/2014/main" id="{81A13E19-2190-49D1-AD8E-1AB1630B1FBD}"/>
              </a:ext>
            </a:extLst>
          </p:cNvPr>
          <p:cNvSpPr/>
          <p:nvPr/>
        </p:nvSpPr>
        <p:spPr>
          <a:xfrm>
            <a:off x="9296551" y="2244831"/>
            <a:ext cx="2265028" cy="1082180"/>
          </a:xfrm>
          <a:prstGeom prst="roundRect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>
                <a:solidFill>
                  <a:schemeClr val="tx1"/>
                </a:solidFill>
              </a:rPr>
              <a:t>21 Anteproyectos</a:t>
            </a:r>
            <a:endParaRPr lang="es-ES" dirty="0" err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3224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Imagen 14" descr="Imagen que contiene texto&#10;&#10;Descripción generada automáticamente">
            <a:extLst>
              <a:ext uri="{FF2B5EF4-FFF2-40B4-BE49-F238E27FC236}">
                <a16:creationId xmlns:a16="http://schemas.microsoft.com/office/drawing/2014/main" id="{4CE46763-99D1-4885-AA63-67E04F4435C2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58678" y="934143"/>
            <a:ext cx="5378459" cy="5378459"/>
          </a:xfrm>
          <a:prstGeom prst="rect">
            <a:avLst/>
          </a:prstGeom>
        </p:spPr>
      </p:pic>
      <p:pic>
        <p:nvPicPr>
          <p:cNvPr id="14" name="Imagen 13" descr="Imagen que contiene texto&#10;&#10;Descripción generada automáticamente">
            <a:extLst>
              <a:ext uri="{FF2B5EF4-FFF2-40B4-BE49-F238E27FC236}">
                <a16:creationId xmlns:a16="http://schemas.microsoft.com/office/drawing/2014/main" id="{B0A102A0-4F8A-4386-BA77-8933CC0081E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966" y="960652"/>
            <a:ext cx="5378459" cy="5378459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922" y="303360"/>
            <a:ext cx="9089205" cy="307777"/>
          </a:xfrm>
        </p:spPr>
        <p:txBody>
          <a:bodyPr/>
          <a:lstStyle/>
          <a:p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Gestión Desarrollo: Anteproyectos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39B367E-1E7D-4266-8642-06FD5E45A9BE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6</a:t>
            </a:fld>
            <a:endParaRPr lang="es-CL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76F77D70-13F5-448C-BD36-3E5FA383D7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91144098"/>
              </p:ext>
            </p:extLst>
          </p:nvPr>
        </p:nvGraphicFramePr>
        <p:xfrm>
          <a:off x="1815912" y="1602298"/>
          <a:ext cx="8104697" cy="161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12" name="Diagrama 11">
            <a:extLst>
              <a:ext uri="{FF2B5EF4-FFF2-40B4-BE49-F238E27FC236}">
                <a16:creationId xmlns:a16="http://schemas.microsoft.com/office/drawing/2014/main" id="{BDCFE814-C7C1-464C-B4C7-D6706E77254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93364387"/>
              </p:ext>
            </p:extLst>
          </p:nvPr>
        </p:nvGraphicFramePr>
        <p:xfrm>
          <a:off x="1780938" y="3872659"/>
          <a:ext cx="8104697" cy="161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</p:spTree>
    <p:extLst>
      <p:ext uri="{BB962C8B-B14F-4D97-AF65-F5344CB8AC3E}">
        <p14:creationId xmlns:p14="http://schemas.microsoft.com/office/powerpoint/2010/main" val="190090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agen 13" descr="Imagen que contiene LEGO, juguete&#10;&#10;Descripción generada automáticamente">
            <a:extLst>
              <a:ext uri="{FF2B5EF4-FFF2-40B4-BE49-F238E27FC236}">
                <a16:creationId xmlns:a16="http://schemas.microsoft.com/office/drawing/2014/main" id="{6C04D82C-28D2-41D1-8BFA-72E5D28DF710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1157" y="4625883"/>
            <a:ext cx="2854561" cy="1928757"/>
          </a:xfrm>
          <a:prstGeom prst="rect">
            <a:avLst/>
          </a:prstGeom>
        </p:spPr>
      </p:pic>
      <p:pic>
        <p:nvPicPr>
          <p:cNvPr id="13" name="Imagen 12" descr="Imagen que contiene LEGO, juguete&#10;&#10;Descripción generada automáticamente">
            <a:extLst>
              <a:ext uri="{FF2B5EF4-FFF2-40B4-BE49-F238E27FC236}">
                <a16:creationId xmlns:a16="http://schemas.microsoft.com/office/drawing/2014/main" id="{8CCA5665-7B39-4D36-A8B4-1F005D4AF5FD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325" y="1162073"/>
            <a:ext cx="7980999" cy="5392567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46922" y="303360"/>
            <a:ext cx="9089205" cy="307777"/>
          </a:xfrm>
        </p:spPr>
        <p:txBody>
          <a:bodyPr/>
          <a:lstStyle/>
          <a:p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Gestión Desarrollo: Proyectos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39B367E-1E7D-4266-8642-06FD5E45A9BE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7</a:t>
            </a:fld>
            <a:endParaRPr lang="es-CL" dirty="0"/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76F77D70-13F5-448C-BD36-3E5FA383D7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04862868"/>
              </p:ext>
            </p:extLst>
          </p:nvPr>
        </p:nvGraphicFramePr>
        <p:xfrm>
          <a:off x="530449" y="1289475"/>
          <a:ext cx="8104697" cy="161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B8DACA55-0173-4C89-87B1-DE852B92EB9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45117048"/>
              </p:ext>
            </p:extLst>
          </p:nvPr>
        </p:nvGraphicFramePr>
        <p:xfrm>
          <a:off x="530449" y="3109887"/>
          <a:ext cx="8104697" cy="161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0428B3F5-773C-4117-88A7-8019E94DF7C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10167369"/>
              </p:ext>
            </p:extLst>
          </p:nvPr>
        </p:nvGraphicFramePr>
        <p:xfrm>
          <a:off x="495474" y="4821242"/>
          <a:ext cx="8104697" cy="16190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pic>
        <p:nvPicPr>
          <p:cNvPr id="11" name="Imagen 10">
            <a:extLst>
              <a:ext uri="{FF2B5EF4-FFF2-40B4-BE49-F238E27FC236}">
                <a16:creationId xmlns:a16="http://schemas.microsoft.com/office/drawing/2014/main" id="{65F42FA5-9DFC-4493-B1EF-CB637A630593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9006132" y="1162073"/>
            <a:ext cx="2854561" cy="34362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34831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BC77BF8-88A3-4AE6-B66B-B5CF04AC2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16950" y="224061"/>
            <a:ext cx="9149150" cy="298327"/>
          </a:xfrm>
        </p:spPr>
        <p:txBody>
          <a:bodyPr/>
          <a:lstStyle/>
          <a:p>
            <a:r>
              <a:rPr lang="es-MX" dirty="0"/>
              <a:t>Portal SIRH</a:t>
            </a:r>
            <a:endParaRPr lang="es-ES" dirty="0"/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B64B300-3A6E-47A4-80BD-CEB6F0A82FF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536BA00-E649-495D-B82A-3219CB1D2429}" type="slidenum">
              <a:rPr lang="es-CL" smtClean="0"/>
              <a:pPr/>
              <a:t>8</a:t>
            </a:fld>
            <a:endParaRPr lang="es-CL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95D1B3C5-5CB0-417A-B8C3-1AE4390E764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5466" y="939704"/>
            <a:ext cx="6491869" cy="5669398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7BDCC765-E6D6-4627-B985-787FAB2B9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87335" y="2114507"/>
            <a:ext cx="5504665" cy="647149"/>
          </a:xfrm>
          <a:prstGeom prst="rect">
            <a:avLst/>
          </a:prstGeom>
        </p:spPr>
      </p:pic>
      <p:pic>
        <p:nvPicPr>
          <p:cNvPr id="7" name="Imagen 6">
            <a:extLst>
              <a:ext uri="{FF2B5EF4-FFF2-40B4-BE49-F238E27FC236}">
                <a16:creationId xmlns:a16="http://schemas.microsoft.com/office/drawing/2014/main" id="{D8621E1D-37E0-483E-B27D-5EE9533E6B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78174" y="939704"/>
            <a:ext cx="3228975" cy="771525"/>
          </a:xfrm>
          <a:prstGeom prst="rect">
            <a:avLst/>
          </a:prstGeom>
        </p:spPr>
      </p:pic>
      <p:sp>
        <p:nvSpPr>
          <p:cNvPr id="8" name="Flecha: hacia abajo 7">
            <a:extLst>
              <a:ext uri="{FF2B5EF4-FFF2-40B4-BE49-F238E27FC236}">
                <a16:creationId xmlns:a16="http://schemas.microsoft.com/office/drawing/2014/main" id="{D7BB0003-BA63-4A11-8CDE-5E0F6A5CB7F5}"/>
              </a:ext>
            </a:extLst>
          </p:cNvPr>
          <p:cNvSpPr/>
          <p:nvPr/>
        </p:nvSpPr>
        <p:spPr>
          <a:xfrm>
            <a:off x="8802171" y="1711229"/>
            <a:ext cx="316195" cy="339762"/>
          </a:xfrm>
          <a:prstGeom prst="downArrow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err="1">
              <a:solidFill>
                <a:schemeClr val="tx1"/>
              </a:solidFill>
            </a:endParaRPr>
          </a:p>
        </p:txBody>
      </p:sp>
      <p:sp>
        <p:nvSpPr>
          <p:cNvPr id="9" name="Flecha: hacia abajo 8">
            <a:extLst>
              <a:ext uri="{FF2B5EF4-FFF2-40B4-BE49-F238E27FC236}">
                <a16:creationId xmlns:a16="http://schemas.microsoft.com/office/drawing/2014/main" id="{3E32C207-644C-419D-B85C-1448CB4CDE8F}"/>
              </a:ext>
            </a:extLst>
          </p:cNvPr>
          <p:cNvSpPr/>
          <p:nvPr/>
        </p:nvSpPr>
        <p:spPr>
          <a:xfrm>
            <a:off x="8733802" y="2761656"/>
            <a:ext cx="350377" cy="403278"/>
          </a:xfrm>
          <a:prstGeom prst="downArrow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err="1">
              <a:solidFill>
                <a:schemeClr val="tx1"/>
              </a:solidFill>
            </a:endParaRPr>
          </a:p>
        </p:txBody>
      </p:sp>
      <p:sp>
        <p:nvSpPr>
          <p:cNvPr id="10" name="Flecha: a la derecha 9">
            <a:extLst>
              <a:ext uri="{FF2B5EF4-FFF2-40B4-BE49-F238E27FC236}">
                <a16:creationId xmlns:a16="http://schemas.microsoft.com/office/drawing/2014/main" id="{0F8D9521-ADFB-4D5B-95AF-F4FA62667F07}"/>
              </a:ext>
            </a:extLst>
          </p:cNvPr>
          <p:cNvSpPr/>
          <p:nvPr/>
        </p:nvSpPr>
        <p:spPr>
          <a:xfrm>
            <a:off x="6687335" y="1307507"/>
            <a:ext cx="890839" cy="298327"/>
          </a:xfrm>
          <a:prstGeom prst="rightArrow">
            <a:avLst/>
          </a:prstGeom>
          <a:ln w="9525"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 err="1">
              <a:solidFill>
                <a:schemeClr val="tx1"/>
              </a:solidFill>
            </a:endParaRPr>
          </a:p>
        </p:txBody>
      </p:sp>
      <p:sp>
        <p:nvSpPr>
          <p:cNvPr id="11" name="Rectángulo 10">
            <a:extLst>
              <a:ext uri="{FF2B5EF4-FFF2-40B4-BE49-F238E27FC236}">
                <a16:creationId xmlns:a16="http://schemas.microsoft.com/office/drawing/2014/main" id="{F987CA05-80E3-4061-84F5-5DF70C633C27}"/>
              </a:ext>
            </a:extLst>
          </p:cNvPr>
          <p:cNvSpPr/>
          <p:nvPr/>
        </p:nvSpPr>
        <p:spPr>
          <a:xfrm>
            <a:off x="584790" y="252083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pic>
        <p:nvPicPr>
          <p:cNvPr id="12" name="Imagen 11">
            <a:extLst>
              <a:ext uri="{FF2B5EF4-FFF2-40B4-BE49-F238E27FC236}">
                <a16:creationId xmlns:a16="http://schemas.microsoft.com/office/drawing/2014/main" id="{B9E1560E-ECA3-419C-AA9B-348C7E1F16D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87335" y="3242328"/>
            <a:ext cx="5411900" cy="3316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8353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AB1E24-8667-428B-9C25-B315449EA0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8287" y="303359"/>
            <a:ext cx="9089205" cy="307777"/>
          </a:xfrm>
        </p:spPr>
        <p:txBody>
          <a:bodyPr/>
          <a:lstStyle/>
          <a:p>
            <a:r>
              <a:rPr lang="es-CL" sz="2000" dirty="0">
                <a:latin typeface="Calibri Light" panose="020F0302020204030204" pitchFamily="34" charset="0"/>
                <a:cs typeface="Calibri Light" panose="020F0302020204030204" pitchFamily="34" charset="0"/>
              </a:rPr>
              <a:t>Desafíos:</a:t>
            </a: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739B367E-1E7D-4266-8642-06FD5E45A9BE}"/>
              </a:ext>
            </a:extLst>
          </p:cNvPr>
          <p:cNvSpPr/>
          <p:nvPr/>
        </p:nvSpPr>
        <p:spPr>
          <a:xfrm>
            <a:off x="584790" y="303359"/>
            <a:ext cx="340242" cy="307777"/>
          </a:xfrm>
          <a:prstGeom prst="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r">
              <a:buFont typeface="Wingdings" panose="05000000000000000000" pitchFamily="2" charset="2"/>
              <a:buChar char="ü"/>
            </a:pPr>
            <a:r>
              <a:rPr lang="es-CL" dirty="0">
                <a:solidFill>
                  <a:srgbClr val="FF3B3B"/>
                </a:solidFill>
              </a:rPr>
              <a:t>    </a:t>
            </a:r>
          </a:p>
        </p:txBody>
      </p:sp>
      <p:sp>
        <p:nvSpPr>
          <p:cNvPr id="3" name="Marcador de número de diapositiva 2">
            <a:extLst>
              <a:ext uri="{FF2B5EF4-FFF2-40B4-BE49-F238E27FC236}">
                <a16:creationId xmlns:a16="http://schemas.microsoft.com/office/drawing/2014/main" id="{B7D2BA2D-5197-47D8-94EC-D7793B88DA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297492" y="6609102"/>
            <a:ext cx="2133600" cy="365125"/>
          </a:xfrm>
        </p:spPr>
        <p:txBody>
          <a:bodyPr/>
          <a:lstStyle/>
          <a:p>
            <a:fld id="{7536BA00-E649-495D-B82A-3219CB1D2429}" type="slidenum">
              <a:rPr lang="es-CL" smtClean="0"/>
              <a:pPr/>
              <a:t>9</a:t>
            </a:fld>
            <a:endParaRPr lang="es-CL" dirty="0"/>
          </a:p>
        </p:txBody>
      </p:sp>
      <p:graphicFrame>
        <p:nvGraphicFramePr>
          <p:cNvPr id="7" name="4 Marcador de contenido">
            <a:extLst>
              <a:ext uri="{FF2B5EF4-FFF2-40B4-BE49-F238E27FC236}">
                <a16:creationId xmlns:a16="http://schemas.microsoft.com/office/drawing/2014/main" id="{CADA808F-DC26-4D1B-BDEF-8183AF87DB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0771992"/>
              </p:ext>
            </p:extLst>
          </p:nvPr>
        </p:nvGraphicFramePr>
        <p:xfrm>
          <a:off x="1237957" y="611136"/>
          <a:ext cx="10283483" cy="62468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55339801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174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.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1&quot;/&gt;&lt;m_chDecimalSymbol17909&gt;,&lt;/m_chDecimalSymbol17909&gt;&lt;m_nGroupingDigits17909 val=&quot;3&quot;/&gt;&lt;m_chGroupingSymbol17909&gt;.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-%m-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Contenido">
  <a:themeElements>
    <a:clrScheme name="Personalizado 1">
      <a:dk1>
        <a:srgbClr val="FFFFFF"/>
      </a:dk1>
      <a:lt1>
        <a:srgbClr val="FFFFFF"/>
      </a:lt1>
      <a:dk2>
        <a:srgbClr val="33448D"/>
      </a:dk2>
      <a:lt2>
        <a:srgbClr val="FFFFFF"/>
      </a:lt2>
      <a:accent1>
        <a:srgbClr val="0070C0"/>
      </a:accent1>
      <a:accent2>
        <a:srgbClr val="E63C00"/>
      </a:accent2>
      <a:accent3>
        <a:srgbClr val="CC2A04"/>
      </a:accent3>
      <a:accent4>
        <a:srgbClr val="0070C0"/>
      </a:accent4>
      <a:accent5>
        <a:srgbClr val="003258"/>
      </a:accent5>
      <a:accent6>
        <a:srgbClr val="808080"/>
      </a:accent6>
      <a:hlink>
        <a:srgbClr val="D8D8D8"/>
      </a:hlink>
      <a:folHlink>
        <a:srgbClr val="871717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solidFill>
          <a:schemeClr val="bg1"/>
        </a:solidFill>
        <a:ln w="9525">
          <a:solidFill>
            <a:schemeClr val="accent1"/>
          </a:solidFill>
          <a:miter lim="800000"/>
          <a:headEnd/>
          <a:tailEnd/>
        </a:ln>
        <a:effectLst/>
        <a:extLst/>
      </a:spPr>
      <a:bodyPr vert="horz" wrap="square" lIns="72009" tIns="72009" rIns="72009" bIns="72009" numCol="1" anchor="t" anchorCtr="0" compatLnSpc="1">
        <a:prstTxWarp prst="textNoShape">
          <a:avLst/>
        </a:prstTxWarp>
        <a:noAutofit/>
      </a:bodyPr>
      <a:lstStyle>
        <a:defPPr marL="1587" indent="0">
          <a:buNone/>
          <a:defRPr sz="1200" dirty="0" smtClean="0"/>
        </a:defPPr>
      </a:lstStyle>
    </a:txDef>
  </a:objectDefaults>
  <a:extraClrSchemeLst>
    <a:extraClrScheme>
      <a:clrScheme name="Blank">
        <a:dk1>
          <a:srgbClr val="00296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C2">
        <a:dk1>
          <a:srgbClr val="33448D"/>
        </a:dk1>
        <a:lt1>
          <a:srgbClr val="FFFFFF"/>
        </a:lt1>
        <a:dk2>
          <a:srgbClr val="33448D"/>
        </a:dk2>
        <a:lt2>
          <a:srgbClr val="FFFFFF"/>
        </a:lt2>
        <a:accent1>
          <a:srgbClr val="B6BFDF"/>
        </a:accent1>
        <a:accent2>
          <a:srgbClr val="33448D"/>
        </a:accent2>
        <a:accent3>
          <a:srgbClr val="7686BA"/>
        </a:accent3>
        <a:accent4>
          <a:srgbClr val="BDCB38"/>
        </a:accent4>
        <a:accent5>
          <a:srgbClr val="4BACC6"/>
        </a:accent5>
        <a:accent6>
          <a:srgbClr val="808080"/>
        </a:accent6>
        <a:hlink>
          <a:srgbClr val="7686BA"/>
        </a:hlink>
        <a:folHlink>
          <a:srgbClr val="BDCB3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5300</TotalTime>
  <Words>374</Words>
  <Application>Microsoft Office PowerPoint</Application>
  <PresentationFormat>Panorámica</PresentationFormat>
  <Paragraphs>116</Paragraphs>
  <Slides>13</Slides>
  <Notes>7</Notes>
  <HiddenSlides>0</HiddenSlides>
  <MMClips>0</MMClips>
  <ScaleCrop>false</ScaleCrop>
  <HeadingPairs>
    <vt:vector size="8" baseType="variant">
      <vt:variant>
        <vt:lpstr>Fuentes usadas</vt:lpstr>
      </vt:variant>
      <vt:variant>
        <vt:i4>7</vt:i4>
      </vt:variant>
      <vt:variant>
        <vt:lpstr>Tema</vt:lpstr>
      </vt:variant>
      <vt:variant>
        <vt:i4>3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4" baseType="lpstr">
      <vt:lpstr>Arial</vt:lpstr>
      <vt:lpstr>Calibri</vt:lpstr>
      <vt:lpstr>Calibri Light</vt:lpstr>
      <vt:lpstr>Verdana</vt:lpstr>
      <vt:lpstr>Verdana Bold</vt:lpstr>
      <vt:lpstr>Wingdings</vt:lpstr>
      <vt:lpstr>ヒラギノ角ゴ Pro W3</vt:lpstr>
      <vt:lpstr>Contenido</vt:lpstr>
      <vt:lpstr>Office Theme</vt:lpstr>
      <vt:lpstr>1_Contenido</vt:lpstr>
      <vt:lpstr>Diapositiva de think-cell</vt:lpstr>
      <vt:lpstr>Presentación de PowerPoint</vt:lpstr>
      <vt:lpstr>Gestión Desarrollo: Resumen consumo horas desarrollo</vt:lpstr>
      <vt:lpstr>Flujograma gestión de desarrollo</vt:lpstr>
      <vt:lpstr>Flujograma gestión de desarrollo</vt:lpstr>
      <vt:lpstr>Gestión Desarrollo: Anteproyectos </vt:lpstr>
      <vt:lpstr>Gestión Desarrollo: Anteproyectos</vt:lpstr>
      <vt:lpstr>Gestión Desarrollo: Proyectos</vt:lpstr>
      <vt:lpstr>Portal SIRH</vt:lpstr>
      <vt:lpstr>Desafíos:</vt:lpstr>
      <vt:lpstr>Portal SIRH</vt:lpstr>
      <vt:lpstr>Preguntas y Respuestas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mjcanelo@outlook.com</dc:creator>
  <cp:lastModifiedBy>cristian marcelo vasquez anabalon</cp:lastModifiedBy>
  <cp:revision>262</cp:revision>
  <dcterms:created xsi:type="dcterms:W3CDTF">2018-02-12T19:45:10Z</dcterms:created>
  <dcterms:modified xsi:type="dcterms:W3CDTF">2018-11-14T21:15:09Z</dcterms:modified>
</cp:coreProperties>
</file>