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  <p:sldMasterId id="2147483652" r:id="rId3"/>
  </p:sldMasterIdLst>
  <p:notesMasterIdLst>
    <p:notesMasterId r:id="rId12"/>
  </p:notesMasterIdLst>
  <p:handoutMasterIdLst>
    <p:handoutMasterId r:id="rId13"/>
  </p:handoutMasterIdLst>
  <p:sldIdLst>
    <p:sldId id="267" r:id="rId4"/>
    <p:sldId id="365" r:id="rId5"/>
    <p:sldId id="366" r:id="rId6"/>
    <p:sldId id="369" r:id="rId7"/>
    <p:sldId id="367" r:id="rId8"/>
    <p:sldId id="371" r:id="rId9"/>
    <p:sldId id="372" r:id="rId10"/>
    <p:sldId id="349" r:id="rId11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  <a:srgbClr val="C8D7EA"/>
    <a:srgbClr val="000099"/>
    <a:srgbClr val="FDC58D"/>
    <a:srgbClr val="500000"/>
    <a:srgbClr val="DE0000"/>
    <a:srgbClr val="960000"/>
    <a:srgbClr val="E273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271" autoAdjust="0"/>
    <p:restoredTop sz="94660"/>
  </p:normalViewPr>
  <p:slideViewPr>
    <p:cSldViewPr>
      <p:cViewPr>
        <p:scale>
          <a:sx n="78" d="100"/>
          <a:sy n="78" d="100"/>
        </p:scale>
        <p:origin x="-75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C0C68B-916A-4FF4-A170-23CC309CCE4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15EF52A-94A6-45B8-BCAA-2235A781D1A5}">
      <dgm:prSet phldrT="[Texto]"/>
      <dgm:spPr>
        <a:solidFill>
          <a:schemeClr val="accent1"/>
        </a:solidFill>
      </dgm:spPr>
      <dgm:t>
        <a:bodyPr/>
        <a:lstStyle/>
        <a:p>
          <a:r>
            <a:rPr lang="es-CL" dirty="0" smtClean="0"/>
            <a:t>Diagnostico</a:t>
          </a:r>
          <a:endParaRPr lang="es-CL" dirty="0"/>
        </a:p>
      </dgm:t>
    </dgm:pt>
    <dgm:pt modelId="{DEA2EE67-CB3B-48BD-8CC1-43F28D61EAA2}" type="parTrans" cxnId="{E26F288E-E697-440D-9EA5-C78F2A067BCD}">
      <dgm:prSet/>
      <dgm:spPr/>
      <dgm:t>
        <a:bodyPr/>
        <a:lstStyle/>
        <a:p>
          <a:endParaRPr lang="es-CL"/>
        </a:p>
      </dgm:t>
    </dgm:pt>
    <dgm:pt modelId="{68B7AF33-0995-4E3C-91A6-DF6418824DDA}" type="sibTrans" cxnId="{E26F288E-E697-440D-9EA5-C78F2A067BCD}">
      <dgm:prSet/>
      <dgm:spPr/>
      <dgm:t>
        <a:bodyPr/>
        <a:lstStyle/>
        <a:p>
          <a:endParaRPr lang="es-CL"/>
        </a:p>
      </dgm:t>
    </dgm:pt>
    <dgm:pt modelId="{B1585B36-D6DB-4683-8701-07AEA86C51F4}">
      <dgm:prSet phldrT="[Texto]"/>
      <dgm:spPr>
        <a:solidFill>
          <a:schemeClr val="accent1"/>
        </a:solidFill>
      </dgm:spPr>
      <dgm:t>
        <a:bodyPr/>
        <a:lstStyle/>
        <a:p>
          <a:r>
            <a:rPr lang="es-CL" dirty="0" smtClean="0"/>
            <a:t>Planificación</a:t>
          </a:r>
          <a:endParaRPr lang="es-CL" dirty="0"/>
        </a:p>
      </dgm:t>
    </dgm:pt>
    <dgm:pt modelId="{57B1C4E8-FA2C-400B-9F72-B765789F44AD}" type="parTrans" cxnId="{87D04934-7A78-4D97-8502-C196EAC5DE16}">
      <dgm:prSet/>
      <dgm:spPr/>
      <dgm:t>
        <a:bodyPr/>
        <a:lstStyle/>
        <a:p>
          <a:endParaRPr lang="es-CL"/>
        </a:p>
      </dgm:t>
    </dgm:pt>
    <dgm:pt modelId="{226429AA-DE98-490E-B323-6A7C0B4785A9}" type="sibTrans" cxnId="{87D04934-7A78-4D97-8502-C196EAC5DE16}">
      <dgm:prSet/>
      <dgm:spPr/>
      <dgm:t>
        <a:bodyPr/>
        <a:lstStyle/>
        <a:p>
          <a:endParaRPr lang="es-CL"/>
        </a:p>
      </dgm:t>
    </dgm:pt>
    <dgm:pt modelId="{ED84DA19-6FFD-4B93-9A7F-128B0A7A477F}">
      <dgm:prSet phldrT="[Texto]"/>
      <dgm:spPr/>
      <dgm:t>
        <a:bodyPr/>
        <a:lstStyle/>
        <a:p>
          <a:r>
            <a:rPr lang="es-CL" dirty="0" smtClean="0"/>
            <a:t>Definición Equipo de Trabajo Minsal  </a:t>
          </a:r>
          <a:endParaRPr lang="es-CL" dirty="0"/>
        </a:p>
      </dgm:t>
    </dgm:pt>
    <dgm:pt modelId="{30418FCC-6C48-4BA7-B341-02C973BF0A3F}" type="parTrans" cxnId="{2192F1E2-212D-4023-8DB6-A3765F28EF52}">
      <dgm:prSet/>
      <dgm:spPr/>
      <dgm:t>
        <a:bodyPr/>
        <a:lstStyle/>
        <a:p>
          <a:endParaRPr lang="es-CL"/>
        </a:p>
      </dgm:t>
    </dgm:pt>
    <dgm:pt modelId="{1CD8C08C-A5EC-4D2F-B1C0-97A5EA4E1369}" type="sibTrans" cxnId="{2192F1E2-212D-4023-8DB6-A3765F28EF52}">
      <dgm:prSet/>
      <dgm:spPr/>
      <dgm:t>
        <a:bodyPr/>
        <a:lstStyle/>
        <a:p>
          <a:endParaRPr lang="es-CL"/>
        </a:p>
      </dgm:t>
    </dgm:pt>
    <dgm:pt modelId="{6A391D52-FC6A-4E0C-B66E-F62F4700F731}">
      <dgm:prSet phldrT="[Texto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CL" dirty="0" smtClean="0"/>
            <a:t>Diseño Propuesta Metodológica</a:t>
          </a:r>
          <a:endParaRPr lang="es-CL" dirty="0"/>
        </a:p>
      </dgm:t>
    </dgm:pt>
    <dgm:pt modelId="{19142F73-269C-4159-9708-1AC51A80CBB4}" type="parTrans" cxnId="{FF8A1D59-1705-4EC5-A80C-F0E1EE0B055D}">
      <dgm:prSet/>
      <dgm:spPr/>
      <dgm:t>
        <a:bodyPr/>
        <a:lstStyle/>
        <a:p>
          <a:endParaRPr lang="es-CL"/>
        </a:p>
      </dgm:t>
    </dgm:pt>
    <dgm:pt modelId="{06612D8F-85AF-4CF9-A54D-40F529DF5387}" type="sibTrans" cxnId="{FF8A1D59-1705-4EC5-A80C-F0E1EE0B055D}">
      <dgm:prSet/>
      <dgm:spPr/>
      <dgm:t>
        <a:bodyPr/>
        <a:lstStyle/>
        <a:p>
          <a:endParaRPr lang="es-CL"/>
        </a:p>
      </dgm:t>
    </dgm:pt>
    <dgm:pt modelId="{0AAFBE9C-511D-4852-A6F7-4D291CE70035}">
      <dgm:prSet phldrT="[Texto]"/>
      <dgm:spPr/>
      <dgm:t>
        <a:bodyPr/>
        <a:lstStyle/>
        <a:p>
          <a:r>
            <a:rPr lang="es-CL" dirty="0" smtClean="0"/>
            <a:t>Implementación</a:t>
          </a:r>
          <a:endParaRPr lang="es-CL" dirty="0"/>
        </a:p>
      </dgm:t>
    </dgm:pt>
    <dgm:pt modelId="{24356A91-7B88-48F3-A55E-B50DD937B8E8}" type="parTrans" cxnId="{CD2BA418-2667-4C59-BF2E-25748DCBAE01}">
      <dgm:prSet/>
      <dgm:spPr/>
      <dgm:t>
        <a:bodyPr/>
        <a:lstStyle/>
        <a:p>
          <a:endParaRPr lang="es-CL"/>
        </a:p>
      </dgm:t>
    </dgm:pt>
    <dgm:pt modelId="{01DBBE47-BF92-4C20-AC45-E44E577D5B71}" type="sibTrans" cxnId="{CD2BA418-2667-4C59-BF2E-25748DCBAE01}">
      <dgm:prSet/>
      <dgm:spPr/>
      <dgm:t>
        <a:bodyPr/>
        <a:lstStyle/>
        <a:p>
          <a:endParaRPr lang="es-CL"/>
        </a:p>
      </dgm:t>
    </dgm:pt>
    <dgm:pt modelId="{878522C4-E9F4-49F5-A4C4-AA0BB356FBA0}">
      <dgm:prSet phldrT="[Texto]"/>
      <dgm:spPr/>
      <dgm:t>
        <a:bodyPr/>
        <a:lstStyle/>
        <a:p>
          <a:r>
            <a:rPr lang="es-CL" dirty="0" smtClean="0"/>
            <a:t>Evaluación y Control</a:t>
          </a:r>
        </a:p>
        <a:p>
          <a:endParaRPr lang="es-CL" dirty="0"/>
        </a:p>
      </dgm:t>
    </dgm:pt>
    <dgm:pt modelId="{3EB8AA75-6934-4E39-9D40-34E075C19840}" type="parTrans" cxnId="{628BEE44-BD2B-4B36-A939-A14F60146952}">
      <dgm:prSet/>
      <dgm:spPr/>
      <dgm:t>
        <a:bodyPr/>
        <a:lstStyle/>
        <a:p>
          <a:endParaRPr lang="es-CL"/>
        </a:p>
      </dgm:t>
    </dgm:pt>
    <dgm:pt modelId="{9C8CC17A-403D-42AD-A264-3EADEFA57C2B}" type="sibTrans" cxnId="{628BEE44-BD2B-4B36-A939-A14F60146952}">
      <dgm:prSet/>
      <dgm:spPr/>
      <dgm:t>
        <a:bodyPr/>
        <a:lstStyle/>
        <a:p>
          <a:endParaRPr lang="es-CL"/>
        </a:p>
      </dgm:t>
    </dgm:pt>
    <dgm:pt modelId="{F12E359B-777F-4C61-A19C-74A0F750A2E4}" type="pres">
      <dgm:prSet presAssocID="{F2C0C68B-916A-4FF4-A170-23CC309CCE43}" presName="Name0" presStyleCnt="0">
        <dgm:presLayoutVars>
          <dgm:dir/>
          <dgm:animLvl val="lvl"/>
          <dgm:resizeHandles val="exact"/>
        </dgm:presLayoutVars>
      </dgm:prSet>
      <dgm:spPr/>
    </dgm:pt>
    <dgm:pt modelId="{EC043B67-F6E1-442F-987D-754A9FA3E419}" type="pres">
      <dgm:prSet presAssocID="{6A391D52-FC6A-4E0C-B66E-F62F4700F731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27CE52B-545D-4E14-B2FC-24AE4E6C21FF}" type="pres">
      <dgm:prSet presAssocID="{06612D8F-85AF-4CF9-A54D-40F529DF5387}" presName="parTxOnlySpace" presStyleCnt="0"/>
      <dgm:spPr/>
    </dgm:pt>
    <dgm:pt modelId="{E3298947-0E0D-4246-9078-DCD29455CD35}" type="pres">
      <dgm:prSet presAssocID="{ED84DA19-6FFD-4B93-9A7F-128B0A7A477F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09205B8-32C2-4EE1-A400-0D6AB5BA8540}" type="pres">
      <dgm:prSet presAssocID="{1CD8C08C-A5EC-4D2F-B1C0-97A5EA4E1369}" presName="parTxOnlySpace" presStyleCnt="0"/>
      <dgm:spPr/>
    </dgm:pt>
    <dgm:pt modelId="{58A5D94D-D67C-4C82-98F2-1BEC8415AFB3}" type="pres">
      <dgm:prSet presAssocID="{915EF52A-94A6-45B8-BCAA-2235A781D1A5}" presName="parTxOnly" presStyleLbl="node1" presStyleIdx="2" presStyleCnt="6" custLinFactNeighborX="741" custLinFactNeighborY="32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53DA664-C46A-40F3-A79D-F184A55ED1C4}" type="pres">
      <dgm:prSet presAssocID="{68B7AF33-0995-4E3C-91A6-DF6418824DDA}" presName="parTxOnlySpace" presStyleCnt="0"/>
      <dgm:spPr/>
    </dgm:pt>
    <dgm:pt modelId="{2B409FD3-1E3C-4736-AC0A-8614DF633B36}" type="pres">
      <dgm:prSet presAssocID="{B1585B36-D6DB-4683-8701-07AEA86C51F4}" presName="parTxOnly" presStyleLbl="node1" presStyleIdx="3" presStyleCnt="6" custLinFactNeighborX="-29998" custLinFactNeighborY="32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9E51828-A677-4E16-9B0F-E9BB71FA49CD}" type="pres">
      <dgm:prSet presAssocID="{226429AA-DE98-490E-B323-6A7C0B4785A9}" presName="parTxOnlySpace" presStyleCnt="0"/>
      <dgm:spPr/>
    </dgm:pt>
    <dgm:pt modelId="{B31E1DE1-4A77-46D9-9A46-391DD300592A}" type="pres">
      <dgm:prSet presAssocID="{0AAFBE9C-511D-4852-A6F7-4D291CE70035}" presName="parTxOnly" presStyleLbl="node1" presStyleIdx="4" presStyleCnt="6" custLinFactNeighborX="-14823" custLinFactNeighborY="52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7DA748B-36B2-4123-99CB-14C8BAA43500}" type="pres">
      <dgm:prSet presAssocID="{01DBBE47-BF92-4C20-AC45-E44E577D5B71}" presName="parTxOnlySpace" presStyleCnt="0"/>
      <dgm:spPr/>
    </dgm:pt>
    <dgm:pt modelId="{EB841284-D81D-4513-B5BF-9651D2BFCDAD}" type="pres">
      <dgm:prSet presAssocID="{878522C4-E9F4-49F5-A4C4-AA0BB356FBA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F129A96-731C-4D07-AE96-C57283F66CF7}" type="presOf" srcId="{915EF52A-94A6-45B8-BCAA-2235A781D1A5}" destId="{58A5D94D-D67C-4C82-98F2-1BEC8415AFB3}" srcOrd="0" destOrd="0" presId="urn:microsoft.com/office/officeart/2005/8/layout/chevron1"/>
    <dgm:cxn modelId="{FF8A1D59-1705-4EC5-A80C-F0E1EE0B055D}" srcId="{F2C0C68B-916A-4FF4-A170-23CC309CCE43}" destId="{6A391D52-FC6A-4E0C-B66E-F62F4700F731}" srcOrd="0" destOrd="0" parTransId="{19142F73-269C-4159-9708-1AC51A80CBB4}" sibTransId="{06612D8F-85AF-4CF9-A54D-40F529DF5387}"/>
    <dgm:cxn modelId="{E26F288E-E697-440D-9EA5-C78F2A067BCD}" srcId="{F2C0C68B-916A-4FF4-A170-23CC309CCE43}" destId="{915EF52A-94A6-45B8-BCAA-2235A781D1A5}" srcOrd="2" destOrd="0" parTransId="{DEA2EE67-CB3B-48BD-8CC1-43F28D61EAA2}" sibTransId="{68B7AF33-0995-4E3C-91A6-DF6418824DDA}"/>
    <dgm:cxn modelId="{55730A01-0EBC-48BC-87AD-D6C3544EA0C3}" type="presOf" srcId="{878522C4-E9F4-49F5-A4C4-AA0BB356FBA0}" destId="{EB841284-D81D-4513-B5BF-9651D2BFCDAD}" srcOrd="0" destOrd="0" presId="urn:microsoft.com/office/officeart/2005/8/layout/chevron1"/>
    <dgm:cxn modelId="{2192F1E2-212D-4023-8DB6-A3765F28EF52}" srcId="{F2C0C68B-916A-4FF4-A170-23CC309CCE43}" destId="{ED84DA19-6FFD-4B93-9A7F-128B0A7A477F}" srcOrd="1" destOrd="0" parTransId="{30418FCC-6C48-4BA7-B341-02C973BF0A3F}" sibTransId="{1CD8C08C-A5EC-4D2F-B1C0-97A5EA4E1369}"/>
    <dgm:cxn modelId="{5C3522CE-29FA-4F25-81C5-ACB08299CC37}" type="presOf" srcId="{F2C0C68B-916A-4FF4-A170-23CC309CCE43}" destId="{F12E359B-777F-4C61-A19C-74A0F750A2E4}" srcOrd="0" destOrd="0" presId="urn:microsoft.com/office/officeart/2005/8/layout/chevron1"/>
    <dgm:cxn modelId="{6ADEACC5-74D1-457B-9212-E8650EEAEB13}" type="presOf" srcId="{0AAFBE9C-511D-4852-A6F7-4D291CE70035}" destId="{B31E1DE1-4A77-46D9-9A46-391DD300592A}" srcOrd="0" destOrd="0" presId="urn:microsoft.com/office/officeart/2005/8/layout/chevron1"/>
    <dgm:cxn modelId="{F419D4C3-D7A9-4CA9-AF1B-FF3F34B1CADE}" type="presOf" srcId="{ED84DA19-6FFD-4B93-9A7F-128B0A7A477F}" destId="{E3298947-0E0D-4246-9078-DCD29455CD35}" srcOrd="0" destOrd="0" presId="urn:microsoft.com/office/officeart/2005/8/layout/chevron1"/>
    <dgm:cxn modelId="{628BEE44-BD2B-4B36-A939-A14F60146952}" srcId="{F2C0C68B-916A-4FF4-A170-23CC309CCE43}" destId="{878522C4-E9F4-49F5-A4C4-AA0BB356FBA0}" srcOrd="5" destOrd="0" parTransId="{3EB8AA75-6934-4E39-9D40-34E075C19840}" sibTransId="{9C8CC17A-403D-42AD-A264-3EADEFA57C2B}"/>
    <dgm:cxn modelId="{DC650F9B-39F8-4EEB-9703-E3DB27092227}" type="presOf" srcId="{B1585B36-D6DB-4683-8701-07AEA86C51F4}" destId="{2B409FD3-1E3C-4736-AC0A-8614DF633B36}" srcOrd="0" destOrd="0" presId="urn:microsoft.com/office/officeart/2005/8/layout/chevron1"/>
    <dgm:cxn modelId="{87D04934-7A78-4D97-8502-C196EAC5DE16}" srcId="{F2C0C68B-916A-4FF4-A170-23CC309CCE43}" destId="{B1585B36-D6DB-4683-8701-07AEA86C51F4}" srcOrd="3" destOrd="0" parTransId="{57B1C4E8-FA2C-400B-9F72-B765789F44AD}" sibTransId="{226429AA-DE98-490E-B323-6A7C0B4785A9}"/>
    <dgm:cxn modelId="{CD2BA418-2667-4C59-BF2E-25748DCBAE01}" srcId="{F2C0C68B-916A-4FF4-A170-23CC309CCE43}" destId="{0AAFBE9C-511D-4852-A6F7-4D291CE70035}" srcOrd="4" destOrd="0" parTransId="{24356A91-7B88-48F3-A55E-B50DD937B8E8}" sibTransId="{01DBBE47-BF92-4C20-AC45-E44E577D5B71}"/>
    <dgm:cxn modelId="{C8BFA6C9-CAC0-4BC8-BD82-2D211EB8D463}" type="presOf" srcId="{6A391D52-FC6A-4E0C-B66E-F62F4700F731}" destId="{EC043B67-F6E1-442F-987D-754A9FA3E419}" srcOrd="0" destOrd="0" presId="urn:microsoft.com/office/officeart/2005/8/layout/chevron1"/>
    <dgm:cxn modelId="{9DFC0DFF-2A4D-458C-AF5F-245FB494824D}" type="presParOf" srcId="{F12E359B-777F-4C61-A19C-74A0F750A2E4}" destId="{EC043B67-F6E1-442F-987D-754A9FA3E419}" srcOrd="0" destOrd="0" presId="urn:microsoft.com/office/officeart/2005/8/layout/chevron1"/>
    <dgm:cxn modelId="{FA88676F-2043-4178-BC32-16A2F4DAD2A8}" type="presParOf" srcId="{F12E359B-777F-4C61-A19C-74A0F750A2E4}" destId="{B27CE52B-545D-4E14-B2FC-24AE4E6C21FF}" srcOrd="1" destOrd="0" presId="urn:microsoft.com/office/officeart/2005/8/layout/chevron1"/>
    <dgm:cxn modelId="{EFA0BAC1-498A-4763-978B-C4B86C37BE71}" type="presParOf" srcId="{F12E359B-777F-4C61-A19C-74A0F750A2E4}" destId="{E3298947-0E0D-4246-9078-DCD29455CD35}" srcOrd="2" destOrd="0" presId="urn:microsoft.com/office/officeart/2005/8/layout/chevron1"/>
    <dgm:cxn modelId="{60CB9BE4-9D61-4172-951D-6EFFBCAA0A4C}" type="presParOf" srcId="{F12E359B-777F-4C61-A19C-74A0F750A2E4}" destId="{609205B8-32C2-4EE1-A400-0D6AB5BA8540}" srcOrd="3" destOrd="0" presId="urn:microsoft.com/office/officeart/2005/8/layout/chevron1"/>
    <dgm:cxn modelId="{729C7875-50EB-4089-B9BD-25A5991D3707}" type="presParOf" srcId="{F12E359B-777F-4C61-A19C-74A0F750A2E4}" destId="{58A5D94D-D67C-4C82-98F2-1BEC8415AFB3}" srcOrd="4" destOrd="0" presId="urn:microsoft.com/office/officeart/2005/8/layout/chevron1"/>
    <dgm:cxn modelId="{78076516-9A16-47C7-B75D-9447C78A82C1}" type="presParOf" srcId="{F12E359B-777F-4C61-A19C-74A0F750A2E4}" destId="{453DA664-C46A-40F3-A79D-F184A55ED1C4}" srcOrd="5" destOrd="0" presId="urn:microsoft.com/office/officeart/2005/8/layout/chevron1"/>
    <dgm:cxn modelId="{45CBFC0F-F836-4679-9CED-503D8FBCE9DE}" type="presParOf" srcId="{F12E359B-777F-4C61-A19C-74A0F750A2E4}" destId="{2B409FD3-1E3C-4736-AC0A-8614DF633B36}" srcOrd="6" destOrd="0" presId="urn:microsoft.com/office/officeart/2005/8/layout/chevron1"/>
    <dgm:cxn modelId="{EAD228B9-34B6-4B65-8EB2-123C01BECEC3}" type="presParOf" srcId="{F12E359B-777F-4C61-A19C-74A0F750A2E4}" destId="{19E51828-A677-4E16-9B0F-E9BB71FA49CD}" srcOrd="7" destOrd="0" presId="urn:microsoft.com/office/officeart/2005/8/layout/chevron1"/>
    <dgm:cxn modelId="{997AC9E9-5BE7-400E-AAE5-6A3CB08C840F}" type="presParOf" srcId="{F12E359B-777F-4C61-A19C-74A0F750A2E4}" destId="{B31E1DE1-4A77-46D9-9A46-391DD300592A}" srcOrd="8" destOrd="0" presId="urn:microsoft.com/office/officeart/2005/8/layout/chevron1"/>
    <dgm:cxn modelId="{CBA52E19-2F90-4C2C-AACB-90ECE2E837EB}" type="presParOf" srcId="{F12E359B-777F-4C61-A19C-74A0F750A2E4}" destId="{67DA748B-36B2-4123-99CB-14C8BAA43500}" srcOrd="9" destOrd="0" presId="urn:microsoft.com/office/officeart/2005/8/layout/chevron1"/>
    <dgm:cxn modelId="{DA27378D-63DC-4C05-8838-000D15985442}" type="presParOf" srcId="{F12E359B-777F-4C61-A19C-74A0F750A2E4}" destId="{EB841284-D81D-4513-B5BF-9651D2BFCDAD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1F06A0-5169-403E-9E91-AC200F83854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2382F406-7D8A-46C3-84E2-51914890AE68}">
      <dgm:prSet phldrT="[Texto]"/>
      <dgm:spPr/>
      <dgm:t>
        <a:bodyPr/>
        <a:lstStyle/>
        <a:p>
          <a:r>
            <a:rPr lang="es-CL" dirty="0" smtClean="0"/>
            <a:t>Diagnóstico</a:t>
          </a:r>
          <a:endParaRPr lang="es-CL" dirty="0"/>
        </a:p>
      </dgm:t>
    </dgm:pt>
    <dgm:pt modelId="{31D9524E-0C51-4900-925F-A82FFB01FB23}" type="parTrans" cxnId="{C6D122C3-A4C2-44B7-8B3C-7D3DEE951FB7}">
      <dgm:prSet/>
      <dgm:spPr/>
      <dgm:t>
        <a:bodyPr/>
        <a:lstStyle/>
        <a:p>
          <a:endParaRPr lang="es-CL"/>
        </a:p>
      </dgm:t>
    </dgm:pt>
    <dgm:pt modelId="{82AEFF32-D544-4610-BC0A-6C58BD0627B4}" type="sibTrans" cxnId="{C6D122C3-A4C2-44B7-8B3C-7D3DEE951FB7}">
      <dgm:prSet/>
      <dgm:spPr/>
      <dgm:t>
        <a:bodyPr/>
        <a:lstStyle/>
        <a:p>
          <a:endParaRPr lang="es-CL"/>
        </a:p>
      </dgm:t>
    </dgm:pt>
    <dgm:pt modelId="{FE906A4E-6E67-410D-B7FA-288B562523B8}">
      <dgm:prSet phldrT="[Texto]"/>
      <dgm:spPr/>
      <dgm:t>
        <a:bodyPr/>
        <a:lstStyle/>
        <a:p>
          <a:r>
            <a:rPr lang="es-CL" dirty="0" smtClean="0"/>
            <a:t>Establecer el Alcance y priorizar conceptos</a:t>
          </a:r>
          <a:endParaRPr lang="es-CL" dirty="0"/>
        </a:p>
      </dgm:t>
    </dgm:pt>
    <dgm:pt modelId="{61D3C319-B9A8-4910-B23B-B8C01C4AB36E}" type="parTrans" cxnId="{CF9ACF26-5C7E-43D5-86CE-4A328E90284B}">
      <dgm:prSet/>
      <dgm:spPr/>
      <dgm:t>
        <a:bodyPr/>
        <a:lstStyle/>
        <a:p>
          <a:endParaRPr lang="es-CL"/>
        </a:p>
      </dgm:t>
    </dgm:pt>
    <dgm:pt modelId="{76136CC6-4C3C-48A9-B9AA-590CF8743D51}" type="sibTrans" cxnId="{CF9ACF26-5C7E-43D5-86CE-4A328E90284B}">
      <dgm:prSet/>
      <dgm:spPr/>
      <dgm:t>
        <a:bodyPr/>
        <a:lstStyle/>
        <a:p>
          <a:endParaRPr lang="es-CL"/>
        </a:p>
      </dgm:t>
    </dgm:pt>
    <dgm:pt modelId="{BC54F7F7-600A-4B56-A071-1FCC7B4EA1FF}">
      <dgm:prSet phldrT="[Texto]"/>
      <dgm:spPr/>
      <dgm:t>
        <a:bodyPr/>
        <a:lstStyle/>
        <a:p>
          <a:r>
            <a:rPr lang="es-CL" dirty="0" smtClean="0"/>
            <a:t>Planificación</a:t>
          </a:r>
          <a:endParaRPr lang="es-CL" dirty="0"/>
        </a:p>
      </dgm:t>
    </dgm:pt>
    <dgm:pt modelId="{7F0C11B7-9834-4559-B329-4AF1E96D32C8}" type="parTrans" cxnId="{78217FE3-FE3A-4A5F-ABD0-32D80F95AB22}">
      <dgm:prSet/>
      <dgm:spPr/>
      <dgm:t>
        <a:bodyPr/>
        <a:lstStyle/>
        <a:p>
          <a:endParaRPr lang="es-CL"/>
        </a:p>
      </dgm:t>
    </dgm:pt>
    <dgm:pt modelId="{4FE4CDAD-6A64-411E-8FD5-68BBC1F99F65}" type="sibTrans" cxnId="{78217FE3-FE3A-4A5F-ABD0-32D80F95AB22}">
      <dgm:prSet/>
      <dgm:spPr/>
      <dgm:t>
        <a:bodyPr/>
        <a:lstStyle/>
        <a:p>
          <a:endParaRPr lang="es-CL"/>
        </a:p>
      </dgm:t>
    </dgm:pt>
    <dgm:pt modelId="{162FA2E1-5722-43EF-B0A8-1745FA9FDC2F}">
      <dgm:prSet phldrT="[Texto]"/>
      <dgm:spPr/>
      <dgm:t>
        <a:bodyPr/>
        <a:lstStyle/>
        <a:p>
          <a:r>
            <a:rPr lang="es-CL" dirty="0" smtClean="0"/>
            <a:t>Constitución Equipo de técnico  y jefe de proyecto.</a:t>
          </a:r>
          <a:endParaRPr lang="es-CL" dirty="0"/>
        </a:p>
      </dgm:t>
    </dgm:pt>
    <dgm:pt modelId="{5430692E-1E60-466E-99D8-700993654789}" type="parTrans" cxnId="{41F4C0BF-E83E-4777-939C-6DFD5D669D2B}">
      <dgm:prSet/>
      <dgm:spPr/>
      <dgm:t>
        <a:bodyPr/>
        <a:lstStyle/>
        <a:p>
          <a:endParaRPr lang="es-CL"/>
        </a:p>
      </dgm:t>
    </dgm:pt>
    <dgm:pt modelId="{C9DD4911-0E6B-4029-B9DA-8A4F96655268}" type="sibTrans" cxnId="{41F4C0BF-E83E-4777-939C-6DFD5D669D2B}">
      <dgm:prSet/>
      <dgm:spPr/>
      <dgm:t>
        <a:bodyPr/>
        <a:lstStyle/>
        <a:p>
          <a:endParaRPr lang="es-CL"/>
        </a:p>
      </dgm:t>
    </dgm:pt>
    <dgm:pt modelId="{FB021455-26B0-4117-B5CF-D69B7F24D6A0}">
      <dgm:prSet phldrT="[Texto]"/>
      <dgm:spPr/>
      <dgm:t>
        <a:bodyPr/>
        <a:lstStyle/>
        <a:p>
          <a:r>
            <a:rPr lang="es-CL" dirty="0" smtClean="0"/>
            <a:t>Establecer Cronograma de trabajo, reuniones y desarrollo de actividades.</a:t>
          </a:r>
          <a:endParaRPr lang="es-CL" dirty="0"/>
        </a:p>
      </dgm:t>
    </dgm:pt>
    <dgm:pt modelId="{739572FD-B0DC-4CE1-AD0C-C4C97BF3C3AE}" type="parTrans" cxnId="{0E1DA9C5-FC26-4B12-B873-8B25720CFE7D}">
      <dgm:prSet/>
      <dgm:spPr/>
      <dgm:t>
        <a:bodyPr/>
        <a:lstStyle/>
        <a:p>
          <a:endParaRPr lang="es-CL"/>
        </a:p>
      </dgm:t>
    </dgm:pt>
    <dgm:pt modelId="{C44AEF43-7947-4751-8D7B-D78F8213BBB0}" type="sibTrans" cxnId="{0E1DA9C5-FC26-4B12-B873-8B25720CFE7D}">
      <dgm:prSet/>
      <dgm:spPr/>
      <dgm:t>
        <a:bodyPr/>
        <a:lstStyle/>
        <a:p>
          <a:endParaRPr lang="es-CL"/>
        </a:p>
      </dgm:t>
    </dgm:pt>
    <dgm:pt modelId="{B7DBB202-5905-42F6-A6B5-1335A763A752}">
      <dgm:prSet phldrT="[Texto]"/>
      <dgm:spPr/>
      <dgm:t>
        <a:bodyPr/>
        <a:lstStyle/>
        <a:p>
          <a:r>
            <a:rPr lang="es-CL" dirty="0" smtClean="0"/>
            <a:t>Implementación</a:t>
          </a:r>
          <a:endParaRPr lang="es-CL" dirty="0"/>
        </a:p>
      </dgm:t>
    </dgm:pt>
    <dgm:pt modelId="{1AC34568-5564-48A1-BADB-E7C83B7F974F}" type="parTrans" cxnId="{F1E5C6AF-D4B2-4574-BDC0-FD6494D43FDF}">
      <dgm:prSet/>
      <dgm:spPr/>
      <dgm:t>
        <a:bodyPr/>
        <a:lstStyle/>
        <a:p>
          <a:endParaRPr lang="es-CL"/>
        </a:p>
      </dgm:t>
    </dgm:pt>
    <dgm:pt modelId="{3C18AC52-922F-4B47-87CD-86285FBC1660}" type="sibTrans" cxnId="{F1E5C6AF-D4B2-4574-BDC0-FD6494D43FDF}">
      <dgm:prSet/>
      <dgm:spPr/>
      <dgm:t>
        <a:bodyPr/>
        <a:lstStyle/>
        <a:p>
          <a:endParaRPr lang="es-CL"/>
        </a:p>
      </dgm:t>
    </dgm:pt>
    <dgm:pt modelId="{05FB5CD0-2890-4286-A7E6-62552F1B7AB4}">
      <dgm:prSet phldrT="[Texto]"/>
      <dgm:spPr/>
      <dgm:t>
        <a:bodyPr/>
        <a:lstStyle/>
        <a:p>
          <a:r>
            <a:rPr lang="es-CL" dirty="0" smtClean="0"/>
            <a:t>Documentación  comprometida</a:t>
          </a:r>
          <a:endParaRPr lang="es-CL" dirty="0"/>
        </a:p>
      </dgm:t>
    </dgm:pt>
    <dgm:pt modelId="{03BD247A-8D3D-4D9E-9F41-DFE638BCA499}" type="parTrans" cxnId="{71E31601-A091-422E-A7B1-FF1F2461CA1B}">
      <dgm:prSet/>
      <dgm:spPr/>
      <dgm:t>
        <a:bodyPr/>
        <a:lstStyle/>
        <a:p>
          <a:endParaRPr lang="es-CL"/>
        </a:p>
      </dgm:t>
    </dgm:pt>
    <dgm:pt modelId="{51F9D7DB-50EB-4C30-83B6-F55A2E94DFA3}" type="sibTrans" cxnId="{71E31601-A091-422E-A7B1-FF1F2461CA1B}">
      <dgm:prSet/>
      <dgm:spPr/>
      <dgm:t>
        <a:bodyPr/>
        <a:lstStyle/>
        <a:p>
          <a:endParaRPr lang="es-CL"/>
        </a:p>
      </dgm:t>
    </dgm:pt>
    <dgm:pt modelId="{241376B7-63E7-4843-B1AD-B96D74D4EA71}">
      <dgm:prSet phldrT="[Texto]"/>
      <dgm:spPr/>
      <dgm:t>
        <a:bodyPr/>
        <a:lstStyle/>
        <a:p>
          <a:r>
            <a:rPr lang="es-CL" dirty="0" smtClean="0"/>
            <a:t> Indicadores definidos</a:t>
          </a:r>
          <a:endParaRPr lang="es-CL" dirty="0"/>
        </a:p>
      </dgm:t>
    </dgm:pt>
    <dgm:pt modelId="{88563827-E82B-4A5F-93AD-59AD7087B5A0}" type="parTrans" cxnId="{0DA219E5-6667-45CE-821A-BE8B664DEFB3}">
      <dgm:prSet/>
      <dgm:spPr/>
      <dgm:t>
        <a:bodyPr/>
        <a:lstStyle/>
        <a:p>
          <a:endParaRPr lang="es-CL"/>
        </a:p>
      </dgm:t>
    </dgm:pt>
    <dgm:pt modelId="{CA77F574-A7D7-4BC7-90B1-2CB58324002A}" type="sibTrans" cxnId="{0DA219E5-6667-45CE-821A-BE8B664DEFB3}">
      <dgm:prSet/>
      <dgm:spPr/>
      <dgm:t>
        <a:bodyPr/>
        <a:lstStyle/>
        <a:p>
          <a:endParaRPr lang="es-CL"/>
        </a:p>
      </dgm:t>
    </dgm:pt>
    <dgm:pt modelId="{1B44AD7A-2B1E-4C42-BA8D-36D7006B6F84}">
      <dgm:prSet phldrT="[Texto]"/>
      <dgm:spPr/>
      <dgm:t>
        <a:bodyPr/>
        <a:lstStyle/>
        <a:p>
          <a:r>
            <a:rPr lang="es-CL" dirty="0" smtClean="0"/>
            <a:t>Evaluación</a:t>
          </a:r>
          <a:endParaRPr lang="es-CL" dirty="0"/>
        </a:p>
      </dgm:t>
    </dgm:pt>
    <dgm:pt modelId="{954F1CB7-75B5-4CC8-B26D-E5F3D2F4DC10}" type="parTrans" cxnId="{AF5FFF2B-2A32-45C2-B772-B76BFEEED994}">
      <dgm:prSet/>
      <dgm:spPr/>
      <dgm:t>
        <a:bodyPr/>
        <a:lstStyle/>
        <a:p>
          <a:endParaRPr lang="es-CL"/>
        </a:p>
      </dgm:t>
    </dgm:pt>
    <dgm:pt modelId="{686D6DAD-6451-4084-98EB-9AFBB8DFE463}" type="sibTrans" cxnId="{AF5FFF2B-2A32-45C2-B772-B76BFEEED994}">
      <dgm:prSet/>
      <dgm:spPr/>
      <dgm:t>
        <a:bodyPr/>
        <a:lstStyle/>
        <a:p>
          <a:endParaRPr lang="es-CL"/>
        </a:p>
      </dgm:t>
    </dgm:pt>
    <dgm:pt modelId="{3714EDBF-A856-4C83-AE59-5E3DC371DCE7}">
      <dgm:prSet phldrT="[Texto]"/>
      <dgm:spPr/>
      <dgm:t>
        <a:bodyPr/>
        <a:lstStyle/>
        <a:p>
          <a:r>
            <a:rPr lang="es-CL" dirty="0" smtClean="0"/>
            <a:t>Levantamiento de Información del SIRH</a:t>
          </a:r>
          <a:endParaRPr lang="es-CL" dirty="0"/>
        </a:p>
      </dgm:t>
    </dgm:pt>
    <dgm:pt modelId="{040F44F6-D947-4723-9ED6-580E0E4846E8}" type="parTrans" cxnId="{BCAA07E2-512C-4D09-B9B5-9EB10D61591E}">
      <dgm:prSet/>
      <dgm:spPr/>
      <dgm:t>
        <a:bodyPr/>
        <a:lstStyle/>
        <a:p>
          <a:endParaRPr lang="es-CL"/>
        </a:p>
      </dgm:t>
    </dgm:pt>
    <dgm:pt modelId="{7C45CE17-1DC2-476B-A208-4E896DE1D964}" type="sibTrans" cxnId="{BCAA07E2-512C-4D09-B9B5-9EB10D61591E}">
      <dgm:prSet/>
      <dgm:spPr/>
      <dgm:t>
        <a:bodyPr/>
        <a:lstStyle/>
        <a:p>
          <a:endParaRPr lang="es-CL"/>
        </a:p>
      </dgm:t>
    </dgm:pt>
    <dgm:pt modelId="{A6ED7325-BBCD-4255-8A81-A4D19692D6AA}">
      <dgm:prSet phldrT="[Texto]"/>
      <dgm:spPr/>
      <dgm:t>
        <a:bodyPr/>
        <a:lstStyle/>
        <a:p>
          <a:endParaRPr lang="es-CL" dirty="0"/>
        </a:p>
      </dgm:t>
    </dgm:pt>
    <dgm:pt modelId="{B6CC2F81-56AF-4AA3-B5CC-BDAF52C49B49}" type="parTrans" cxnId="{42CDEC04-77DD-4339-B092-D91416B63B18}">
      <dgm:prSet/>
      <dgm:spPr/>
      <dgm:t>
        <a:bodyPr/>
        <a:lstStyle/>
        <a:p>
          <a:endParaRPr lang="es-CL"/>
        </a:p>
      </dgm:t>
    </dgm:pt>
    <dgm:pt modelId="{CB8ADA72-DBCC-4D2B-913A-FBE42FB4EB98}" type="sibTrans" cxnId="{42CDEC04-77DD-4339-B092-D91416B63B18}">
      <dgm:prSet/>
      <dgm:spPr/>
      <dgm:t>
        <a:bodyPr/>
        <a:lstStyle/>
        <a:p>
          <a:endParaRPr lang="es-CL"/>
        </a:p>
      </dgm:t>
    </dgm:pt>
    <dgm:pt modelId="{142605B9-019B-4B95-8638-B8310FCDED5B}">
      <dgm:prSet phldrT="[Texto]"/>
      <dgm:spPr/>
      <dgm:t>
        <a:bodyPr/>
        <a:lstStyle/>
        <a:p>
          <a:r>
            <a:rPr lang="es-CL" dirty="0" smtClean="0"/>
            <a:t>Recopilar Normas, circulares, manuales  e instrucciones</a:t>
          </a:r>
          <a:endParaRPr lang="es-CL" dirty="0"/>
        </a:p>
      </dgm:t>
    </dgm:pt>
    <dgm:pt modelId="{942BE9A1-0BE8-4726-BBE0-9BF0A068066A}" type="parTrans" cxnId="{E223BB49-8E56-45AB-AA92-BAE0E513AC5B}">
      <dgm:prSet/>
      <dgm:spPr/>
      <dgm:t>
        <a:bodyPr/>
        <a:lstStyle/>
        <a:p>
          <a:endParaRPr lang="es-CL"/>
        </a:p>
      </dgm:t>
    </dgm:pt>
    <dgm:pt modelId="{DC213145-D3B3-4F61-A0EC-E7995D22A329}" type="sibTrans" cxnId="{E223BB49-8E56-45AB-AA92-BAE0E513AC5B}">
      <dgm:prSet/>
      <dgm:spPr/>
      <dgm:t>
        <a:bodyPr/>
        <a:lstStyle/>
        <a:p>
          <a:endParaRPr lang="es-CL"/>
        </a:p>
      </dgm:t>
    </dgm:pt>
    <dgm:pt modelId="{4E521C0A-0A33-4A1E-B659-CF80466B9117}">
      <dgm:prSet phldrT="[Texto]"/>
      <dgm:spPr/>
      <dgm:t>
        <a:bodyPr/>
        <a:lstStyle/>
        <a:p>
          <a:r>
            <a:rPr lang="es-CL" dirty="0" smtClean="0"/>
            <a:t>Elaborar Indicadores de control .</a:t>
          </a:r>
          <a:endParaRPr lang="es-CL" dirty="0"/>
        </a:p>
      </dgm:t>
    </dgm:pt>
    <dgm:pt modelId="{CCB396F4-C8F2-45D3-A475-8BD6CEEC5A28}" type="parTrans" cxnId="{D43AD7A0-5915-4045-8F00-788F71925A9B}">
      <dgm:prSet/>
      <dgm:spPr/>
      <dgm:t>
        <a:bodyPr/>
        <a:lstStyle/>
        <a:p>
          <a:endParaRPr lang="es-CL"/>
        </a:p>
      </dgm:t>
    </dgm:pt>
    <dgm:pt modelId="{5FAE92FA-9665-4240-AA6D-813CCFBB2E29}" type="sibTrans" cxnId="{D43AD7A0-5915-4045-8F00-788F71925A9B}">
      <dgm:prSet/>
      <dgm:spPr/>
      <dgm:t>
        <a:bodyPr/>
        <a:lstStyle/>
        <a:p>
          <a:endParaRPr lang="es-CL"/>
        </a:p>
      </dgm:t>
    </dgm:pt>
    <dgm:pt modelId="{D7D24CBD-0FAA-41E0-8B63-9267BC868219}">
      <dgm:prSet phldrT="[Texto]"/>
      <dgm:spPr/>
      <dgm:t>
        <a:bodyPr/>
        <a:lstStyle/>
        <a:p>
          <a:endParaRPr lang="es-CL" dirty="0"/>
        </a:p>
      </dgm:t>
    </dgm:pt>
    <dgm:pt modelId="{0BCD7103-7391-4031-806A-095163D9C9E9}" type="parTrans" cxnId="{938E837F-6E80-4AC8-8C98-A8E410FB2B51}">
      <dgm:prSet/>
      <dgm:spPr/>
      <dgm:t>
        <a:bodyPr/>
        <a:lstStyle/>
        <a:p>
          <a:endParaRPr lang="es-CL"/>
        </a:p>
      </dgm:t>
    </dgm:pt>
    <dgm:pt modelId="{8EB650C3-AD13-4B8F-A686-D130C94E2F65}" type="sibTrans" cxnId="{938E837F-6E80-4AC8-8C98-A8E410FB2B51}">
      <dgm:prSet/>
      <dgm:spPr/>
      <dgm:t>
        <a:bodyPr/>
        <a:lstStyle/>
        <a:p>
          <a:endParaRPr lang="es-CL"/>
        </a:p>
      </dgm:t>
    </dgm:pt>
    <dgm:pt modelId="{489F7137-73AA-4418-9A41-8C3B553206BB}">
      <dgm:prSet phldrT="[Texto]"/>
      <dgm:spPr/>
      <dgm:t>
        <a:bodyPr/>
        <a:lstStyle/>
        <a:p>
          <a:r>
            <a:rPr lang="es-CL" dirty="0" smtClean="0"/>
            <a:t>Elaborar propuesta mejoras en el SIRH</a:t>
          </a:r>
          <a:endParaRPr lang="es-CL" dirty="0"/>
        </a:p>
      </dgm:t>
    </dgm:pt>
    <dgm:pt modelId="{E0192513-2532-4AD6-9D87-422DA00A7E5A}" type="sibTrans" cxnId="{FD84547D-AFDE-4D6F-9160-B10B75ABCD8C}">
      <dgm:prSet/>
      <dgm:spPr/>
      <dgm:t>
        <a:bodyPr/>
        <a:lstStyle/>
        <a:p>
          <a:endParaRPr lang="es-CL"/>
        </a:p>
      </dgm:t>
    </dgm:pt>
    <dgm:pt modelId="{67AEC1CA-9EF8-423E-AFB2-83BDC9E9405C}" type="parTrans" cxnId="{FD84547D-AFDE-4D6F-9160-B10B75ABCD8C}">
      <dgm:prSet/>
      <dgm:spPr/>
      <dgm:t>
        <a:bodyPr/>
        <a:lstStyle/>
        <a:p>
          <a:endParaRPr lang="es-CL"/>
        </a:p>
      </dgm:t>
    </dgm:pt>
    <dgm:pt modelId="{3F76AEAF-191A-4772-99B6-B98D991D3AC0}">
      <dgm:prSet phldrT="[Texto]"/>
      <dgm:spPr/>
      <dgm:t>
        <a:bodyPr/>
        <a:lstStyle/>
        <a:p>
          <a:r>
            <a:rPr lang="es-CL" dirty="0" smtClean="0"/>
            <a:t>Elaborar propuesta de estandarización</a:t>
          </a:r>
          <a:endParaRPr lang="es-CL" dirty="0"/>
        </a:p>
      </dgm:t>
    </dgm:pt>
    <dgm:pt modelId="{6B0A06A2-DE1C-4D20-8642-A2E505D8015C}" type="parTrans" cxnId="{F83A7612-FE69-4AAC-BC88-0773E4088E31}">
      <dgm:prSet/>
      <dgm:spPr/>
      <dgm:t>
        <a:bodyPr/>
        <a:lstStyle/>
        <a:p>
          <a:endParaRPr lang="es-CL"/>
        </a:p>
      </dgm:t>
    </dgm:pt>
    <dgm:pt modelId="{E5136C68-F762-4A77-822E-836B8EE6E603}" type="sibTrans" cxnId="{F83A7612-FE69-4AAC-BC88-0773E4088E31}">
      <dgm:prSet/>
      <dgm:spPr/>
      <dgm:t>
        <a:bodyPr/>
        <a:lstStyle/>
        <a:p>
          <a:endParaRPr lang="es-CL"/>
        </a:p>
      </dgm:t>
    </dgm:pt>
    <dgm:pt modelId="{518A24AB-9241-447E-8797-CEB7738509BA}">
      <dgm:prSet phldrT="[Texto]"/>
      <dgm:spPr/>
      <dgm:t>
        <a:bodyPr/>
        <a:lstStyle/>
        <a:p>
          <a:r>
            <a:rPr lang="es-CL" dirty="0" smtClean="0"/>
            <a:t>Análisis de antecedentes</a:t>
          </a:r>
          <a:endParaRPr lang="es-CL" dirty="0"/>
        </a:p>
      </dgm:t>
    </dgm:pt>
    <dgm:pt modelId="{42E9373C-512F-4C90-BEFE-B8A0F8118D28}" type="parTrans" cxnId="{BA23B579-C630-4EA8-AB97-607E0ACFDA75}">
      <dgm:prSet/>
      <dgm:spPr/>
      <dgm:t>
        <a:bodyPr/>
        <a:lstStyle/>
        <a:p>
          <a:endParaRPr lang="es-CL"/>
        </a:p>
      </dgm:t>
    </dgm:pt>
    <dgm:pt modelId="{FB31F69E-7A0D-4017-A4FF-F0E48E0ACE60}" type="sibTrans" cxnId="{BA23B579-C630-4EA8-AB97-607E0ACFDA75}">
      <dgm:prSet/>
      <dgm:spPr/>
      <dgm:t>
        <a:bodyPr/>
        <a:lstStyle/>
        <a:p>
          <a:endParaRPr lang="es-CL"/>
        </a:p>
      </dgm:t>
    </dgm:pt>
    <dgm:pt modelId="{D9E2B6CF-4449-4597-BEA0-599BEF35FD27}">
      <dgm:prSet phldrT="[Texto]"/>
      <dgm:spPr/>
      <dgm:t>
        <a:bodyPr/>
        <a:lstStyle/>
        <a:p>
          <a:r>
            <a:rPr lang="es-CL" dirty="0" smtClean="0"/>
            <a:t>(Datos personales, contractuales y antecedentes de estudio)</a:t>
          </a:r>
          <a:endParaRPr lang="es-CL" dirty="0"/>
        </a:p>
      </dgm:t>
    </dgm:pt>
    <dgm:pt modelId="{6B0BF20D-8B1C-46E5-AAE4-92A37E96AEDD}" type="parTrans" cxnId="{B3D3BFD5-2E98-4497-9AD1-8E748F5C1A56}">
      <dgm:prSet/>
      <dgm:spPr/>
      <dgm:t>
        <a:bodyPr/>
        <a:lstStyle/>
        <a:p>
          <a:endParaRPr lang="es-CL"/>
        </a:p>
      </dgm:t>
    </dgm:pt>
    <dgm:pt modelId="{4C884DF2-8E9D-4F1A-A533-7E1C3AAF611B}" type="sibTrans" cxnId="{B3D3BFD5-2E98-4497-9AD1-8E748F5C1A56}">
      <dgm:prSet/>
      <dgm:spPr/>
      <dgm:t>
        <a:bodyPr/>
        <a:lstStyle/>
        <a:p>
          <a:endParaRPr lang="es-CL"/>
        </a:p>
      </dgm:t>
    </dgm:pt>
    <dgm:pt modelId="{E55B9F27-DE9E-4BF8-943E-2AF6D2701AA0}">
      <dgm:prSet phldrT="[Texto]"/>
      <dgm:spPr/>
      <dgm:t>
        <a:bodyPr/>
        <a:lstStyle/>
        <a:p>
          <a:r>
            <a:rPr lang="es-CL" dirty="0" smtClean="0"/>
            <a:t>Socializar y recopilar observaciones.</a:t>
          </a:r>
          <a:endParaRPr lang="es-CL" dirty="0"/>
        </a:p>
      </dgm:t>
    </dgm:pt>
    <dgm:pt modelId="{A2EC71F5-4A2E-4FBD-879E-BA2DE19868EF}" type="parTrans" cxnId="{32046837-D595-41FF-A1A3-98E31CEB3450}">
      <dgm:prSet/>
      <dgm:spPr/>
      <dgm:t>
        <a:bodyPr/>
        <a:lstStyle/>
        <a:p>
          <a:endParaRPr lang="es-CL"/>
        </a:p>
      </dgm:t>
    </dgm:pt>
    <dgm:pt modelId="{E1069F5C-9B8C-4541-8E5C-8630A5414D16}" type="sibTrans" cxnId="{32046837-D595-41FF-A1A3-98E31CEB3450}">
      <dgm:prSet/>
      <dgm:spPr/>
      <dgm:t>
        <a:bodyPr/>
        <a:lstStyle/>
        <a:p>
          <a:endParaRPr lang="es-CL"/>
        </a:p>
      </dgm:t>
    </dgm:pt>
    <dgm:pt modelId="{F1AC4AF7-E8ED-462B-ADAE-75B7A7190FA4}">
      <dgm:prSet phldrT="[Texto]"/>
      <dgm:spPr/>
      <dgm:t>
        <a:bodyPr/>
        <a:lstStyle/>
        <a:p>
          <a:r>
            <a:rPr lang="es-CL" dirty="0" smtClean="0"/>
            <a:t>Elaborar Informe Final</a:t>
          </a:r>
          <a:endParaRPr lang="es-CL" dirty="0"/>
        </a:p>
      </dgm:t>
    </dgm:pt>
    <dgm:pt modelId="{A2967586-40BE-451A-902B-AA31BF7C2F2B}" type="parTrans" cxnId="{4E4E079E-2F50-435D-8D4D-B054BEBC6600}">
      <dgm:prSet/>
      <dgm:spPr/>
      <dgm:t>
        <a:bodyPr/>
        <a:lstStyle/>
        <a:p>
          <a:endParaRPr lang="es-CL"/>
        </a:p>
      </dgm:t>
    </dgm:pt>
    <dgm:pt modelId="{0A4600B1-6E41-4105-8A81-B4EC3FACC362}" type="sibTrans" cxnId="{4E4E079E-2F50-435D-8D4D-B054BEBC6600}">
      <dgm:prSet/>
      <dgm:spPr/>
      <dgm:t>
        <a:bodyPr/>
        <a:lstStyle/>
        <a:p>
          <a:endParaRPr lang="es-CL"/>
        </a:p>
      </dgm:t>
    </dgm:pt>
    <dgm:pt modelId="{A802BB4B-0DED-4C54-A82C-B8E47B0938B6}">
      <dgm:prSet/>
      <dgm:spPr/>
      <dgm:t>
        <a:bodyPr/>
        <a:lstStyle/>
        <a:p>
          <a:r>
            <a:rPr lang="es-CL" dirty="0" smtClean="0"/>
            <a:t>Implementación Módulo de Auto consulta</a:t>
          </a:r>
          <a:endParaRPr lang="es-CL" dirty="0"/>
        </a:p>
      </dgm:t>
    </dgm:pt>
    <dgm:pt modelId="{CE0CD371-4F65-4F8A-BAD6-55D84DBA911F}" type="parTrans" cxnId="{50D5AB09-8271-4DDA-AA65-88248513341C}">
      <dgm:prSet/>
      <dgm:spPr/>
      <dgm:t>
        <a:bodyPr/>
        <a:lstStyle/>
        <a:p>
          <a:endParaRPr lang="es-CL"/>
        </a:p>
      </dgm:t>
    </dgm:pt>
    <dgm:pt modelId="{02F6DAE2-94B7-454E-81D5-FA996E9D2AD7}" type="sibTrans" cxnId="{50D5AB09-8271-4DDA-AA65-88248513341C}">
      <dgm:prSet/>
      <dgm:spPr/>
      <dgm:t>
        <a:bodyPr/>
        <a:lstStyle/>
        <a:p>
          <a:endParaRPr lang="es-CL"/>
        </a:p>
      </dgm:t>
    </dgm:pt>
    <dgm:pt modelId="{9E0BDAE9-6259-41E3-BB9B-1B3FCD544B33}">
      <dgm:prSet/>
      <dgm:spPr/>
      <dgm:t>
        <a:bodyPr/>
        <a:lstStyle/>
        <a:p>
          <a:r>
            <a:rPr lang="es-CL" dirty="0" smtClean="0"/>
            <a:t>Indicadores de Calidad QV.</a:t>
          </a:r>
          <a:endParaRPr lang="es-CL" dirty="0"/>
        </a:p>
      </dgm:t>
    </dgm:pt>
    <dgm:pt modelId="{A047425E-411A-4A3D-ADE7-DD2D32C9636B}" type="parTrans" cxnId="{23E16DC9-341C-45BF-9AB8-36367A4BFA21}">
      <dgm:prSet/>
      <dgm:spPr/>
      <dgm:t>
        <a:bodyPr/>
        <a:lstStyle/>
        <a:p>
          <a:endParaRPr lang="es-CL"/>
        </a:p>
      </dgm:t>
    </dgm:pt>
    <dgm:pt modelId="{3BC16AD6-92FC-46BB-B9EF-E5A04FDFB340}" type="sibTrans" cxnId="{23E16DC9-341C-45BF-9AB8-36367A4BFA21}">
      <dgm:prSet/>
      <dgm:spPr/>
      <dgm:t>
        <a:bodyPr/>
        <a:lstStyle/>
        <a:p>
          <a:endParaRPr lang="es-CL"/>
        </a:p>
      </dgm:t>
    </dgm:pt>
    <dgm:pt modelId="{DD0884F9-3DC7-4C17-90F5-CC2D729CBFD6}">
      <dgm:prSet/>
      <dgm:spPr/>
      <dgm:t>
        <a:bodyPr/>
        <a:lstStyle/>
        <a:p>
          <a:r>
            <a:rPr lang="es-CL" dirty="0" smtClean="0"/>
            <a:t>Difusión: Portal, Capacitaciones y Video Conferencia.</a:t>
          </a:r>
          <a:endParaRPr lang="es-CL" dirty="0"/>
        </a:p>
      </dgm:t>
    </dgm:pt>
    <dgm:pt modelId="{A8E702EB-B920-423F-BDCD-D8594E4BD9B2}" type="parTrans" cxnId="{B6709FAF-57BF-4484-AB3F-EA78B047724F}">
      <dgm:prSet/>
      <dgm:spPr/>
      <dgm:t>
        <a:bodyPr/>
        <a:lstStyle/>
        <a:p>
          <a:endParaRPr lang="es-CL"/>
        </a:p>
      </dgm:t>
    </dgm:pt>
    <dgm:pt modelId="{2D42ABCB-2A69-4363-8097-8F1E1F24B07B}" type="sibTrans" cxnId="{B6709FAF-57BF-4484-AB3F-EA78B047724F}">
      <dgm:prSet/>
      <dgm:spPr/>
      <dgm:t>
        <a:bodyPr/>
        <a:lstStyle/>
        <a:p>
          <a:endParaRPr lang="es-CL"/>
        </a:p>
      </dgm:t>
    </dgm:pt>
    <dgm:pt modelId="{5D054AAA-DC64-441E-8562-39E7A1C46257}">
      <dgm:prSet phldrT="[Texto]"/>
      <dgm:spPr/>
      <dgm:t>
        <a:bodyPr/>
        <a:lstStyle/>
        <a:p>
          <a:r>
            <a:rPr lang="es-CL" dirty="0" smtClean="0"/>
            <a:t>Retroalimentación a las instituciones (Análisis incidentes)</a:t>
          </a:r>
          <a:endParaRPr lang="es-CL" dirty="0"/>
        </a:p>
      </dgm:t>
    </dgm:pt>
    <dgm:pt modelId="{FBDA34E0-AB70-4B5D-8132-CC6AAC47A4B5}" type="parTrans" cxnId="{4CC3F9CB-7DE8-4778-AE27-A6B2379AAAD2}">
      <dgm:prSet/>
      <dgm:spPr/>
      <dgm:t>
        <a:bodyPr/>
        <a:lstStyle/>
        <a:p>
          <a:endParaRPr lang="es-CL"/>
        </a:p>
      </dgm:t>
    </dgm:pt>
    <dgm:pt modelId="{924D2425-7B55-4DA3-8CCC-F8EC53AF4277}" type="sibTrans" cxnId="{4CC3F9CB-7DE8-4778-AE27-A6B2379AAAD2}">
      <dgm:prSet/>
      <dgm:spPr/>
      <dgm:t>
        <a:bodyPr/>
        <a:lstStyle/>
        <a:p>
          <a:endParaRPr lang="es-CL"/>
        </a:p>
      </dgm:t>
    </dgm:pt>
    <dgm:pt modelId="{4E0D6E79-790B-486A-838E-6DF5BF0A2CC2}">
      <dgm:prSet/>
      <dgm:spPr/>
      <dgm:t>
        <a:bodyPr/>
        <a:lstStyle/>
        <a:p>
          <a:r>
            <a:rPr lang="es-CL" dirty="0" smtClean="0"/>
            <a:t>Mejoras al SIRH: Boqueo Códigos Generales, actualizar tabla del concepto, validación y emisión de reportes, transferencia a QV. </a:t>
          </a:r>
          <a:endParaRPr lang="es-CL" dirty="0"/>
        </a:p>
      </dgm:t>
    </dgm:pt>
    <dgm:pt modelId="{C7FF5BAA-366E-401A-8405-8CB884BE51F8}" type="parTrans" cxnId="{465F7021-0A60-4575-A9DC-284E59343088}">
      <dgm:prSet/>
      <dgm:spPr/>
      <dgm:t>
        <a:bodyPr/>
        <a:lstStyle/>
        <a:p>
          <a:endParaRPr lang="es-CL"/>
        </a:p>
      </dgm:t>
    </dgm:pt>
    <dgm:pt modelId="{18F1E2FF-4461-4232-912F-8D1942D27DA0}" type="sibTrans" cxnId="{465F7021-0A60-4575-A9DC-284E59343088}">
      <dgm:prSet/>
      <dgm:spPr/>
      <dgm:t>
        <a:bodyPr/>
        <a:lstStyle/>
        <a:p>
          <a:endParaRPr lang="es-CL"/>
        </a:p>
      </dgm:t>
    </dgm:pt>
    <dgm:pt modelId="{D07CE201-AEF3-4F2A-818C-796968F73C23}">
      <dgm:prSet/>
      <dgm:spPr/>
      <dgm:t>
        <a:bodyPr/>
        <a:lstStyle/>
        <a:p>
          <a:r>
            <a:rPr lang="es-CL" dirty="0" smtClean="0"/>
            <a:t>Identificar Referente Técnico Minsal: actualización.</a:t>
          </a:r>
          <a:endParaRPr lang="es-CL" dirty="0"/>
        </a:p>
      </dgm:t>
    </dgm:pt>
    <dgm:pt modelId="{B3A59BB8-954B-4BA2-9B1D-9213B501EB6F}" type="parTrans" cxnId="{AB6534FD-9AB9-4318-AB77-1F4FA270A440}">
      <dgm:prSet/>
      <dgm:spPr/>
      <dgm:t>
        <a:bodyPr/>
        <a:lstStyle/>
        <a:p>
          <a:endParaRPr lang="es-CL"/>
        </a:p>
      </dgm:t>
    </dgm:pt>
    <dgm:pt modelId="{2301A03C-9D02-4328-AB61-09D51874867E}" type="sibTrans" cxnId="{AB6534FD-9AB9-4318-AB77-1F4FA270A440}">
      <dgm:prSet/>
      <dgm:spPr/>
      <dgm:t>
        <a:bodyPr/>
        <a:lstStyle/>
        <a:p>
          <a:endParaRPr lang="es-CL"/>
        </a:p>
      </dgm:t>
    </dgm:pt>
    <dgm:pt modelId="{BCE7A963-7882-4CBF-B76F-9BB98911FC2B}">
      <dgm:prSet/>
      <dgm:spPr/>
      <dgm:t>
        <a:bodyPr/>
        <a:lstStyle/>
        <a:p>
          <a:r>
            <a:rPr lang="es-CL" dirty="0" smtClean="0"/>
            <a:t>Capacitación INDRA</a:t>
          </a:r>
          <a:endParaRPr lang="es-CL" dirty="0"/>
        </a:p>
      </dgm:t>
    </dgm:pt>
    <dgm:pt modelId="{ED8C5007-83D1-4561-8FA6-04EA34A7C009}" type="parTrans" cxnId="{441B5CE4-9EBE-46C8-A67E-BED20EB90259}">
      <dgm:prSet/>
      <dgm:spPr/>
      <dgm:t>
        <a:bodyPr/>
        <a:lstStyle/>
        <a:p>
          <a:endParaRPr lang="es-CL"/>
        </a:p>
      </dgm:t>
    </dgm:pt>
    <dgm:pt modelId="{0BF838DC-D744-42D4-B048-5F90D4CB331D}" type="sibTrans" cxnId="{441B5CE4-9EBE-46C8-A67E-BED20EB90259}">
      <dgm:prSet/>
      <dgm:spPr/>
      <dgm:t>
        <a:bodyPr/>
        <a:lstStyle/>
        <a:p>
          <a:endParaRPr lang="es-CL"/>
        </a:p>
      </dgm:t>
    </dgm:pt>
    <dgm:pt modelId="{179F78B9-EB6E-4F5C-AA3B-31BEDE5DABBE}">
      <dgm:prSet/>
      <dgm:spPr/>
      <dgm:t>
        <a:bodyPr/>
        <a:lstStyle/>
        <a:p>
          <a:r>
            <a:rPr lang="es-CL" dirty="0" smtClean="0"/>
            <a:t>Crear categoría estándar</a:t>
          </a:r>
          <a:endParaRPr lang="es-CL" dirty="0"/>
        </a:p>
      </dgm:t>
    </dgm:pt>
    <dgm:pt modelId="{752D96E9-9E98-4B16-B810-45E0AD3398DF}" type="parTrans" cxnId="{87A2596D-60EE-421B-B16A-A134ED919BEF}">
      <dgm:prSet/>
      <dgm:spPr/>
      <dgm:t>
        <a:bodyPr/>
        <a:lstStyle/>
        <a:p>
          <a:endParaRPr lang="es-CL"/>
        </a:p>
      </dgm:t>
    </dgm:pt>
    <dgm:pt modelId="{20341C76-CE0F-4906-B6D4-99367A3E7959}" type="sibTrans" cxnId="{87A2596D-60EE-421B-B16A-A134ED919BEF}">
      <dgm:prSet/>
      <dgm:spPr/>
      <dgm:t>
        <a:bodyPr/>
        <a:lstStyle/>
        <a:p>
          <a:endParaRPr lang="es-CL"/>
        </a:p>
      </dgm:t>
    </dgm:pt>
    <dgm:pt modelId="{9FBE95A7-E92D-4CA6-8D8E-A232A4D23895}">
      <dgm:prSet phldrT="[Texto]"/>
      <dgm:spPr/>
      <dgm:t>
        <a:bodyPr/>
        <a:lstStyle/>
        <a:p>
          <a:r>
            <a:rPr lang="es-CL" dirty="0" smtClean="0"/>
            <a:t>Auditorias de consistencia de datos</a:t>
          </a:r>
          <a:endParaRPr lang="es-CL" dirty="0"/>
        </a:p>
      </dgm:t>
    </dgm:pt>
    <dgm:pt modelId="{684F595A-C759-4648-B599-A69A34348CF7}" type="parTrans" cxnId="{A9A76BF9-340D-4C8E-8F4B-A8EBDC2F23C6}">
      <dgm:prSet/>
      <dgm:spPr/>
      <dgm:t>
        <a:bodyPr/>
        <a:lstStyle/>
        <a:p>
          <a:endParaRPr lang="es-CL"/>
        </a:p>
      </dgm:t>
    </dgm:pt>
    <dgm:pt modelId="{F6D665ED-C558-4A9D-91B9-5887DC1EB815}" type="sibTrans" cxnId="{A9A76BF9-340D-4C8E-8F4B-A8EBDC2F23C6}">
      <dgm:prSet/>
      <dgm:spPr/>
      <dgm:t>
        <a:bodyPr/>
        <a:lstStyle/>
        <a:p>
          <a:endParaRPr lang="es-CL"/>
        </a:p>
      </dgm:t>
    </dgm:pt>
    <dgm:pt modelId="{F9F82D73-33CD-4C64-A703-3AB35D30AB70}">
      <dgm:prSet phldrT="[Texto]"/>
      <dgm:spPr/>
      <dgm:t>
        <a:bodyPr/>
        <a:lstStyle/>
        <a:p>
          <a:r>
            <a:rPr lang="es-CL" dirty="0" smtClean="0"/>
            <a:t>Uso módulo auto consulta</a:t>
          </a:r>
          <a:endParaRPr lang="es-CL" dirty="0"/>
        </a:p>
      </dgm:t>
    </dgm:pt>
    <dgm:pt modelId="{BB5CA81A-1A7B-4523-B3E5-E485EF01DC85}" type="parTrans" cxnId="{84F94E99-DEE7-4D06-AE9B-30E4F5C16496}">
      <dgm:prSet/>
      <dgm:spPr/>
      <dgm:t>
        <a:bodyPr/>
        <a:lstStyle/>
        <a:p>
          <a:endParaRPr lang="es-CL"/>
        </a:p>
      </dgm:t>
    </dgm:pt>
    <dgm:pt modelId="{1C4FA196-3063-4166-93A5-868AFFC95FDA}" type="sibTrans" cxnId="{84F94E99-DEE7-4D06-AE9B-30E4F5C16496}">
      <dgm:prSet/>
      <dgm:spPr/>
      <dgm:t>
        <a:bodyPr/>
        <a:lstStyle/>
        <a:p>
          <a:endParaRPr lang="es-CL"/>
        </a:p>
      </dgm:t>
    </dgm:pt>
    <dgm:pt modelId="{E61DB285-D110-4BC3-97A4-B136B7E22767}" type="pres">
      <dgm:prSet presAssocID="{AC1F06A0-5169-403E-9E91-AC200F8385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CECD764B-BABE-4CDE-AAB3-1219C9A95359}" type="pres">
      <dgm:prSet presAssocID="{2382F406-7D8A-46C3-84E2-51914890AE68}" presName="composite" presStyleCnt="0"/>
      <dgm:spPr/>
    </dgm:pt>
    <dgm:pt modelId="{AEABB96C-6A89-488B-A5D6-81AB99BCA609}" type="pres">
      <dgm:prSet presAssocID="{2382F406-7D8A-46C3-84E2-51914890AE6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05F23B9-9282-406C-84AD-D64F6C74AEA5}" type="pres">
      <dgm:prSet presAssocID="{2382F406-7D8A-46C3-84E2-51914890AE68}" presName="desTx" presStyleLbl="alignAccFollowNode1" presStyleIdx="0" presStyleCnt="4" custLinFactNeighborX="1300" custLinFactNeighborY="71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AFE5C4D-441C-4BC1-BFBE-C5816AF2ADA5}" type="pres">
      <dgm:prSet presAssocID="{82AEFF32-D544-4610-BC0A-6C58BD0627B4}" presName="space" presStyleCnt="0"/>
      <dgm:spPr/>
    </dgm:pt>
    <dgm:pt modelId="{0867AF19-0A94-457C-816A-52BBAE1574F6}" type="pres">
      <dgm:prSet presAssocID="{BC54F7F7-600A-4B56-A071-1FCC7B4EA1FF}" presName="composite" presStyleCnt="0"/>
      <dgm:spPr/>
    </dgm:pt>
    <dgm:pt modelId="{21366A66-F852-4ED7-9852-39C2D7C9AE87}" type="pres">
      <dgm:prSet presAssocID="{BC54F7F7-600A-4B56-A071-1FCC7B4EA1FF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2A936D8-3840-45FC-973F-CC6BD4EB1D19}" type="pres">
      <dgm:prSet presAssocID="{BC54F7F7-600A-4B56-A071-1FCC7B4EA1FF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B8D735E-BAA2-4DC9-A427-FB51B45E657F}" type="pres">
      <dgm:prSet presAssocID="{4FE4CDAD-6A64-411E-8FD5-68BBC1F99F65}" presName="space" presStyleCnt="0"/>
      <dgm:spPr/>
    </dgm:pt>
    <dgm:pt modelId="{2F18F18C-78F0-4C21-95AF-154C3434435F}" type="pres">
      <dgm:prSet presAssocID="{B7DBB202-5905-42F6-A6B5-1335A763A752}" presName="composite" presStyleCnt="0"/>
      <dgm:spPr/>
    </dgm:pt>
    <dgm:pt modelId="{4E7AA9E1-D904-4BC6-862F-34E855A78F49}" type="pres">
      <dgm:prSet presAssocID="{B7DBB202-5905-42F6-A6B5-1335A763A752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65A89C9-3B40-4BB2-9055-8CCEA4174BA3}" type="pres">
      <dgm:prSet presAssocID="{B7DBB202-5905-42F6-A6B5-1335A763A752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F7E3647-43CA-4385-A68F-6F486DCFF558}" type="pres">
      <dgm:prSet presAssocID="{3C18AC52-922F-4B47-87CD-86285FBC1660}" presName="space" presStyleCnt="0"/>
      <dgm:spPr/>
    </dgm:pt>
    <dgm:pt modelId="{18628F3C-534E-4D82-8FEB-8614D1D6F47B}" type="pres">
      <dgm:prSet presAssocID="{1B44AD7A-2B1E-4C42-BA8D-36D7006B6F84}" presName="composite" presStyleCnt="0"/>
      <dgm:spPr/>
    </dgm:pt>
    <dgm:pt modelId="{A112CA3A-0085-4BF7-B327-CB598B25F1C2}" type="pres">
      <dgm:prSet presAssocID="{1B44AD7A-2B1E-4C42-BA8D-36D7006B6F84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3F795D3-26AD-4D08-89B0-5E918B0257E3}" type="pres">
      <dgm:prSet presAssocID="{1B44AD7A-2B1E-4C42-BA8D-36D7006B6F84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B6709FAF-57BF-4484-AB3F-EA78B047724F}" srcId="{B7DBB202-5905-42F6-A6B5-1335A763A752}" destId="{DD0884F9-3DC7-4C17-90F5-CC2D729CBFD6}" srcOrd="5" destOrd="0" parTransId="{A8E702EB-B920-423F-BDCD-D8594E4BD9B2}" sibTransId="{2D42ABCB-2A69-4363-8097-8F1E1F24B07B}"/>
    <dgm:cxn modelId="{BA23B579-C630-4EA8-AB97-607E0ACFDA75}" srcId="{BC54F7F7-600A-4B56-A071-1FCC7B4EA1FF}" destId="{518A24AB-9241-447E-8797-CEB7738509BA}" srcOrd="2" destOrd="0" parTransId="{42E9373C-512F-4C90-BEFE-B8A0F8118D28}" sibTransId="{FB31F69E-7A0D-4017-A4FF-F0E48E0ACE60}"/>
    <dgm:cxn modelId="{081DF2DA-E6AF-4C65-85EB-4AEEF6A3F0C1}" type="presOf" srcId="{489F7137-73AA-4418-9A41-8C3B553206BB}" destId="{22A936D8-3840-45FC-973F-CC6BD4EB1D19}" srcOrd="0" destOrd="5" presId="urn:microsoft.com/office/officeart/2005/8/layout/hList1"/>
    <dgm:cxn modelId="{4CC3F9CB-7DE8-4778-AE27-A6B2379AAAD2}" srcId="{1B44AD7A-2B1E-4C42-BA8D-36D7006B6F84}" destId="{5D054AAA-DC64-441E-8562-39E7A1C46257}" srcOrd="2" destOrd="0" parTransId="{FBDA34E0-AB70-4B5D-8132-CC6AAC47A4B5}" sibTransId="{924D2425-7B55-4DA3-8CCC-F8EC53AF4277}"/>
    <dgm:cxn modelId="{A9A76BF9-340D-4C8E-8F4B-A8EBDC2F23C6}" srcId="{1B44AD7A-2B1E-4C42-BA8D-36D7006B6F84}" destId="{9FBE95A7-E92D-4CA6-8D8E-A232A4D23895}" srcOrd="3" destOrd="0" parTransId="{684F595A-C759-4648-B599-A69A34348CF7}" sibTransId="{F6D665ED-C558-4A9D-91B9-5887DC1EB815}"/>
    <dgm:cxn modelId="{FD86A31D-935A-4EBA-8412-468E45266161}" type="presOf" srcId="{D7D24CBD-0FAA-41E0-8B63-9267BC868219}" destId="{22A936D8-3840-45FC-973F-CC6BD4EB1D19}" srcOrd="0" destOrd="8" presId="urn:microsoft.com/office/officeart/2005/8/layout/hList1"/>
    <dgm:cxn modelId="{BCAA07E2-512C-4D09-B9B5-9EB10D61591E}" srcId="{2382F406-7D8A-46C3-84E2-51914890AE68}" destId="{3714EDBF-A856-4C83-AE59-5E3DC371DCE7}" srcOrd="2" destOrd="0" parTransId="{040F44F6-D947-4723-9ED6-580E0E4846E8}" sibTransId="{7C45CE17-1DC2-476B-A208-4E896DE1D964}"/>
    <dgm:cxn modelId="{41F4C0BF-E83E-4777-939C-6DFD5D669D2B}" srcId="{BC54F7F7-600A-4B56-A071-1FCC7B4EA1FF}" destId="{162FA2E1-5722-43EF-B0A8-1745FA9FDC2F}" srcOrd="0" destOrd="0" parTransId="{5430692E-1E60-466E-99D8-700993654789}" sibTransId="{C9DD4911-0E6B-4029-B9DA-8A4F96655268}"/>
    <dgm:cxn modelId="{465F7021-0A60-4575-A9DC-284E59343088}" srcId="{B7DBB202-5905-42F6-A6B5-1335A763A752}" destId="{4E0D6E79-790B-486A-838E-6DF5BF0A2CC2}" srcOrd="0" destOrd="0" parTransId="{C7FF5BAA-366E-401A-8405-8CB884BE51F8}" sibTransId="{18F1E2FF-4461-4232-912F-8D1942D27DA0}"/>
    <dgm:cxn modelId="{80E9D367-E151-4930-8A14-5CC31B9CDB5D}" type="presOf" srcId="{4E521C0A-0A33-4A1E-B659-CF80466B9117}" destId="{22A936D8-3840-45FC-973F-CC6BD4EB1D19}" srcOrd="0" destOrd="4" presId="urn:microsoft.com/office/officeart/2005/8/layout/hList1"/>
    <dgm:cxn modelId="{B3D3BFD5-2E98-4497-9AD1-8E748F5C1A56}" srcId="{2382F406-7D8A-46C3-84E2-51914890AE68}" destId="{D9E2B6CF-4449-4597-BEA0-599BEF35FD27}" srcOrd="1" destOrd="0" parTransId="{6B0BF20D-8B1C-46E5-AAE4-92A37E96AEDD}" sibTransId="{4C884DF2-8E9D-4F1A-A533-7E1C3AAF611B}"/>
    <dgm:cxn modelId="{E5935FF5-076B-428C-AF1E-F0D7042029D8}" type="presOf" srcId="{142605B9-019B-4B95-8638-B8310FCDED5B}" destId="{005F23B9-9282-406C-84AD-D64F6C74AEA5}" srcOrd="0" destOrd="3" presId="urn:microsoft.com/office/officeart/2005/8/layout/hList1"/>
    <dgm:cxn modelId="{8EC5B1C5-DCDB-4A2C-906B-A63D339340C5}" type="presOf" srcId="{241376B7-63E7-4843-B1AD-B96D74D4EA71}" destId="{D3F795D3-26AD-4D08-89B0-5E918B0257E3}" srcOrd="0" destOrd="1" presId="urn:microsoft.com/office/officeart/2005/8/layout/hList1"/>
    <dgm:cxn modelId="{D2D07310-A39E-4951-B3C8-25B2061A80E4}" type="presOf" srcId="{D9E2B6CF-4449-4597-BEA0-599BEF35FD27}" destId="{005F23B9-9282-406C-84AD-D64F6C74AEA5}" srcOrd="0" destOrd="1" presId="urn:microsoft.com/office/officeart/2005/8/layout/hList1"/>
    <dgm:cxn modelId="{32046837-D595-41FF-A1A3-98E31CEB3450}" srcId="{BC54F7F7-600A-4B56-A071-1FCC7B4EA1FF}" destId="{E55B9F27-DE9E-4BF8-943E-2AF6D2701AA0}" srcOrd="6" destOrd="0" parTransId="{A2EC71F5-4A2E-4FBD-879E-BA2DE19868EF}" sibTransId="{E1069F5C-9B8C-4541-8E5C-8630A5414D16}"/>
    <dgm:cxn modelId="{87A2596D-60EE-421B-B16A-A134ED919BEF}" srcId="{B7DBB202-5905-42F6-A6B5-1335A763A752}" destId="{179F78B9-EB6E-4F5C-AA3B-31BEDE5DABBE}" srcOrd="3" destOrd="0" parTransId="{752D96E9-9E98-4B16-B810-45E0AD3398DF}" sibTransId="{20341C76-CE0F-4906-B6D4-99367A3E7959}"/>
    <dgm:cxn modelId="{FD84547D-AFDE-4D6F-9160-B10B75ABCD8C}" srcId="{BC54F7F7-600A-4B56-A071-1FCC7B4EA1FF}" destId="{489F7137-73AA-4418-9A41-8C3B553206BB}" srcOrd="5" destOrd="0" parTransId="{67AEC1CA-9EF8-423E-AFB2-83BDC9E9405C}" sibTransId="{E0192513-2532-4AD6-9D87-422DA00A7E5A}"/>
    <dgm:cxn modelId="{84F94E99-DEE7-4D06-AE9B-30E4F5C16496}" srcId="{1B44AD7A-2B1E-4C42-BA8D-36D7006B6F84}" destId="{F9F82D73-33CD-4C64-A703-3AB35D30AB70}" srcOrd="4" destOrd="0" parTransId="{BB5CA81A-1A7B-4523-B3E5-E485EF01DC85}" sibTransId="{1C4FA196-3063-4166-93A5-868AFFC95FDA}"/>
    <dgm:cxn modelId="{0E1DA9C5-FC26-4B12-B873-8B25720CFE7D}" srcId="{BC54F7F7-600A-4B56-A071-1FCC7B4EA1FF}" destId="{FB021455-26B0-4117-B5CF-D69B7F24D6A0}" srcOrd="1" destOrd="0" parTransId="{739572FD-B0DC-4CE1-AD0C-C4C97BF3C3AE}" sibTransId="{C44AEF43-7947-4751-8D7B-D78F8213BBB0}"/>
    <dgm:cxn modelId="{D9045D00-C5F0-4D9A-974B-438F907774BD}" type="presOf" srcId="{DD0884F9-3DC7-4C17-90F5-CC2D729CBFD6}" destId="{C65A89C9-3B40-4BB2-9055-8CCEA4174BA3}" srcOrd="0" destOrd="5" presId="urn:microsoft.com/office/officeart/2005/8/layout/hList1"/>
    <dgm:cxn modelId="{087C0E30-4863-4C10-A49A-6B2482DA46A2}" type="presOf" srcId="{A802BB4B-0DED-4C54-A82C-B8E47B0938B6}" destId="{C65A89C9-3B40-4BB2-9055-8CCEA4174BA3}" srcOrd="0" destOrd="6" presId="urn:microsoft.com/office/officeart/2005/8/layout/hList1"/>
    <dgm:cxn modelId="{D43AD7A0-5915-4045-8F00-788F71925A9B}" srcId="{BC54F7F7-600A-4B56-A071-1FCC7B4EA1FF}" destId="{4E521C0A-0A33-4A1E-B659-CF80466B9117}" srcOrd="4" destOrd="0" parTransId="{CCB396F4-C8F2-45D3-A475-8BD6CEEC5A28}" sibTransId="{5FAE92FA-9665-4240-AA6D-813CCFBB2E29}"/>
    <dgm:cxn modelId="{256F3E80-A046-4810-89DE-3661E491A7D8}" type="presOf" srcId="{E55B9F27-DE9E-4BF8-943E-2AF6D2701AA0}" destId="{22A936D8-3840-45FC-973F-CC6BD4EB1D19}" srcOrd="0" destOrd="6" presId="urn:microsoft.com/office/officeart/2005/8/layout/hList1"/>
    <dgm:cxn modelId="{7B553CFC-2965-491B-B15A-7A43168ECB95}" type="presOf" srcId="{F9F82D73-33CD-4C64-A703-3AB35D30AB70}" destId="{D3F795D3-26AD-4D08-89B0-5E918B0257E3}" srcOrd="0" destOrd="4" presId="urn:microsoft.com/office/officeart/2005/8/layout/hList1"/>
    <dgm:cxn modelId="{5BA7B8EF-C5D4-4221-9F42-4D9252F7ECAF}" type="presOf" srcId="{3F76AEAF-191A-4772-99B6-B98D991D3AC0}" destId="{22A936D8-3840-45FC-973F-CC6BD4EB1D19}" srcOrd="0" destOrd="3" presId="urn:microsoft.com/office/officeart/2005/8/layout/hList1"/>
    <dgm:cxn modelId="{4E4E079E-2F50-435D-8D4D-B054BEBC6600}" srcId="{BC54F7F7-600A-4B56-A071-1FCC7B4EA1FF}" destId="{F1AC4AF7-E8ED-462B-ADAE-75B7A7190FA4}" srcOrd="7" destOrd="0" parTransId="{A2967586-40BE-451A-902B-AA31BF7C2F2B}" sibTransId="{0A4600B1-6E41-4105-8A81-B4EC3FACC362}"/>
    <dgm:cxn modelId="{CF9ACF26-5C7E-43D5-86CE-4A328E90284B}" srcId="{2382F406-7D8A-46C3-84E2-51914890AE68}" destId="{FE906A4E-6E67-410D-B7FA-288B562523B8}" srcOrd="0" destOrd="0" parTransId="{61D3C319-B9A8-4910-B23B-B8C01C4AB36E}" sibTransId="{76136CC6-4C3C-48A9-B9AA-590CF8743D51}"/>
    <dgm:cxn modelId="{153BE07B-988C-40A2-926E-E16689657C87}" type="presOf" srcId="{2382F406-7D8A-46C3-84E2-51914890AE68}" destId="{AEABB96C-6A89-488B-A5D6-81AB99BCA609}" srcOrd="0" destOrd="0" presId="urn:microsoft.com/office/officeart/2005/8/layout/hList1"/>
    <dgm:cxn modelId="{646C78D2-A67D-4D75-8446-D41C0DC29FAB}" type="presOf" srcId="{179F78B9-EB6E-4F5C-AA3B-31BEDE5DABBE}" destId="{C65A89C9-3B40-4BB2-9055-8CCEA4174BA3}" srcOrd="0" destOrd="3" presId="urn:microsoft.com/office/officeart/2005/8/layout/hList1"/>
    <dgm:cxn modelId="{441B5CE4-9EBE-46C8-A67E-BED20EB90259}" srcId="{B7DBB202-5905-42F6-A6B5-1335A763A752}" destId="{BCE7A963-7882-4CBF-B76F-9BB98911FC2B}" srcOrd="4" destOrd="0" parTransId="{ED8C5007-83D1-4561-8FA6-04EA34A7C009}" sibTransId="{0BF838DC-D744-42D4-B048-5F90D4CB331D}"/>
    <dgm:cxn modelId="{4B2C016B-1183-4C11-BCE6-2842B5C8ED80}" type="presOf" srcId="{05FB5CD0-2890-4286-A7E6-62552F1B7AB4}" destId="{D3F795D3-26AD-4D08-89B0-5E918B0257E3}" srcOrd="0" destOrd="0" presId="urn:microsoft.com/office/officeart/2005/8/layout/hList1"/>
    <dgm:cxn modelId="{E1998EE9-4D1C-4944-B690-EBA6FD6DCB23}" type="presOf" srcId="{5D054AAA-DC64-441E-8562-39E7A1C46257}" destId="{D3F795D3-26AD-4D08-89B0-5E918B0257E3}" srcOrd="0" destOrd="2" presId="urn:microsoft.com/office/officeart/2005/8/layout/hList1"/>
    <dgm:cxn modelId="{50D5AB09-8271-4DDA-AA65-88248513341C}" srcId="{B7DBB202-5905-42F6-A6B5-1335A763A752}" destId="{A802BB4B-0DED-4C54-A82C-B8E47B0938B6}" srcOrd="6" destOrd="0" parTransId="{CE0CD371-4F65-4F8A-BAD6-55D84DBA911F}" sibTransId="{02F6DAE2-94B7-454E-81D5-FA996E9D2AD7}"/>
    <dgm:cxn modelId="{DF003471-CE56-41A2-AAB5-CF481DE9C23E}" type="presOf" srcId="{FB021455-26B0-4117-B5CF-D69B7F24D6A0}" destId="{22A936D8-3840-45FC-973F-CC6BD4EB1D19}" srcOrd="0" destOrd="1" presId="urn:microsoft.com/office/officeart/2005/8/layout/hList1"/>
    <dgm:cxn modelId="{0651632C-8DF7-4327-B8C5-A0ED64773BF5}" type="presOf" srcId="{BCE7A963-7882-4CBF-B76F-9BB98911FC2B}" destId="{C65A89C9-3B40-4BB2-9055-8CCEA4174BA3}" srcOrd="0" destOrd="4" presId="urn:microsoft.com/office/officeart/2005/8/layout/hList1"/>
    <dgm:cxn modelId="{61EF4196-300F-411F-BF70-2963437D08AD}" type="presOf" srcId="{A6ED7325-BBCD-4255-8A81-A4D19692D6AA}" destId="{005F23B9-9282-406C-84AD-D64F6C74AEA5}" srcOrd="0" destOrd="4" presId="urn:microsoft.com/office/officeart/2005/8/layout/hList1"/>
    <dgm:cxn modelId="{96FC2D37-B7A5-45C1-A170-2F28D60E72BA}" type="presOf" srcId="{AC1F06A0-5169-403E-9E91-AC200F838547}" destId="{E61DB285-D110-4BC3-97A4-B136B7E22767}" srcOrd="0" destOrd="0" presId="urn:microsoft.com/office/officeart/2005/8/layout/hList1"/>
    <dgm:cxn modelId="{E698A377-0302-4FB2-B76B-FD3E5DB911C1}" type="presOf" srcId="{BC54F7F7-600A-4B56-A071-1FCC7B4EA1FF}" destId="{21366A66-F852-4ED7-9852-39C2D7C9AE87}" srcOrd="0" destOrd="0" presId="urn:microsoft.com/office/officeart/2005/8/layout/hList1"/>
    <dgm:cxn modelId="{D07A2BCB-2778-4DC4-90D8-9F0B17125DF1}" type="presOf" srcId="{D07CE201-AEF3-4F2A-818C-796968F73C23}" destId="{C65A89C9-3B40-4BB2-9055-8CCEA4174BA3}" srcOrd="0" destOrd="2" presId="urn:microsoft.com/office/officeart/2005/8/layout/hList1"/>
    <dgm:cxn modelId="{F1E5C6AF-D4B2-4574-BDC0-FD6494D43FDF}" srcId="{AC1F06A0-5169-403E-9E91-AC200F838547}" destId="{B7DBB202-5905-42F6-A6B5-1335A763A752}" srcOrd="2" destOrd="0" parTransId="{1AC34568-5564-48A1-BADB-E7C83B7F974F}" sibTransId="{3C18AC52-922F-4B47-87CD-86285FBC1660}"/>
    <dgm:cxn modelId="{71E31601-A091-422E-A7B1-FF1F2461CA1B}" srcId="{1B44AD7A-2B1E-4C42-BA8D-36D7006B6F84}" destId="{05FB5CD0-2890-4286-A7E6-62552F1B7AB4}" srcOrd="0" destOrd="0" parTransId="{03BD247A-8D3D-4D9E-9F41-DFE638BCA499}" sibTransId="{51F9D7DB-50EB-4C30-83B6-F55A2E94DFA3}"/>
    <dgm:cxn modelId="{C6D122C3-A4C2-44B7-8B3C-7D3DEE951FB7}" srcId="{AC1F06A0-5169-403E-9E91-AC200F838547}" destId="{2382F406-7D8A-46C3-84E2-51914890AE68}" srcOrd="0" destOrd="0" parTransId="{31D9524E-0C51-4900-925F-A82FFB01FB23}" sibTransId="{82AEFF32-D544-4610-BC0A-6C58BD0627B4}"/>
    <dgm:cxn modelId="{5EAE25B4-4558-4049-98C3-F96C1CADFA3F}" type="presOf" srcId="{B7DBB202-5905-42F6-A6B5-1335A763A752}" destId="{4E7AA9E1-D904-4BC6-862F-34E855A78F49}" srcOrd="0" destOrd="0" presId="urn:microsoft.com/office/officeart/2005/8/layout/hList1"/>
    <dgm:cxn modelId="{D2F65340-3D97-458B-98D9-32496A9AA9E4}" type="presOf" srcId="{9FBE95A7-E92D-4CA6-8D8E-A232A4D23895}" destId="{D3F795D3-26AD-4D08-89B0-5E918B0257E3}" srcOrd="0" destOrd="3" presId="urn:microsoft.com/office/officeart/2005/8/layout/hList1"/>
    <dgm:cxn modelId="{F83A7612-FE69-4AAC-BC88-0773E4088E31}" srcId="{BC54F7F7-600A-4B56-A071-1FCC7B4EA1FF}" destId="{3F76AEAF-191A-4772-99B6-B98D991D3AC0}" srcOrd="3" destOrd="0" parTransId="{6B0A06A2-DE1C-4D20-8642-A2E505D8015C}" sibTransId="{E5136C68-F762-4A77-822E-836B8EE6E603}"/>
    <dgm:cxn modelId="{23E16DC9-341C-45BF-9AB8-36367A4BFA21}" srcId="{B7DBB202-5905-42F6-A6B5-1335A763A752}" destId="{9E0BDAE9-6259-41E3-BB9B-1B3FCD544B33}" srcOrd="1" destOrd="0" parTransId="{A047425E-411A-4A3D-ADE7-DD2D32C9636B}" sibTransId="{3BC16AD6-92FC-46BB-B9EF-E5A04FDFB340}"/>
    <dgm:cxn modelId="{4092FE42-2E81-4217-9043-D099600928BC}" type="presOf" srcId="{FE906A4E-6E67-410D-B7FA-288B562523B8}" destId="{005F23B9-9282-406C-84AD-D64F6C74AEA5}" srcOrd="0" destOrd="0" presId="urn:microsoft.com/office/officeart/2005/8/layout/hList1"/>
    <dgm:cxn modelId="{272B9F4A-2ED8-405B-953A-79F25A5866E9}" type="presOf" srcId="{3714EDBF-A856-4C83-AE59-5E3DC371DCE7}" destId="{005F23B9-9282-406C-84AD-D64F6C74AEA5}" srcOrd="0" destOrd="2" presId="urn:microsoft.com/office/officeart/2005/8/layout/hList1"/>
    <dgm:cxn modelId="{00C05D53-204A-4495-84E0-7B1212AF57C1}" type="presOf" srcId="{518A24AB-9241-447E-8797-CEB7738509BA}" destId="{22A936D8-3840-45FC-973F-CC6BD4EB1D19}" srcOrd="0" destOrd="2" presId="urn:microsoft.com/office/officeart/2005/8/layout/hList1"/>
    <dgm:cxn modelId="{E223BB49-8E56-45AB-AA92-BAE0E513AC5B}" srcId="{2382F406-7D8A-46C3-84E2-51914890AE68}" destId="{142605B9-019B-4B95-8638-B8310FCDED5B}" srcOrd="3" destOrd="0" parTransId="{942BE9A1-0BE8-4726-BBE0-9BF0A068066A}" sibTransId="{DC213145-D3B3-4F61-A0EC-E7995D22A329}"/>
    <dgm:cxn modelId="{67BBC1F6-97FA-4902-BEE0-5A507B760246}" type="presOf" srcId="{1B44AD7A-2B1E-4C42-BA8D-36D7006B6F84}" destId="{A112CA3A-0085-4BF7-B327-CB598B25F1C2}" srcOrd="0" destOrd="0" presId="urn:microsoft.com/office/officeart/2005/8/layout/hList1"/>
    <dgm:cxn modelId="{63014A9E-0EE7-4F28-8DC7-E869F3BDEFC0}" type="presOf" srcId="{F1AC4AF7-E8ED-462B-ADAE-75B7A7190FA4}" destId="{22A936D8-3840-45FC-973F-CC6BD4EB1D19}" srcOrd="0" destOrd="7" presId="urn:microsoft.com/office/officeart/2005/8/layout/hList1"/>
    <dgm:cxn modelId="{36AE5997-D53C-4BC1-8421-A51B1DD7CE38}" type="presOf" srcId="{162FA2E1-5722-43EF-B0A8-1745FA9FDC2F}" destId="{22A936D8-3840-45FC-973F-CC6BD4EB1D19}" srcOrd="0" destOrd="0" presId="urn:microsoft.com/office/officeart/2005/8/layout/hList1"/>
    <dgm:cxn modelId="{94D68DB4-0765-4605-A8D2-FD6EFD9880A2}" type="presOf" srcId="{9E0BDAE9-6259-41E3-BB9B-1B3FCD544B33}" destId="{C65A89C9-3B40-4BB2-9055-8CCEA4174BA3}" srcOrd="0" destOrd="1" presId="urn:microsoft.com/office/officeart/2005/8/layout/hList1"/>
    <dgm:cxn modelId="{42CDEC04-77DD-4339-B092-D91416B63B18}" srcId="{2382F406-7D8A-46C3-84E2-51914890AE68}" destId="{A6ED7325-BBCD-4255-8A81-A4D19692D6AA}" srcOrd="4" destOrd="0" parTransId="{B6CC2F81-56AF-4AA3-B5CC-BDAF52C49B49}" sibTransId="{CB8ADA72-DBCC-4D2B-913A-FBE42FB4EB98}"/>
    <dgm:cxn modelId="{0DA219E5-6667-45CE-821A-BE8B664DEFB3}" srcId="{1B44AD7A-2B1E-4C42-BA8D-36D7006B6F84}" destId="{241376B7-63E7-4843-B1AD-B96D74D4EA71}" srcOrd="1" destOrd="0" parTransId="{88563827-E82B-4A5F-93AD-59AD7087B5A0}" sibTransId="{CA77F574-A7D7-4BC7-90B1-2CB58324002A}"/>
    <dgm:cxn modelId="{AB6534FD-9AB9-4318-AB77-1F4FA270A440}" srcId="{B7DBB202-5905-42F6-A6B5-1335A763A752}" destId="{D07CE201-AEF3-4F2A-818C-796968F73C23}" srcOrd="2" destOrd="0" parTransId="{B3A59BB8-954B-4BA2-9B1D-9213B501EB6F}" sibTransId="{2301A03C-9D02-4328-AB61-09D51874867E}"/>
    <dgm:cxn modelId="{2F793491-FE36-4054-A098-DF19FBC5E3AC}" type="presOf" srcId="{4E0D6E79-790B-486A-838E-6DF5BF0A2CC2}" destId="{C65A89C9-3B40-4BB2-9055-8CCEA4174BA3}" srcOrd="0" destOrd="0" presId="urn:microsoft.com/office/officeart/2005/8/layout/hList1"/>
    <dgm:cxn modelId="{938E837F-6E80-4AC8-8C98-A8E410FB2B51}" srcId="{BC54F7F7-600A-4B56-A071-1FCC7B4EA1FF}" destId="{D7D24CBD-0FAA-41E0-8B63-9267BC868219}" srcOrd="8" destOrd="0" parTransId="{0BCD7103-7391-4031-806A-095163D9C9E9}" sibTransId="{8EB650C3-AD13-4B8F-A686-D130C94E2F65}"/>
    <dgm:cxn modelId="{78217FE3-FE3A-4A5F-ABD0-32D80F95AB22}" srcId="{AC1F06A0-5169-403E-9E91-AC200F838547}" destId="{BC54F7F7-600A-4B56-A071-1FCC7B4EA1FF}" srcOrd="1" destOrd="0" parTransId="{7F0C11B7-9834-4559-B329-4AF1E96D32C8}" sibTransId="{4FE4CDAD-6A64-411E-8FD5-68BBC1F99F65}"/>
    <dgm:cxn modelId="{AF5FFF2B-2A32-45C2-B772-B76BFEEED994}" srcId="{AC1F06A0-5169-403E-9E91-AC200F838547}" destId="{1B44AD7A-2B1E-4C42-BA8D-36D7006B6F84}" srcOrd="3" destOrd="0" parTransId="{954F1CB7-75B5-4CC8-B26D-E5F3D2F4DC10}" sibTransId="{686D6DAD-6451-4084-98EB-9AFBB8DFE463}"/>
    <dgm:cxn modelId="{BAF3F146-01DF-47D5-8745-0DCDA9DA1B24}" type="presParOf" srcId="{E61DB285-D110-4BC3-97A4-B136B7E22767}" destId="{CECD764B-BABE-4CDE-AAB3-1219C9A95359}" srcOrd="0" destOrd="0" presId="urn:microsoft.com/office/officeart/2005/8/layout/hList1"/>
    <dgm:cxn modelId="{BED1D0EC-5C6B-4830-8A8D-7EEE6EFA3EFF}" type="presParOf" srcId="{CECD764B-BABE-4CDE-AAB3-1219C9A95359}" destId="{AEABB96C-6A89-488B-A5D6-81AB99BCA609}" srcOrd="0" destOrd="0" presId="urn:microsoft.com/office/officeart/2005/8/layout/hList1"/>
    <dgm:cxn modelId="{3B2D35CA-798B-461F-9D53-54EC7FBD93A5}" type="presParOf" srcId="{CECD764B-BABE-4CDE-AAB3-1219C9A95359}" destId="{005F23B9-9282-406C-84AD-D64F6C74AEA5}" srcOrd="1" destOrd="0" presId="urn:microsoft.com/office/officeart/2005/8/layout/hList1"/>
    <dgm:cxn modelId="{E4BD94D5-065B-44AB-92D1-8E499A2C7875}" type="presParOf" srcId="{E61DB285-D110-4BC3-97A4-B136B7E22767}" destId="{2AFE5C4D-441C-4BC1-BFBE-C5816AF2ADA5}" srcOrd="1" destOrd="0" presId="urn:microsoft.com/office/officeart/2005/8/layout/hList1"/>
    <dgm:cxn modelId="{C7BF4026-A67A-4B91-8D3C-FC6DB5D03161}" type="presParOf" srcId="{E61DB285-D110-4BC3-97A4-B136B7E22767}" destId="{0867AF19-0A94-457C-816A-52BBAE1574F6}" srcOrd="2" destOrd="0" presId="urn:microsoft.com/office/officeart/2005/8/layout/hList1"/>
    <dgm:cxn modelId="{88232D86-FF1C-4115-905A-0CEB282660D5}" type="presParOf" srcId="{0867AF19-0A94-457C-816A-52BBAE1574F6}" destId="{21366A66-F852-4ED7-9852-39C2D7C9AE87}" srcOrd="0" destOrd="0" presId="urn:microsoft.com/office/officeart/2005/8/layout/hList1"/>
    <dgm:cxn modelId="{0C567022-A38F-4277-B315-08F6C9D9254D}" type="presParOf" srcId="{0867AF19-0A94-457C-816A-52BBAE1574F6}" destId="{22A936D8-3840-45FC-973F-CC6BD4EB1D19}" srcOrd="1" destOrd="0" presId="urn:microsoft.com/office/officeart/2005/8/layout/hList1"/>
    <dgm:cxn modelId="{ECCE8FD6-206E-45F4-82A8-BC0B8D513441}" type="presParOf" srcId="{E61DB285-D110-4BC3-97A4-B136B7E22767}" destId="{9B8D735E-BAA2-4DC9-A427-FB51B45E657F}" srcOrd="3" destOrd="0" presId="urn:microsoft.com/office/officeart/2005/8/layout/hList1"/>
    <dgm:cxn modelId="{2A5C0960-1581-4EAF-BD04-0AACE415F2D4}" type="presParOf" srcId="{E61DB285-D110-4BC3-97A4-B136B7E22767}" destId="{2F18F18C-78F0-4C21-95AF-154C3434435F}" srcOrd="4" destOrd="0" presId="urn:microsoft.com/office/officeart/2005/8/layout/hList1"/>
    <dgm:cxn modelId="{CAD43B3A-EF57-4D23-9331-48530EC96345}" type="presParOf" srcId="{2F18F18C-78F0-4C21-95AF-154C3434435F}" destId="{4E7AA9E1-D904-4BC6-862F-34E855A78F49}" srcOrd="0" destOrd="0" presId="urn:microsoft.com/office/officeart/2005/8/layout/hList1"/>
    <dgm:cxn modelId="{C6F7358E-539B-4155-BD96-4F8566E68989}" type="presParOf" srcId="{2F18F18C-78F0-4C21-95AF-154C3434435F}" destId="{C65A89C9-3B40-4BB2-9055-8CCEA4174BA3}" srcOrd="1" destOrd="0" presId="urn:microsoft.com/office/officeart/2005/8/layout/hList1"/>
    <dgm:cxn modelId="{BD7EB0FC-AEE6-4B0A-9B1F-0A2B176ED82B}" type="presParOf" srcId="{E61DB285-D110-4BC3-97A4-B136B7E22767}" destId="{2F7E3647-43CA-4385-A68F-6F486DCFF558}" srcOrd="5" destOrd="0" presId="urn:microsoft.com/office/officeart/2005/8/layout/hList1"/>
    <dgm:cxn modelId="{139B0A51-3A6D-4A3C-8269-DF53D2A9EC1F}" type="presParOf" srcId="{E61DB285-D110-4BC3-97A4-B136B7E22767}" destId="{18628F3C-534E-4D82-8FEB-8614D1D6F47B}" srcOrd="6" destOrd="0" presId="urn:microsoft.com/office/officeart/2005/8/layout/hList1"/>
    <dgm:cxn modelId="{7AF36C39-216C-4C14-A974-68C1BB5A9179}" type="presParOf" srcId="{18628F3C-534E-4D82-8FEB-8614D1D6F47B}" destId="{A112CA3A-0085-4BF7-B327-CB598B25F1C2}" srcOrd="0" destOrd="0" presId="urn:microsoft.com/office/officeart/2005/8/layout/hList1"/>
    <dgm:cxn modelId="{8AAD0EAF-2660-40C3-8C85-6CBD60A9681A}" type="presParOf" srcId="{18628F3C-534E-4D82-8FEB-8614D1D6F47B}" destId="{D3F795D3-26AD-4D08-89B0-5E918B0257E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278ECB-E840-40CD-A1F1-48ACE2D1DBED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EA2024E-DD46-4463-A645-F2D7C79CD0C0}">
      <dgm:prSet phldrT="[Texto]"/>
      <dgm:spPr/>
      <dgm:t>
        <a:bodyPr/>
        <a:lstStyle/>
        <a:p>
          <a:r>
            <a:rPr lang="es-CL" dirty="0" smtClean="0"/>
            <a:t>Datos Personales</a:t>
          </a:r>
          <a:endParaRPr lang="es-CL" dirty="0"/>
        </a:p>
      </dgm:t>
    </dgm:pt>
    <dgm:pt modelId="{9C072C0E-BE69-4E7E-A064-6814BAD2E686}" type="parTrans" cxnId="{F3A12D60-B79F-4EA6-8416-C9F1973E809A}">
      <dgm:prSet/>
      <dgm:spPr/>
      <dgm:t>
        <a:bodyPr/>
        <a:lstStyle/>
        <a:p>
          <a:endParaRPr lang="es-CL"/>
        </a:p>
      </dgm:t>
    </dgm:pt>
    <dgm:pt modelId="{D940E644-E3A1-4B15-B0B1-B85CB7C8105A}" type="sibTrans" cxnId="{F3A12D60-B79F-4EA6-8416-C9F1973E809A}">
      <dgm:prSet/>
      <dgm:spPr/>
      <dgm:t>
        <a:bodyPr/>
        <a:lstStyle/>
        <a:p>
          <a:endParaRPr lang="es-CL"/>
        </a:p>
      </dgm:t>
    </dgm:pt>
    <dgm:pt modelId="{B4910308-E4E2-4701-ACC6-5AE78194885E}">
      <dgm:prSet phldrT="[Texto]"/>
      <dgm:spPr/>
      <dgm:t>
        <a:bodyPr/>
        <a:lstStyle/>
        <a:p>
          <a:r>
            <a:rPr lang="es-ES" dirty="0" smtClean="0"/>
            <a:t>Nacionalidad</a:t>
          </a:r>
          <a:endParaRPr lang="es-CL" dirty="0"/>
        </a:p>
      </dgm:t>
    </dgm:pt>
    <dgm:pt modelId="{E43F17F5-7BE2-4CE5-AF52-AE14C847412D}" type="parTrans" cxnId="{94355F26-E7BF-4BC6-85FF-F658D34390C7}">
      <dgm:prSet/>
      <dgm:spPr/>
      <dgm:t>
        <a:bodyPr/>
        <a:lstStyle/>
        <a:p>
          <a:endParaRPr lang="es-CL"/>
        </a:p>
      </dgm:t>
    </dgm:pt>
    <dgm:pt modelId="{27FBB564-182E-4E0C-B8CF-90FA9EFB62ED}" type="sibTrans" cxnId="{94355F26-E7BF-4BC6-85FF-F658D34390C7}">
      <dgm:prSet/>
      <dgm:spPr/>
      <dgm:t>
        <a:bodyPr/>
        <a:lstStyle/>
        <a:p>
          <a:endParaRPr lang="es-CL"/>
        </a:p>
      </dgm:t>
    </dgm:pt>
    <dgm:pt modelId="{DADB2752-08D2-4BAD-A6A2-1A2A525A140D}">
      <dgm:prSet phldrT="[Texto]"/>
      <dgm:spPr/>
      <dgm:t>
        <a:bodyPr/>
        <a:lstStyle/>
        <a:p>
          <a:r>
            <a:rPr lang="es-CL" dirty="0" smtClean="0"/>
            <a:t>Datos Contractuales</a:t>
          </a:r>
          <a:endParaRPr lang="es-CL" dirty="0"/>
        </a:p>
      </dgm:t>
    </dgm:pt>
    <dgm:pt modelId="{01322DBE-821C-4E98-812C-C1B5B6745BAA}" type="parTrans" cxnId="{9DD5CFA5-DBF7-4BFC-85B6-0238FD41F5BD}">
      <dgm:prSet/>
      <dgm:spPr/>
      <dgm:t>
        <a:bodyPr/>
        <a:lstStyle/>
        <a:p>
          <a:endParaRPr lang="es-CL"/>
        </a:p>
      </dgm:t>
    </dgm:pt>
    <dgm:pt modelId="{253CCBE3-2B68-4C29-B628-0863E377F540}" type="sibTrans" cxnId="{9DD5CFA5-DBF7-4BFC-85B6-0238FD41F5BD}">
      <dgm:prSet/>
      <dgm:spPr/>
      <dgm:t>
        <a:bodyPr/>
        <a:lstStyle/>
        <a:p>
          <a:endParaRPr lang="es-CL"/>
        </a:p>
      </dgm:t>
    </dgm:pt>
    <dgm:pt modelId="{6739E765-3697-4AC9-873B-B57144617AEE}">
      <dgm:prSet/>
      <dgm:spPr/>
      <dgm:t>
        <a:bodyPr/>
        <a:lstStyle/>
        <a:p>
          <a:r>
            <a:rPr lang="es-ES" dirty="0" smtClean="0"/>
            <a:t>Ley, Calidad Jurídica</a:t>
          </a:r>
          <a:endParaRPr lang="es-CL" dirty="0"/>
        </a:p>
      </dgm:t>
    </dgm:pt>
    <dgm:pt modelId="{38E59D8E-FD14-489F-BDB2-68CB1E3189F9}" type="parTrans" cxnId="{3570CC12-7543-4BCA-B523-2D7E634C3DD7}">
      <dgm:prSet/>
      <dgm:spPr/>
      <dgm:t>
        <a:bodyPr/>
        <a:lstStyle/>
        <a:p>
          <a:endParaRPr lang="es-CL"/>
        </a:p>
      </dgm:t>
    </dgm:pt>
    <dgm:pt modelId="{7A1D66EC-EA8F-47BC-8DC4-39FCFB150EA9}" type="sibTrans" cxnId="{3570CC12-7543-4BCA-B523-2D7E634C3DD7}">
      <dgm:prSet/>
      <dgm:spPr/>
      <dgm:t>
        <a:bodyPr/>
        <a:lstStyle/>
        <a:p>
          <a:endParaRPr lang="es-CL"/>
        </a:p>
      </dgm:t>
    </dgm:pt>
    <dgm:pt modelId="{7F5B8752-988F-4A05-8BC3-F6D08424634B}">
      <dgm:prSet/>
      <dgm:spPr/>
      <dgm:t>
        <a:bodyPr/>
        <a:lstStyle/>
        <a:p>
          <a:r>
            <a:rPr lang="es-ES" dirty="0" smtClean="0"/>
            <a:t>Nivel de Educación</a:t>
          </a:r>
          <a:endParaRPr lang="es-CL" dirty="0"/>
        </a:p>
      </dgm:t>
    </dgm:pt>
    <dgm:pt modelId="{577C6946-D7A0-416C-88CE-011F86268F58}" type="parTrans" cxnId="{1683A7FC-6F46-44C9-96CF-863A50BAE278}">
      <dgm:prSet/>
      <dgm:spPr/>
      <dgm:t>
        <a:bodyPr/>
        <a:lstStyle/>
        <a:p>
          <a:endParaRPr lang="es-CL"/>
        </a:p>
      </dgm:t>
    </dgm:pt>
    <dgm:pt modelId="{60C9C53E-6BD9-4B4B-B872-D0AC06456939}" type="sibTrans" cxnId="{1683A7FC-6F46-44C9-96CF-863A50BAE278}">
      <dgm:prSet/>
      <dgm:spPr/>
      <dgm:t>
        <a:bodyPr/>
        <a:lstStyle/>
        <a:p>
          <a:endParaRPr lang="es-CL"/>
        </a:p>
      </dgm:t>
    </dgm:pt>
    <dgm:pt modelId="{E726876B-7000-445A-99DD-D2EE0B8404A0}">
      <dgm:prSet/>
      <dgm:spPr/>
      <dgm:t>
        <a:bodyPr/>
        <a:lstStyle/>
        <a:p>
          <a:r>
            <a:rPr lang="es-ES" dirty="0" smtClean="0"/>
            <a:t>Sexo</a:t>
          </a:r>
          <a:endParaRPr lang="en-US" dirty="0"/>
        </a:p>
      </dgm:t>
    </dgm:pt>
    <dgm:pt modelId="{B863741E-B186-462F-BCA1-B64198983653}" type="parTrans" cxnId="{85F993E9-DBD8-422B-9B73-173FB1E345D0}">
      <dgm:prSet/>
      <dgm:spPr/>
      <dgm:t>
        <a:bodyPr/>
        <a:lstStyle/>
        <a:p>
          <a:endParaRPr lang="es-CL"/>
        </a:p>
      </dgm:t>
    </dgm:pt>
    <dgm:pt modelId="{75717926-EAAF-45FE-936C-3A5E4E51F4C9}" type="sibTrans" cxnId="{85F993E9-DBD8-422B-9B73-173FB1E345D0}">
      <dgm:prSet/>
      <dgm:spPr/>
      <dgm:t>
        <a:bodyPr/>
        <a:lstStyle/>
        <a:p>
          <a:endParaRPr lang="es-CL"/>
        </a:p>
      </dgm:t>
    </dgm:pt>
    <dgm:pt modelId="{15C018B7-A75C-4F57-90FB-956E0742D587}">
      <dgm:prSet/>
      <dgm:spPr/>
      <dgm:t>
        <a:bodyPr/>
        <a:lstStyle/>
        <a:p>
          <a:r>
            <a:rPr lang="es-ES" dirty="0" smtClean="0"/>
            <a:t>Planta (Estamento)</a:t>
          </a:r>
          <a:endParaRPr lang="en-US" dirty="0"/>
        </a:p>
      </dgm:t>
    </dgm:pt>
    <dgm:pt modelId="{D5C7AF06-9FBE-46EF-A62E-D9C25FFFCDF6}" type="parTrans" cxnId="{0A3F85FC-20DF-4FB5-A22A-5C66AE53DD51}">
      <dgm:prSet/>
      <dgm:spPr/>
      <dgm:t>
        <a:bodyPr/>
        <a:lstStyle/>
        <a:p>
          <a:endParaRPr lang="es-CL"/>
        </a:p>
      </dgm:t>
    </dgm:pt>
    <dgm:pt modelId="{7C32FFA2-41AB-4037-9B51-2E1CF2F4EFE4}" type="sibTrans" cxnId="{0A3F85FC-20DF-4FB5-A22A-5C66AE53DD51}">
      <dgm:prSet/>
      <dgm:spPr/>
      <dgm:t>
        <a:bodyPr/>
        <a:lstStyle/>
        <a:p>
          <a:endParaRPr lang="es-CL"/>
        </a:p>
      </dgm:t>
    </dgm:pt>
    <dgm:pt modelId="{B85BE67D-ADD7-4C30-9005-8F34999F0417}">
      <dgm:prSet/>
      <dgm:spPr/>
      <dgm:t>
        <a:bodyPr/>
        <a:lstStyle/>
        <a:p>
          <a:r>
            <a:rPr lang="es-ES" dirty="0" smtClean="0"/>
            <a:t>Horas/Grados</a:t>
          </a:r>
          <a:endParaRPr lang="en-US" dirty="0"/>
        </a:p>
      </dgm:t>
    </dgm:pt>
    <dgm:pt modelId="{00B7CFCA-474E-4099-BC85-C554082C5A95}" type="parTrans" cxnId="{F92C1A16-749C-4912-9257-1B9AA9195529}">
      <dgm:prSet/>
      <dgm:spPr/>
      <dgm:t>
        <a:bodyPr/>
        <a:lstStyle/>
        <a:p>
          <a:endParaRPr lang="es-CL"/>
        </a:p>
      </dgm:t>
    </dgm:pt>
    <dgm:pt modelId="{99EC9276-EAFC-401C-B3D5-D64B620AC862}" type="sibTrans" cxnId="{F92C1A16-749C-4912-9257-1B9AA9195529}">
      <dgm:prSet/>
      <dgm:spPr/>
      <dgm:t>
        <a:bodyPr/>
        <a:lstStyle/>
        <a:p>
          <a:endParaRPr lang="es-CL"/>
        </a:p>
      </dgm:t>
    </dgm:pt>
    <dgm:pt modelId="{DE20DDB7-8A55-4E26-BFA3-F41C2741B1B6}">
      <dgm:prSet/>
      <dgm:spPr/>
      <dgm:t>
        <a:bodyPr/>
        <a:lstStyle/>
        <a:p>
          <a:r>
            <a:rPr lang="es-ES" dirty="0" smtClean="0"/>
            <a:t>Tipo Contrato</a:t>
          </a:r>
          <a:endParaRPr lang="en-US" dirty="0"/>
        </a:p>
      </dgm:t>
    </dgm:pt>
    <dgm:pt modelId="{5451011A-0C9E-49E2-8ABB-179363624CA0}" type="parTrans" cxnId="{AF5ACD08-8AC3-4D2A-A1BB-686E807F5513}">
      <dgm:prSet/>
      <dgm:spPr/>
      <dgm:t>
        <a:bodyPr/>
        <a:lstStyle/>
        <a:p>
          <a:endParaRPr lang="es-CL"/>
        </a:p>
      </dgm:t>
    </dgm:pt>
    <dgm:pt modelId="{E81CF1FF-2EFD-49A7-B0FA-FFD1AB0BEFF7}" type="sibTrans" cxnId="{AF5ACD08-8AC3-4D2A-A1BB-686E807F5513}">
      <dgm:prSet/>
      <dgm:spPr/>
      <dgm:t>
        <a:bodyPr/>
        <a:lstStyle/>
        <a:p>
          <a:endParaRPr lang="es-CL"/>
        </a:p>
      </dgm:t>
    </dgm:pt>
    <dgm:pt modelId="{1D4C99AB-DB79-479D-A94F-32051D32B7A2}">
      <dgm:prSet/>
      <dgm:spPr/>
      <dgm:t>
        <a:bodyPr/>
        <a:lstStyle/>
        <a:p>
          <a:r>
            <a:rPr lang="es-ES" dirty="0" smtClean="0"/>
            <a:t>Etapa/Nivel</a:t>
          </a:r>
          <a:endParaRPr lang="en-US" dirty="0"/>
        </a:p>
      </dgm:t>
    </dgm:pt>
    <dgm:pt modelId="{A5460DF3-2D34-4727-9189-B38F3B97901A}" type="parTrans" cxnId="{0980748A-9345-4899-9A1F-9223267B6282}">
      <dgm:prSet/>
      <dgm:spPr/>
      <dgm:t>
        <a:bodyPr/>
        <a:lstStyle/>
        <a:p>
          <a:endParaRPr lang="es-CL"/>
        </a:p>
      </dgm:t>
    </dgm:pt>
    <dgm:pt modelId="{9C5E756D-3729-4150-AF30-225F2C23EE95}" type="sibTrans" cxnId="{0980748A-9345-4899-9A1F-9223267B6282}">
      <dgm:prSet/>
      <dgm:spPr/>
      <dgm:t>
        <a:bodyPr/>
        <a:lstStyle/>
        <a:p>
          <a:endParaRPr lang="es-CL"/>
        </a:p>
      </dgm:t>
    </dgm:pt>
    <dgm:pt modelId="{6D21A541-5C26-4F87-B314-122933194656}">
      <dgm:prSet/>
      <dgm:spPr/>
      <dgm:t>
        <a:bodyPr/>
        <a:lstStyle/>
        <a:p>
          <a:r>
            <a:rPr lang="es-ES" dirty="0" smtClean="0"/>
            <a:t>Estado EDF</a:t>
          </a:r>
          <a:endParaRPr lang="en-US" dirty="0"/>
        </a:p>
      </dgm:t>
    </dgm:pt>
    <dgm:pt modelId="{6359CEE9-3190-44A7-BD3A-ED3BD22592B9}" type="parTrans" cxnId="{3A863E4F-866D-4661-9CF5-8FBD3FE19978}">
      <dgm:prSet/>
      <dgm:spPr/>
      <dgm:t>
        <a:bodyPr/>
        <a:lstStyle/>
        <a:p>
          <a:endParaRPr lang="es-CL"/>
        </a:p>
      </dgm:t>
    </dgm:pt>
    <dgm:pt modelId="{A33EDBF3-A81B-49C6-A6F0-785AE90E8EC3}" type="sibTrans" cxnId="{3A863E4F-866D-4661-9CF5-8FBD3FE19978}">
      <dgm:prSet/>
      <dgm:spPr/>
      <dgm:t>
        <a:bodyPr/>
        <a:lstStyle/>
        <a:p>
          <a:endParaRPr lang="es-CL"/>
        </a:p>
      </dgm:t>
    </dgm:pt>
    <dgm:pt modelId="{B3C06CA2-DC38-4FE6-A294-BDC005861AE7}">
      <dgm:prSet/>
      <dgm:spPr/>
      <dgm:t>
        <a:bodyPr/>
        <a:lstStyle/>
        <a:p>
          <a:r>
            <a:rPr lang="es-ES" dirty="0" smtClean="0"/>
            <a:t>Cargo/Función</a:t>
          </a:r>
          <a:endParaRPr lang="en-US" dirty="0"/>
        </a:p>
      </dgm:t>
    </dgm:pt>
    <dgm:pt modelId="{19C701EA-5362-4E4B-9446-4E46549E6A98}" type="parTrans" cxnId="{80454BE1-877E-4E7D-894A-82260C58910C}">
      <dgm:prSet/>
      <dgm:spPr/>
      <dgm:t>
        <a:bodyPr/>
        <a:lstStyle/>
        <a:p>
          <a:endParaRPr lang="es-CL"/>
        </a:p>
      </dgm:t>
    </dgm:pt>
    <dgm:pt modelId="{C63DB82B-891E-4E84-A43D-816891C07045}" type="sibTrans" cxnId="{80454BE1-877E-4E7D-894A-82260C58910C}">
      <dgm:prSet/>
      <dgm:spPr/>
      <dgm:t>
        <a:bodyPr/>
        <a:lstStyle/>
        <a:p>
          <a:endParaRPr lang="es-CL"/>
        </a:p>
      </dgm:t>
    </dgm:pt>
    <dgm:pt modelId="{AC74DD06-3516-4EB6-9E24-84201322D9FB}">
      <dgm:prSet phldrT="[Texto]"/>
      <dgm:spPr/>
      <dgm:t>
        <a:bodyPr/>
        <a:lstStyle/>
        <a:p>
          <a:r>
            <a:rPr lang="es-CL" dirty="0" smtClean="0"/>
            <a:t>Cesación de Funciones</a:t>
          </a:r>
          <a:endParaRPr lang="es-CL" dirty="0"/>
        </a:p>
      </dgm:t>
    </dgm:pt>
    <dgm:pt modelId="{BFAC6AD3-A1BA-482C-B3C3-FCCC4CD2E1F4}" type="parTrans" cxnId="{EC426BB9-6BAD-4299-967A-E166C6BA283B}">
      <dgm:prSet/>
      <dgm:spPr/>
      <dgm:t>
        <a:bodyPr/>
        <a:lstStyle/>
        <a:p>
          <a:endParaRPr lang="es-CL"/>
        </a:p>
      </dgm:t>
    </dgm:pt>
    <dgm:pt modelId="{94C9544E-7D99-4CEF-A641-D3208E305FED}" type="sibTrans" cxnId="{EC426BB9-6BAD-4299-967A-E166C6BA283B}">
      <dgm:prSet/>
      <dgm:spPr/>
      <dgm:t>
        <a:bodyPr/>
        <a:lstStyle/>
        <a:p>
          <a:endParaRPr lang="es-CL"/>
        </a:p>
      </dgm:t>
    </dgm:pt>
    <dgm:pt modelId="{93E52A25-B928-4336-9BDC-BC8148850B6D}">
      <dgm:prSet phldrT="[Texto]"/>
      <dgm:spPr/>
      <dgm:t>
        <a:bodyPr/>
        <a:lstStyle/>
        <a:p>
          <a:r>
            <a:rPr lang="es-CL" dirty="0" smtClean="0"/>
            <a:t>Edad</a:t>
          </a:r>
          <a:endParaRPr lang="es-CL" dirty="0"/>
        </a:p>
      </dgm:t>
    </dgm:pt>
    <dgm:pt modelId="{3BCE7B3B-B5FD-49F8-ABE9-F89EBB2ED2BC}" type="parTrans" cxnId="{01C20C2B-663E-4065-BCFE-6F0A466C42D7}">
      <dgm:prSet/>
      <dgm:spPr/>
      <dgm:t>
        <a:bodyPr/>
        <a:lstStyle/>
        <a:p>
          <a:endParaRPr lang="es-CL"/>
        </a:p>
      </dgm:t>
    </dgm:pt>
    <dgm:pt modelId="{7734E3E4-4692-4A5A-96AA-7B26E3B3B0AB}" type="sibTrans" cxnId="{01C20C2B-663E-4065-BCFE-6F0A466C42D7}">
      <dgm:prSet/>
      <dgm:spPr/>
      <dgm:t>
        <a:bodyPr/>
        <a:lstStyle/>
        <a:p>
          <a:endParaRPr lang="es-CL"/>
        </a:p>
      </dgm:t>
    </dgm:pt>
    <dgm:pt modelId="{4C0F665A-F1D2-4231-96F8-3AEB2710D31F}">
      <dgm:prSet/>
      <dgm:spPr/>
      <dgm:t>
        <a:bodyPr/>
        <a:lstStyle/>
        <a:p>
          <a:r>
            <a:rPr lang="es-ES" dirty="0" smtClean="0"/>
            <a:t>Profesión</a:t>
          </a:r>
          <a:endParaRPr lang="es-CL" dirty="0"/>
        </a:p>
      </dgm:t>
    </dgm:pt>
    <dgm:pt modelId="{BE2DB023-EDA2-46DD-B45D-6C9447B959A4}" type="parTrans" cxnId="{B5D07779-4713-4125-ABB0-B4BF538CA24D}">
      <dgm:prSet/>
      <dgm:spPr/>
      <dgm:t>
        <a:bodyPr/>
        <a:lstStyle/>
        <a:p>
          <a:endParaRPr lang="es-CL"/>
        </a:p>
      </dgm:t>
    </dgm:pt>
    <dgm:pt modelId="{63BE7314-0376-4FB2-83F9-53E49726E70D}" type="sibTrans" cxnId="{B5D07779-4713-4125-ABB0-B4BF538CA24D}">
      <dgm:prSet/>
      <dgm:spPr/>
      <dgm:t>
        <a:bodyPr/>
        <a:lstStyle/>
        <a:p>
          <a:endParaRPr lang="es-CL"/>
        </a:p>
      </dgm:t>
    </dgm:pt>
    <dgm:pt modelId="{6341359E-1B41-4F33-9EC4-DC5BEA682EC8}">
      <dgm:prSet/>
      <dgm:spPr/>
      <dgm:t>
        <a:bodyPr/>
        <a:lstStyle/>
        <a:p>
          <a:r>
            <a:rPr lang="es-ES" dirty="0" smtClean="0"/>
            <a:t>Tipo Institución de formación</a:t>
          </a:r>
          <a:endParaRPr lang="es-CL" dirty="0"/>
        </a:p>
      </dgm:t>
    </dgm:pt>
    <dgm:pt modelId="{C1BA2776-FD53-4E12-9D32-6C0E73D5EF8B}" type="parTrans" cxnId="{2D9BA9CE-F006-46F9-9D3D-7646DE45FE10}">
      <dgm:prSet/>
      <dgm:spPr/>
      <dgm:t>
        <a:bodyPr/>
        <a:lstStyle/>
        <a:p>
          <a:endParaRPr lang="es-CL"/>
        </a:p>
      </dgm:t>
    </dgm:pt>
    <dgm:pt modelId="{030748F6-42F7-40A7-8EB7-8F4A63F87432}" type="sibTrans" cxnId="{2D9BA9CE-F006-46F9-9D3D-7646DE45FE10}">
      <dgm:prSet/>
      <dgm:spPr/>
      <dgm:t>
        <a:bodyPr/>
        <a:lstStyle/>
        <a:p>
          <a:endParaRPr lang="es-CL"/>
        </a:p>
      </dgm:t>
    </dgm:pt>
    <dgm:pt modelId="{3DE5A8B6-2C62-488F-B194-1E01B4C73CD5}">
      <dgm:prSet/>
      <dgm:spPr/>
      <dgm:t>
        <a:bodyPr/>
        <a:lstStyle/>
        <a:p>
          <a:r>
            <a:rPr lang="es-CL" dirty="0" smtClean="0"/>
            <a:t>Especialidad</a:t>
          </a:r>
          <a:endParaRPr lang="es-CL" dirty="0"/>
        </a:p>
      </dgm:t>
    </dgm:pt>
    <dgm:pt modelId="{E2583ABE-7107-488E-82A1-F125F0196CDC}" type="parTrans" cxnId="{0B35B985-112D-4E90-8E48-B6A548BAD49B}">
      <dgm:prSet/>
      <dgm:spPr/>
      <dgm:t>
        <a:bodyPr/>
        <a:lstStyle/>
        <a:p>
          <a:endParaRPr lang="es-CL"/>
        </a:p>
      </dgm:t>
    </dgm:pt>
    <dgm:pt modelId="{78DC28FE-FDCC-4F06-B4D5-F8B3365DD7D0}" type="sibTrans" cxnId="{0B35B985-112D-4E90-8E48-B6A548BAD49B}">
      <dgm:prSet/>
      <dgm:spPr/>
      <dgm:t>
        <a:bodyPr/>
        <a:lstStyle/>
        <a:p>
          <a:endParaRPr lang="es-CL"/>
        </a:p>
      </dgm:t>
    </dgm:pt>
    <dgm:pt modelId="{C4338869-4239-4850-8E90-660C300A6044}">
      <dgm:prSet phldrT="[Texto]"/>
      <dgm:spPr/>
      <dgm:t>
        <a:bodyPr/>
        <a:lstStyle/>
        <a:p>
          <a:r>
            <a:rPr lang="es-CL" dirty="0" smtClean="0"/>
            <a:t>Antecedentes de Estudio</a:t>
          </a:r>
          <a:endParaRPr lang="es-CL" dirty="0"/>
        </a:p>
      </dgm:t>
    </dgm:pt>
    <dgm:pt modelId="{250CF8A1-BB61-4DBA-A873-E49C3823B52B}" type="parTrans" cxnId="{5B7E0631-1CD7-4F20-B6BF-3CE362D36C99}">
      <dgm:prSet/>
      <dgm:spPr/>
      <dgm:t>
        <a:bodyPr/>
        <a:lstStyle/>
        <a:p>
          <a:endParaRPr lang="es-CL"/>
        </a:p>
      </dgm:t>
    </dgm:pt>
    <dgm:pt modelId="{D8E0B897-A036-43DA-BCCB-993A6BC92DDB}" type="sibTrans" cxnId="{5B7E0631-1CD7-4F20-B6BF-3CE362D36C99}">
      <dgm:prSet/>
      <dgm:spPr/>
      <dgm:t>
        <a:bodyPr/>
        <a:lstStyle/>
        <a:p>
          <a:endParaRPr lang="es-CL"/>
        </a:p>
      </dgm:t>
    </dgm:pt>
    <dgm:pt modelId="{5A167498-940E-4B8F-80E0-806E77146ECF}">
      <dgm:prSet phldrT="[Texto]"/>
      <dgm:spPr/>
      <dgm:t>
        <a:bodyPr/>
        <a:lstStyle/>
        <a:p>
          <a:r>
            <a:rPr lang="es-CL" dirty="0" smtClean="0"/>
            <a:t>Cese  de la institución</a:t>
          </a:r>
          <a:endParaRPr lang="es-CL" dirty="0"/>
        </a:p>
      </dgm:t>
    </dgm:pt>
    <dgm:pt modelId="{30918732-0219-48B3-A7B8-1DB95C047347}" type="parTrans" cxnId="{C99F115D-9C99-4BFC-BD39-A13CDF5A6E1F}">
      <dgm:prSet/>
      <dgm:spPr/>
      <dgm:t>
        <a:bodyPr/>
        <a:lstStyle/>
        <a:p>
          <a:endParaRPr lang="es-CL"/>
        </a:p>
      </dgm:t>
    </dgm:pt>
    <dgm:pt modelId="{A9AC0826-3E2D-40EF-A99B-2EE99ED7E5D1}" type="sibTrans" cxnId="{C99F115D-9C99-4BFC-BD39-A13CDF5A6E1F}">
      <dgm:prSet/>
      <dgm:spPr/>
      <dgm:t>
        <a:bodyPr/>
        <a:lstStyle/>
        <a:p>
          <a:endParaRPr lang="es-CL"/>
        </a:p>
      </dgm:t>
    </dgm:pt>
    <dgm:pt modelId="{A78B1482-6D8D-4149-91BE-F3A74299B3D8}">
      <dgm:prSet phldrT="[Texto]"/>
      <dgm:spPr/>
      <dgm:t>
        <a:bodyPr/>
        <a:lstStyle/>
        <a:p>
          <a:r>
            <a:rPr lang="es-CL" dirty="0" smtClean="0"/>
            <a:t>No Cese institucional</a:t>
          </a:r>
          <a:endParaRPr lang="es-CL" dirty="0"/>
        </a:p>
      </dgm:t>
    </dgm:pt>
    <dgm:pt modelId="{EDE6C029-C71A-4025-9F5A-C7162D1B2D11}" type="parTrans" cxnId="{6274ACB0-662A-4189-A25F-48F6FCBDDF5C}">
      <dgm:prSet/>
      <dgm:spPr/>
      <dgm:t>
        <a:bodyPr/>
        <a:lstStyle/>
        <a:p>
          <a:endParaRPr lang="es-CL"/>
        </a:p>
      </dgm:t>
    </dgm:pt>
    <dgm:pt modelId="{CE67E016-A8E0-4A60-BF33-40A127B1F40F}" type="sibTrans" cxnId="{6274ACB0-662A-4189-A25F-48F6FCBDDF5C}">
      <dgm:prSet/>
      <dgm:spPr/>
      <dgm:t>
        <a:bodyPr/>
        <a:lstStyle/>
        <a:p>
          <a:endParaRPr lang="es-CL"/>
        </a:p>
      </dgm:t>
    </dgm:pt>
    <dgm:pt modelId="{9B42C9FA-2B53-494D-99DB-3FD184BDB950}">
      <dgm:prSet/>
      <dgm:spPr/>
      <dgm:t>
        <a:bodyPr/>
        <a:lstStyle/>
        <a:p>
          <a:r>
            <a:rPr lang="en-US" dirty="0" err="1" smtClean="0"/>
            <a:t>Cargas</a:t>
          </a:r>
          <a:r>
            <a:rPr lang="en-US" dirty="0" smtClean="0"/>
            <a:t> </a:t>
          </a:r>
          <a:r>
            <a:rPr lang="en-US" dirty="0" err="1" smtClean="0"/>
            <a:t>Familiares</a:t>
          </a:r>
          <a:endParaRPr lang="en-US" dirty="0"/>
        </a:p>
      </dgm:t>
    </dgm:pt>
    <dgm:pt modelId="{4894BB4A-3673-444D-8380-C4793635D72B}" type="parTrans" cxnId="{E40A3A93-16AB-4521-91A0-4EB39974F723}">
      <dgm:prSet/>
      <dgm:spPr/>
      <dgm:t>
        <a:bodyPr/>
        <a:lstStyle/>
        <a:p>
          <a:endParaRPr lang="es-CL"/>
        </a:p>
      </dgm:t>
    </dgm:pt>
    <dgm:pt modelId="{A84BF668-BD46-481D-A61F-8CBACD13B91B}" type="sibTrans" cxnId="{E40A3A93-16AB-4521-91A0-4EB39974F723}">
      <dgm:prSet/>
      <dgm:spPr/>
      <dgm:t>
        <a:bodyPr/>
        <a:lstStyle/>
        <a:p>
          <a:endParaRPr lang="es-CL"/>
        </a:p>
      </dgm:t>
    </dgm:pt>
    <dgm:pt modelId="{F8617D60-FD2C-4378-810C-9330147B633C}" type="pres">
      <dgm:prSet presAssocID="{C3278ECB-E840-40CD-A1F1-48ACE2D1DBE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L"/>
        </a:p>
      </dgm:t>
    </dgm:pt>
    <dgm:pt modelId="{47DE4801-5C83-4922-9E28-A2E4069AF277}" type="pres">
      <dgm:prSet presAssocID="{EEA2024E-DD46-4463-A645-F2D7C79CD0C0}" presName="root" presStyleCnt="0"/>
      <dgm:spPr/>
    </dgm:pt>
    <dgm:pt modelId="{D3581F5C-6323-447F-95DB-F90DC2BCF705}" type="pres">
      <dgm:prSet presAssocID="{EEA2024E-DD46-4463-A645-F2D7C79CD0C0}" presName="rootComposite" presStyleCnt="0"/>
      <dgm:spPr/>
    </dgm:pt>
    <dgm:pt modelId="{511CF7D1-726C-4EFE-B15A-32E42AC29E17}" type="pres">
      <dgm:prSet presAssocID="{EEA2024E-DD46-4463-A645-F2D7C79CD0C0}" presName="rootText" presStyleLbl="node1" presStyleIdx="0" presStyleCnt="4"/>
      <dgm:spPr/>
      <dgm:t>
        <a:bodyPr/>
        <a:lstStyle/>
        <a:p>
          <a:endParaRPr lang="es-CL"/>
        </a:p>
      </dgm:t>
    </dgm:pt>
    <dgm:pt modelId="{DB288FB4-B27F-4525-83DA-5F80916AF6B7}" type="pres">
      <dgm:prSet presAssocID="{EEA2024E-DD46-4463-A645-F2D7C79CD0C0}" presName="rootConnector" presStyleLbl="node1" presStyleIdx="0" presStyleCnt="4"/>
      <dgm:spPr/>
      <dgm:t>
        <a:bodyPr/>
        <a:lstStyle/>
        <a:p>
          <a:endParaRPr lang="es-CL"/>
        </a:p>
      </dgm:t>
    </dgm:pt>
    <dgm:pt modelId="{9002033B-E62A-45EA-A320-8AF6D17C9969}" type="pres">
      <dgm:prSet presAssocID="{EEA2024E-DD46-4463-A645-F2D7C79CD0C0}" presName="childShape" presStyleCnt="0"/>
      <dgm:spPr/>
    </dgm:pt>
    <dgm:pt modelId="{6D85F1AE-140F-4179-A0A3-3E2D91D6F6A5}" type="pres">
      <dgm:prSet presAssocID="{3BCE7B3B-B5FD-49F8-ABE9-F89EBB2ED2BC}" presName="Name13" presStyleLbl="parChTrans1D2" presStyleIdx="0" presStyleCnt="17"/>
      <dgm:spPr/>
      <dgm:t>
        <a:bodyPr/>
        <a:lstStyle/>
        <a:p>
          <a:endParaRPr lang="es-CL"/>
        </a:p>
      </dgm:t>
    </dgm:pt>
    <dgm:pt modelId="{577554B1-3A72-4076-94C3-5C06D5C6FC00}" type="pres">
      <dgm:prSet presAssocID="{93E52A25-B928-4336-9BDC-BC8148850B6D}" presName="childText" presStyleLbl="bgAcc1" presStyleIdx="0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E3C45F0-376E-4CBF-BECD-66AA2108699F}" type="pres">
      <dgm:prSet presAssocID="{E43F17F5-7BE2-4CE5-AF52-AE14C847412D}" presName="Name13" presStyleLbl="parChTrans1D2" presStyleIdx="1" presStyleCnt="17"/>
      <dgm:spPr/>
      <dgm:t>
        <a:bodyPr/>
        <a:lstStyle/>
        <a:p>
          <a:endParaRPr lang="es-CL"/>
        </a:p>
      </dgm:t>
    </dgm:pt>
    <dgm:pt modelId="{AD0D0841-E4AE-4A25-B61C-14E471CD88DB}" type="pres">
      <dgm:prSet presAssocID="{B4910308-E4E2-4701-ACC6-5AE78194885E}" presName="childText" presStyleLbl="bgAcc1" presStyleIdx="1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14613A6-F7E9-4F20-BDEB-DACC6900CA0C}" type="pres">
      <dgm:prSet presAssocID="{B863741E-B186-462F-BCA1-B64198983653}" presName="Name13" presStyleLbl="parChTrans1D2" presStyleIdx="2" presStyleCnt="17"/>
      <dgm:spPr/>
      <dgm:t>
        <a:bodyPr/>
        <a:lstStyle/>
        <a:p>
          <a:endParaRPr lang="es-CL"/>
        </a:p>
      </dgm:t>
    </dgm:pt>
    <dgm:pt modelId="{11C90561-8FB7-4223-9015-807D6E378695}" type="pres">
      <dgm:prSet presAssocID="{E726876B-7000-445A-99DD-D2EE0B8404A0}" presName="childText" presStyleLbl="bgAcc1" presStyleIdx="2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3873483-8348-4B3B-90AE-B7906D2E5CCE}" type="pres">
      <dgm:prSet presAssocID="{4894BB4A-3673-444D-8380-C4793635D72B}" presName="Name13" presStyleLbl="parChTrans1D2" presStyleIdx="3" presStyleCnt="17"/>
      <dgm:spPr/>
      <dgm:t>
        <a:bodyPr/>
        <a:lstStyle/>
        <a:p>
          <a:endParaRPr lang="es-CL"/>
        </a:p>
      </dgm:t>
    </dgm:pt>
    <dgm:pt modelId="{B143B1E5-EAD2-493F-ABF9-4ADC8DA0DD6C}" type="pres">
      <dgm:prSet presAssocID="{9B42C9FA-2B53-494D-99DB-3FD184BDB950}" presName="childText" presStyleLbl="bgAcc1" presStyleIdx="3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FF99896-03C9-4172-9E25-C0FF327FF894}" type="pres">
      <dgm:prSet presAssocID="{DADB2752-08D2-4BAD-A6A2-1A2A525A140D}" presName="root" presStyleCnt="0"/>
      <dgm:spPr/>
    </dgm:pt>
    <dgm:pt modelId="{CB631D11-03F2-4088-9DA9-88AEA9A95589}" type="pres">
      <dgm:prSet presAssocID="{DADB2752-08D2-4BAD-A6A2-1A2A525A140D}" presName="rootComposite" presStyleCnt="0"/>
      <dgm:spPr/>
    </dgm:pt>
    <dgm:pt modelId="{E9E9D795-8BB5-43A9-A100-A72313B215E2}" type="pres">
      <dgm:prSet presAssocID="{DADB2752-08D2-4BAD-A6A2-1A2A525A140D}" presName="rootText" presStyleLbl="node1" presStyleIdx="1" presStyleCnt="4"/>
      <dgm:spPr/>
      <dgm:t>
        <a:bodyPr/>
        <a:lstStyle/>
        <a:p>
          <a:endParaRPr lang="es-CL"/>
        </a:p>
      </dgm:t>
    </dgm:pt>
    <dgm:pt modelId="{81436AD1-66CC-4DF6-B466-5EBEBD2F6114}" type="pres">
      <dgm:prSet presAssocID="{DADB2752-08D2-4BAD-A6A2-1A2A525A140D}" presName="rootConnector" presStyleLbl="node1" presStyleIdx="1" presStyleCnt="4"/>
      <dgm:spPr/>
      <dgm:t>
        <a:bodyPr/>
        <a:lstStyle/>
        <a:p>
          <a:endParaRPr lang="es-CL"/>
        </a:p>
      </dgm:t>
    </dgm:pt>
    <dgm:pt modelId="{9010042F-9B37-4C4E-9003-68E6F77D5A91}" type="pres">
      <dgm:prSet presAssocID="{DADB2752-08D2-4BAD-A6A2-1A2A525A140D}" presName="childShape" presStyleCnt="0"/>
      <dgm:spPr/>
    </dgm:pt>
    <dgm:pt modelId="{8E1E794A-BBA4-43EB-8C7B-D0724CF58C63}" type="pres">
      <dgm:prSet presAssocID="{38E59D8E-FD14-489F-BDB2-68CB1E3189F9}" presName="Name13" presStyleLbl="parChTrans1D2" presStyleIdx="4" presStyleCnt="17"/>
      <dgm:spPr/>
      <dgm:t>
        <a:bodyPr/>
        <a:lstStyle/>
        <a:p>
          <a:endParaRPr lang="es-CL"/>
        </a:p>
      </dgm:t>
    </dgm:pt>
    <dgm:pt modelId="{ECA1F942-AB3A-4EDA-A6C2-D06B11297897}" type="pres">
      <dgm:prSet presAssocID="{6739E765-3697-4AC9-873B-B57144617AEE}" presName="childText" presStyleLbl="bgAcc1" presStyleIdx="4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2ED4B87-3265-4320-BACB-F4CD1B17329E}" type="pres">
      <dgm:prSet presAssocID="{D5C7AF06-9FBE-46EF-A62E-D9C25FFFCDF6}" presName="Name13" presStyleLbl="parChTrans1D2" presStyleIdx="5" presStyleCnt="17"/>
      <dgm:spPr/>
      <dgm:t>
        <a:bodyPr/>
        <a:lstStyle/>
        <a:p>
          <a:endParaRPr lang="es-CL"/>
        </a:p>
      </dgm:t>
    </dgm:pt>
    <dgm:pt modelId="{AEF1EF66-2C96-48DD-BA3E-6AA52F5CA18D}" type="pres">
      <dgm:prSet presAssocID="{15C018B7-A75C-4F57-90FB-956E0742D587}" presName="childText" presStyleLbl="bgAcc1" presStyleIdx="5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8CBD7C5-3EF8-4833-B877-56D75C733668}" type="pres">
      <dgm:prSet presAssocID="{00B7CFCA-474E-4099-BC85-C554082C5A95}" presName="Name13" presStyleLbl="parChTrans1D2" presStyleIdx="6" presStyleCnt="17"/>
      <dgm:spPr/>
      <dgm:t>
        <a:bodyPr/>
        <a:lstStyle/>
        <a:p>
          <a:endParaRPr lang="es-CL"/>
        </a:p>
      </dgm:t>
    </dgm:pt>
    <dgm:pt modelId="{2B53382D-D569-4611-9D57-87BF51EF654B}" type="pres">
      <dgm:prSet presAssocID="{B85BE67D-ADD7-4C30-9005-8F34999F0417}" presName="childText" presStyleLbl="bgAcc1" presStyleIdx="6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191347F-8E3C-467E-9C7B-5B26A722AADE}" type="pres">
      <dgm:prSet presAssocID="{5451011A-0C9E-49E2-8ABB-179363624CA0}" presName="Name13" presStyleLbl="parChTrans1D2" presStyleIdx="7" presStyleCnt="17"/>
      <dgm:spPr/>
      <dgm:t>
        <a:bodyPr/>
        <a:lstStyle/>
        <a:p>
          <a:endParaRPr lang="es-CL"/>
        </a:p>
      </dgm:t>
    </dgm:pt>
    <dgm:pt modelId="{78E36515-B966-4C86-87D1-B5B5CE71424F}" type="pres">
      <dgm:prSet presAssocID="{DE20DDB7-8A55-4E26-BFA3-F41C2741B1B6}" presName="childText" presStyleLbl="bgAcc1" presStyleIdx="7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333086F-12CC-4150-9438-31670FA42D25}" type="pres">
      <dgm:prSet presAssocID="{A5460DF3-2D34-4727-9189-B38F3B97901A}" presName="Name13" presStyleLbl="parChTrans1D2" presStyleIdx="8" presStyleCnt="17"/>
      <dgm:spPr/>
      <dgm:t>
        <a:bodyPr/>
        <a:lstStyle/>
        <a:p>
          <a:endParaRPr lang="es-CL"/>
        </a:p>
      </dgm:t>
    </dgm:pt>
    <dgm:pt modelId="{93D09605-221E-4E30-A40B-5A22D9722DEA}" type="pres">
      <dgm:prSet presAssocID="{1D4C99AB-DB79-479D-A94F-32051D32B7A2}" presName="childText" presStyleLbl="bgAcc1" presStyleIdx="8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662E2E-B9E6-4F0F-8EBD-4B886E2F2B04}" type="pres">
      <dgm:prSet presAssocID="{6359CEE9-3190-44A7-BD3A-ED3BD22592B9}" presName="Name13" presStyleLbl="parChTrans1D2" presStyleIdx="9" presStyleCnt="17"/>
      <dgm:spPr/>
      <dgm:t>
        <a:bodyPr/>
        <a:lstStyle/>
        <a:p>
          <a:endParaRPr lang="es-CL"/>
        </a:p>
      </dgm:t>
    </dgm:pt>
    <dgm:pt modelId="{1E51AF1E-78ED-488A-A414-BEB9802CDA05}" type="pres">
      <dgm:prSet presAssocID="{6D21A541-5C26-4F87-B314-122933194656}" presName="childText" presStyleLbl="bgAcc1" presStyleIdx="9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89BE09B-4CD8-4775-A187-EE452D2452D3}" type="pres">
      <dgm:prSet presAssocID="{19C701EA-5362-4E4B-9446-4E46549E6A98}" presName="Name13" presStyleLbl="parChTrans1D2" presStyleIdx="10" presStyleCnt="17"/>
      <dgm:spPr/>
      <dgm:t>
        <a:bodyPr/>
        <a:lstStyle/>
        <a:p>
          <a:endParaRPr lang="es-CL"/>
        </a:p>
      </dgm:t>
    </dgm:pt>
    <dgm:pt modelId="{B863BEA2-EC2C-4B02-B19E-95262619EDF0}" type="pres">
      <dgm:prSet presAssocID="{B3C06CA2-DC38-4FE6-A294-BDC005861AE7}" presName="childText" presStyleLbl="bgAcc1" presStyleIdx="10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00F9C3F-81B8-4164-AF52-9CD8DD582034}" type="pres">
      <dgm:prSet presAssocID="{AC74DD06-3516-4EB6-9E24-84201322D9FB}" presName="root" presStyleCnt="0"/>
      <dgm:spPr/>
    </dgm:pt>
    <dgm:pt modelId="{442E969C-F856-4E34-9642-27D9AF3E6DED}" type="pres">
      <dgm:prSet presAssocID="{AC74DD06-3516-4EB6-9E24-84201322D9FB}" presName="rootComposite" presStyleCnt="0"/>
      <dgm:spPr/>
    </dgm:pt>
    <dgm:pt modelId="{A088A068-A722-4337-932C-FE175B3D83C3}" type="pres">
      <dgm:prSet presAssocID="{AC74DD06-3516-4EB6-9E24-84201322D9FB}" presName="rootText" presStyleLbl="node1" presStyleIdx="2" presStyleCnt="4"/>
      <dgm:spPr/>
      <dgm:t>
        <a:bodyPr/>
        <a:lstStyle/>
        <a:p>
          <a:endParaRPr lang="es-CL"/>
        </a:p>
      </dgm:t>
    </dgm:pt>
    <dgm:pt modelId="{B5FFA3A9-FBE2-4CF4-A479-F3D8B5BF89CF}" type="pres">
      <dgm:prSet presAssocID="{AC74DD06-3516-4EB6-9E24-84201322D9FB}" presName="rootConnector" presStyleLbl="node1" presStyleIdx="2" presStyleCnt="4"/>
      <dgm:spPr/>
      <dgm:t>
        <a:bodyPr/>
        <a:lstStyle/>
        <a:p>
          <a:endParaRPr lang="es-CL"/>
        </a:p>
      </dgm:t>
    </dgm:pt>
    <dgm:pt modelId="{9BF151C0-DD37-4D7A-B760-B1C45707E792}" type="pres">
      <dgm:prSet presAssocID="{AC74DD06-3516-4EB6-9E24-84201322D9FB}" presName="childShape" presStyleCnt="0"/>
      <dgm:spPr/>
    </dgm:pt>
    <dgm:pt modelId="{87779718-6CB7-4A16-9BA3-53327B1ADF6E}" type="pres">
      <dgm:prSet presAssocID="{30918732-0219-48B3-A7B8-1DB95C047347}" presName="Name13" presStyleLbl="parChTrans1D2" presStyleIdx="11" presStyleCnt="17"/>
      <dgm:spPr/>
      <dgm:t>
        <a:bodyPr/>
        <a:lstStyle/>
        <a:p>
          <a:endParaRPr lang="es-CL"/>
        </a:p>
      </dgm:t>
    </dgm:pt>
    <dgm:pt modelId="{85742367-3031-41DC-AB60-08DAC25A0E01}" type="pres">
      <dgm:prSet presAssocID="{5A167498-940E-4B8F-80E0-806E77146ECF}" presName="childText" presStyleLbl="bgAcc1" presStyleIdx="11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1CB2290-11EE-4753-9B03-253CF0485BAD}" type="pres">
      <dgm:prSet presAssocID="{EDE6C029-C71A-4025-9F5A-C7162D1B2D11}" presName="Name13" presStyleLbl="parChTrans1D2" presStyleIdx="12" presStyleCnt="17"/>
      <dgm:spPr/>
      <dgm:t>
        <a:bodyPr/>
        <a:lstStyle/>
        <a:p>
          <a:endParaRPr lang="es-CL"/>
        </a:p>
      </dgm:t>
    </dgm:pt>
    <dgm:pt modelId="{06792214-C6F3-45EB-BF3B-E19D3E7D3C30}" type="pres">
      <dgm:prSet presAssocID="{A78B1482-6D8D-4149-91BE-F3A74299B3D8}" presName="childText" presStyleLbl="bgAcc1" presStyleIdx="12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1EB9922-1ED6-467D-90CD-55AAA8CE4F2B}" type="pres">
      <dgm:prSet presAssocID="{C4338869-4239-4850-8E90-660C300A6044}" presName="root" presStyleCnt="0"/>
      <dgm:spPr/>
    </dgm:pt>
    <dgm:pt modelId="{042D7C96-22A0-48FC-BFCA-DA94D1AEB874}" type="pres">
      <dgm:prSet presAssocID="{C4338869-4239-4850-8E90-660C300A6044}" presName="rootComposite" presStyleCnt="0"/>
      <dgm:spPr/>
    </dgm:pt>
    <dgm:pt modelId="{724EA541-7F84-4C9A-B868-ADF4BE58E409}" type="pres">
      <dgm:prSet presAssocID="{C4338869-4239-4850-8E90-660C300A6044}" presName="rootText" presStyleLbl="node1" presStyleIdx="3" presStyleCnt="4"/>
      <dgm:spPr/>
      <dgm:t>
        <a:bodyPr/>
        <a:lstStyle/>
        <a:p>
          <a:endParaRPr lang="es-CL"/>
        </a:p>
      </dgm:t>
    </dgm:pt>
    <dgm:pt modelId="{B964AC34-E3CC-4624-9AED-559A0561D067}" type="pres">
      <dgm:prSet presAssocID="{C4338869-4239-4850-8E90-660C300A6044}" presName="rootConnector" presStyleLbl="node1" presStyleIdx="3" presStyleCnt="4"/>
      <dgm:spPr/>
      <dgm:t>
        <a:bodyPr/>
        <a:lstStyle/>
        <a:p>
          <a:endParaRPr lang="es-CL"/>
        </a:p>
      </dgm:t>
    </dgm:pt>
    <dgm:pt modelId="{CE0EA9BA-E4C1-4FBA-8021-3CF5F537DEA1}" type="pres">
      <dgm:prSet presAssocID="{C4338869-4239-4850-8E90-660C300A6044}" presName="childShape" presStyleCnt="0"/>
      <dgm:spPr/>
    </dgm:pt>
    <dgm:pt modelId="{66A3E615-6405-4722-BB29-A21C15765C73}" type="pres">
      <dgm:prSet presAssocID="{577C6946-D7A0-416C-88CE-011F86268F58}" presName="Name13" presStyleLbl="parChTrans1D2" presStyleIdx="13" presStyleCnt="17"/>
      <dgm:spPr/>
      <dgm:t>
        <a:bodyPr/>
        <a:lstStyle/>
        <a:p>
          <a:endParaRPr lang="es-CL"/>
        </a:p>
      </dgm:t>
    </dgm:pt>
    <dgm:pt modelId="{37E260C5-D671-460D-A76F-054D9C6A6E88}" type="pres">
      <dgm:prSet presAssocID="{7F5B8752-988F-4A05-8BC3-F6D08424634B}" presName="childText" presStyleLbl="bgAcc1" presStyleIdx="13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E806DBC-B8FC-4D2D-B648-8A14972F044F}" type="pres">
      <dgm:prSet presAssocID="{BE2DB023-EDA2-46DD-B45D-6C9447B959A4}" presName="Name13" presStyleLbl="parChTrans1D2" presStyleIdx="14" presStyleCnt="17"/>
      <dgm:spPr/>
      <dgm:t>
        <a:bodyPr/>
        <a:lstStyle/>
        <a:p>
          <a:endParaRPr lang="es-CL"/>
        </a:p>
      </dgm:t>
    </dgm:pt>
    <dgm:pt modelId="{C0F24A0A-27E4-4BC6-BE78-CCDC4C20A194}" type="pres">
      <dgm:prSet presAssocID="{4C0F665A-F1D2-4231-96F8-3AEB2710D31F}" presName="childText" presStyleLbl="bgAcc1" presStyleIdx="14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2B74B0F-E0D1-4B5A-A32B-7740A951115A}" type="pres">
      <dgm:prSet presAssocID="{E2583ABE-7107-488E-82A1-F125F0196CDC}" presName="Name13" presStyleLbl="parChTrans1D2" presStyleIdx="15" presStyleCnt="17"/>
      <dgm:spPr/>
      <dgm:t>
        <a:bodyPr/>
        <a:lstStyle/>
        <a:p>
          <a:endParaRPr lang="es-CL"/>
        </a:p>
      </dgm:t>
    </dgm:pt>
    <dgm:pt modelId="{43B4AA21-54BB-431A-94EC-C30E31CB9AC6}" type="pres">
      <dgm:prSet presAssocID="{3DE5A8B6-2C62-488F-B194-1E01B4C73CD5}" presName="childText" presStyleLbl="bgAcc1" presStyleIdx="15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BE380D2-C76D-4151-B1A4-68D017F36F41}" type="pres">
      <dgm:prSet presAssocID="{C1BA2776-FD53-4E12-9D32-6C0E73D5EF8B}" presName="Name13" presStyleLbl="parChTrans1D2" presStyleIdx="16" presStyleCnt="17"/>
      <dgm:spPr/>
      <dgm:t>
        <a:bodyPr/>
        <a:lstStyle/>
        <a:p>
          <a:endParaRPr lang="es-CL"/>
        </a:p>
      </dgm:t>
    </dgm:pt>
    <dgm:pt modelId="{0EB6A7AD-B239-4113-8B74-F1375C636685}" type="pres">
      <dgm:prSet presAssocID="{6341359E-1B41-4F33-9EC4-DC5BEA682EC8}" presName="childText" presStyleLbl="bgAcc1" presStyleIdx="16" presStyleCnt="1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2D9BA9CE-F006-46F9-9D3D-7646DE45FE10}" srcId="{C4338869-4239-4850-8E90-660C300A6044}" destId="{6341359E-1B41-4F33-9EC4-DC5BEA682EC8}" srcOrd="3" destOrd="0" parTransId="{C1BA2776-FD53-4E12-9D32-6C0E73D5EF8B}" sibTransId="{030748F6-42F7-40A7-8EB7-8F4A63F87432}"/>
    <dgm:cxn modelId="{FCCE6CF7-B37C-43C8-8FC5-3F654DB9A274}" type="presOf" srcId="{6D21A541-5C26-4F87-B314-122933194656}" destId="{1E51AF1E-78ED-488A-A414-BEB9802CDA05}" srcOrd="0" destOrd="0" presId="urn:microsoft.com/office/officeart/2005/8/layout/hierarchy3"/>
    <dgm:cxn modelId="{CAC54484-A2F8-4EE7-ACA8-EB3F545A911D}" type="presOf" srcId="{DE20DDB7-8A55-4E26-BFA3-F41C2741B1B6}" destId="{78E36515-B966-4C86-87D1-B5B5CE71424F}" srcOrd="0" destOrd="0" presId="urn:microsoft.com/office/officeart/2005/8/layout/hierarchy3"/>
    <dgm:cxn modelId="{B4C84A1F-7DBC-4611-9A52-2EFEF90A2AF1}" type="presOf" srcId="{B3C06CA2-DC38-4FE6-A294-BDC005861AE7}" destId="{B863BEA2-EC2C-4B02-B19E-95262619EDF0}" srcOrd="0" destOrd="0" presId="urn:microsoft.com/office/officeart/2005/8/layout/hierarchy3"/>
    <dgm:cxn modelId="{BBF04D40-02B3-4BB5-AC11-6E3EBB0FA217}" type="presOf" srcId="{AC74DD06-3516-4EB6-9E24-84201322D9FB}" destId="{A088A068-A722-4337-932C-FE175B3D83C3}" srcOrd="0" destOrd="0" presId="urn:microsoft.com/office/officeart/2005/8/layout/hierarchy3"/>
    <dgm:cxn modelId="{9B4AA7AB-2028-4AFE-8A2F-A8B915B0876F}" type="presOf" srcId="{6341359E-1B41-4F33-9EC4-DC5BEA682EC8}" destId="{0EB6A7AD-B239-4113-8B74-F1375C636685}" srcOrd="0" destOrd="0" presId="urn:microsoft.com/office/officeart/2005/8/layout/hierarchy3"/>
    <dgm:cxn modelId="{EC426BB9-6BAD-4299-967A-E166C6BA283B}" srcId="{C3278ECB-E840-40CD-A1F1-48ACE2D1DBED}" destId="{AC74DD06-3516-4EB6-9E24-84201322D9FB}" srcOrd="2" destOrd="0" parTransId="{BFAC6AD3-A1BA-482C-B3C3-FCCC4CD2E1F4}" sibTransId="{94C9544E-7D99-4CEF-A641-D3208E305FED}"/>
    <dgm:cxn modelId="{FE7D6EB8-0876-41E6-AFA1-347C6DE1778C}" type="presOf" srcId="{00B7CFCA-474E-4099-BC85-C554082C5A95}" destId="{E8CBD7C5-3EF8-4833-B877-56D75C733668}" srcOrd="0" destOrd="0" presId="urn:microsoft.com/office/officeart/2005/8/layout/hierarchy3"/>
    <dgm:cxn modelId="{1683A7FC-6F46-44C9-96CF-863A50BAE278}" srcId="{C4338869-4239-4850-8E90-660C300A6044}" destId="{7F5B8752-988F-4A05-8BC3-F6D08424634B}" srcOrd="0" destOrd="0" parTransId="{577C6946-D7A0-416C-88CE-011F86268F58}" sibTransId="{60C9C53E-6BD9-4B4B-B872-D0AC06456939}"/>
    <dgm:cxn modelId="{AF5ACD08-8AC3-4D2A-A1BB-686E807F5513}" srcId="{DADB2752-08D2-4BAD-A6A2-1A2A525A140D}" destId="{DE20DDB7-8A55-4E26-BFA3-F41C2741B1B6}" srcOrd="3" destOrd="0" parTransId="{5451011A-0C9E-49E2-8ABB-179363624CA0}" sibTransId="{E81CF1FF-2EFD-49A7-B0FA-FFD1AB0BEFF7}"/>
    <dgm:cxn modelId="{9DD5CFA5-DBF7-4BFC-85B6-0238FD41F5BD}" srcId="{C3278ECB-E840-40CD-A1F1-48ACE2D1DBED}" destId="{DADB2752-08D2-4BAD-A6A2-1A2A525A140D}" srcOrd="1" destOrd="0" parTransId="{01322DBE-821C-4E98-812C-C1B5B6745BAA}" sibTransId="{253CCBE3-2B68-4C29-B628-0863E377F540}"/>
    <dgm:cxn modelId="{770E3336-FB68-4A0F-A40B-1EE050BC7B6F}" type="presOf" srcId="{A78B1482-6D8D-4149-91BE-F3A74299B3D8}" destId="{06792214-C6F3-45EB-BF3B-E19D3E7D3C30}" srcOrd="0" destOrd="0" presId="urn:microsoft.com/office/officeart/2005/8/layout/hierarchy3"/>
    <dgm:cxn modelId="{5B7E0631-1CD7-4F20-B6BF-3CE362D36C99}" srcId="{C3278ECB-E840-40CD-A1F1-48ACE2D1DBED}" destId="{C4338869-4239-4850-8E90-660C300A6044}" srcOrd="3" destOrd="0" parTransId="{250CF8A1-BB61-4DBA-A873-E49C3823B52B}" sibTransId="{D8E0B897-A036-43DA-BCCB-993A6BC92DDB}"/>
    <dgm:cxn modelId="{80454BE1-877E-4E7D-894A-82260C58910C}" srcId="{DADB2752-08D2-4BAD-A6A2-1A2A525A140D}" destId="{B3C06CA2-DC38-4FE6-A294-BDC005861AE7}" srcOrd="6" destOrd="0" parTransId="{19C701EA-5362-4E4B-9446-4E46549E6A98}" sibTransId="{C63DB82B-891E-4E84-A43D-816891C07045}"/>
    <dgm:cxn modelId="{5CFEA566-FAB4-4474-9DE0-BC955F387D75}" type="presOf" srcId="{5451011A-0C9E-49E2-8ABB-179363624CA0}" destId="{D191347F-8E3C-467E-9C7B-5B26A722AADE}" srcOrd="0" destOrd="0" presId="urn:microsoft.com/office/officeart/2005/8/layout/hierarchy3"/>
    <dgm:cxn modelId="{23C1D7C2-C4B1-4A94-A982-0A4364CA1BA9}" type="presOf" srcId="{DADB2752-08D2-4BAD-A6A2-1A2A525A140D}" destId="{E9E9D795-8BB5-43A9-A100-A72313B215E2}" srcOrd="0" destOrd="0" presId="urn:microsoft.com/office/officeart/2005/8/layout/hierarchy3"/>
    <dgm:cxn modelId="{3570CC12-7543-4BCA-B523-2D7E634C3DD7}" srcId="{DADB2752-08D2-4BAD-A6A2-1A2A525A140D}" destId="{6739E765-3697-4AC9-873B-B57144617AEE}" srcOrd="0" destOrd="0" parTransId="{38E59D8E-FD14-489F-BDB2-68CB1E3189F9}" sibTransId="{7A1D66EC-EA8F-47BC-8DC4-39FCFB150EA9}"/>
    <dgm:cxn modelId="{A2A061B8-86F8-4264-B703-786F099C6D25}" type="presOf" srcId="{9B42C9FA-2B53-494D-99DB-3FD184BDB950}" destId="{B143B1E5-EAD2-493F-ABF9-4ADC8DA0DD6C}" srcOrd="0" destOrd="0" presId="urn:microsoft.com/office/officeart/2005/8/layout/hierarchy3"/>
    <dgm:cxn modelId="{D0EB0EC1-2B10-4815-AF0C-941891DA4764}" type="presOf" srcId="{B4910308-E4E2-4701-ACC6-5AE78194885E}" destId="{AD0D0841-E4AE-4A25-B61C-14E471CD88DB}" srcOrd="0" destOrd="0" presId="urn:microsoft.com/office/officeart/2005/8/layout/hierarchy3"/>
    <dgm:cxn modelId="{18682968-2046-4613-B7A5-1140CB525757}" type="presOf" srcId="{5A167498-940E-4B8F-80E0-806E77146ECF}" destId="{85742367-3031-41DC-AB60-08DAC25A0E01}" srcOrd="0" destOrd="0" presId="urn:microsoft.com/office/officeart/2005/8/layout/hierarchy3"/>
    <dgm:cxn modelId="{27719771-D777-47CA-8ECD-D04455826735}" type="presOf" srcId="{1D4C99AB-DB79-479D-A94F-32051D32B7A2}" destId="{93D09605-221E-4E30-A40B-5A22D9722DEA}" srcOrd="0" destOrd="0" presId="urn:microsoft.com/office/officeart/2005/8/layout/hierarchy3"/>
    <dgm:cxn modelId="{F5470FB3-8BCF-4F40-A3E7-4E6B9FE6592B}" type="presOf" srcId="{E43F17F5-7BE2-4CE5-AF52-AE14C847412D}" destId="{CE3C45F0-376E-4CBF-BECD-66AA2108699F}" srcOrd="0" destOrd="0" presId="urn:microsoft.com/office/officeart/2005/8/layout/hierarchy3"/>
    <dgm:cxn modelId="{0B35B985-112D-4E90-8E48-B6A548BAD49B}" srcId="{C4338869-4239-4850-8E90-660C300A6044}" destId="{3DE5A8B6-2C62-488F-B194-1E01B4C73CD5}" srcOrd="2" destOrd="0" parTransId="{E2583ABE-7107-488E-82A1-F125F0196CDC}" sibTransId="{78DC28FE-FDCC-4F06-B4D5-F8B3365DD7D0}"/>
    <dgm:cxn modelId="{3595CF08-8586-481B-99AE-1C86789FF430}" type="presOf" srcId="{B863741E-B186-462F-BCA1-B64198983653}" destId="{D14613A6-F7E9-4F20-BDEB-DACC6900CA0C}" srcOrd="0" destOrd="0" presId="urn:microsoft.com/office/officeart/2005/8/layout/hierarchy3"/>
    <dgm:cxn modelId="{8774E251-A105-493E-815B-C835DC992B6D}" type="presOf" srcId="{BE2DB023-EDA2-46DD-B45D-6C9447B959A4}" destId="{CE806DBC-B8FC-4D2D-B648-8A14972F044F}" srcOrd="0" destOrd="0" presId="urn:microsoft.com/office/officeart/2005/8/layout/hierarchy3"/>
    <dgm:cxn modelId="{8BC4538F-DAE2-4F45-AA84-8BA2F1ACC50B}" type="presOf" srcId="{7F5B8752-988F-4A05-8BC3-F6D08424634B}" destId="{37E260C5-D671-460D-A76F-054D9C6A6E88}" srcOrd="0" destOrd="0" presId="urn:microsoft.com/office/officeart/2005/8/layout/hierarchy3"/>
    <dgm:cxn modelId="{85F993E9-DBD8-422B-9B73-173FB1E345D0}" srcId="{EEA2024E-DD46-4463-A645-F2D7C79CD0C0}" destId="{E726876B-7000-445A-99DD-D2EE0B8404A0}" srcOrd="2" destOrd="0" parTransId="{B863741E-B186-462F-BCA1-B64198983653}" sibTransId="{75717926-EAAF-45FE-936C-3A5E4E51F4C9}"/>
    <dgm:cxn modelId="{150BC8C9-985A-4F3E-8751-A6CC7DF29EE7}" type="presOf" srcId="{E726876B-7000-445A-99DD-D2EE0B8404A0}" destId="{11C90561-8FB7-4223-9015-807D6E378695}" srcOrd="0" destOrd="0" presId="urn:microsoft.com/office/officeart/2005/8/layout/hierarchy3"/>
    <dgm:cxn modelId="{63972BDE-C655-49F6-93CA-46B3AB2B6C84}" type="presOf" srcId="{6359CEE9-3190-44A7-BD3A-ED3BD22592B9}" destId="{79662E2E-B9E6-4F0F-8EBD-4B886E2F2B04}" srcOrd="0" destOrd="0" presId="urn:microsoft.com/office/officeart/2005/8/layout/hierarchy3"/>
    <dgm:cxn modelId="{EC9165B5-5FA4-4EB4-A60C-9BA3D30293DB}" type="presOf" srcId="{EEA2024E-DD46-4463-A645-F2D7C79CD0C0}" destId="{DB288FB4-B27F-4525-83DA-5F80916AF6B7}" srcOrd="1" destOrd="0" presId="urn:microsoft.com/office/officeart/2005/8/layout/hierarchy3"/>
    <dgm:cxn modelId="{BAD2B5A1-7AC8-4DBF-AA8B-4359CAE8E6CD}" type="presOf" srcId="{AC74DD06-3516-4EB6-9E24-84201322D9FB}" destId="{B5FFA3A9-FBE2-4CF4-A479-F3D8B5BF89CF}" srcOrd="1" destOrd="0" presId="urn:microsoft.com/office/officeart/2005/8/layout/hierarchy3"/>
    <dgm:cxn modelId="{3A863E4F-866D-4661-9CF5-8FBD3FE19978}" srcId="{DADB2752-08D2-4BAD-A6A2-1A2A525A140D}" destId="{6D21A541-5C26-4F87-B314-122933194656}" srcOrd="5" destOrd="0" parTransId="{6359CEE9-3190-44A7-BD3A-ED3BD22592B9}" sibTransId="{A33EDBF3-A81B-49C6-A6F0-785AE90E8EC3}"/>
    <dgm:cxn modelId="{D6881DA2-FD27-4474-BB7B-D909989A1053}" type="presOf" srcId="{38E59D8E-FD14-489F-BDB2-68CB1E3189F9}" destId="{8E1E794A-BBA4-43EB-8C7B-D0724CF58C63}" srcOrd="0" destOrd="0" presId="urn:microsoft.com/office/officeart/2005/8/layout/hierarchy3"/>
    <dgm:cxn modelId="{0980748A-9345-4899-9A1F-9223267B6282}" srcId="{DADB2752-08D2-4BAD-A6A2-1A2A525A140D}" destId="{1D4C99AB-DB79-479D-A94F-32051D32B7A2}" srcOrd="4" destOrd="0" parTransId="{A5460DF3-2D34-4727-9189-B38F3B97901A}" sibTransId="{9C5E756D-3729-4150-AF30-225F2C23EE95}"/>
    <dgm:cxn modelId="{6F2FA737-A410-4DD4-A1A6-370FB39AD786}" type="presOf" srcId="{4894BB4A-3673-444D-8380-C4793635D72B}" destId="{B3873483-8348-4B3B-90AE-B7906D2E5CCE}" srcOrd="0" destOrd="0" presId="urn:microsoft.com/office/officeart/2005/8/layout/hierarchy3"/>
    <dgm:cxn modelId="{4E1DDE27-41FB-49C3-8FF5-97BC190217B1}" type="presOf" srcId="{3DE5A8B6-2C62-488F-B194-1E01B4C73CD5}" destId="{43B4AA21-54BB-431A-94EC-C30E31CB9AC6}" srcOrd="0" destOrd="0" presId="urn:microsoft.com/office/officeart/2005/8/layout/hierarchy3"/>
    <dgm:cxn modelId="{62A47AAE-D631-4D5D-9A6B-09315B1816BC}" type="presOf" srcId="{EEA2024E-DD46-4463-A645-F2D7C79CD0C0}" destId="{511CF7D1-726C-4EFE-B15A-32E42AC29E17}" srcOrd="0" destOrd="0" presId="urn:microsoft.com/office/officeart/2005/8/layout/hierarchy3"/>
    <dgm:cxn modelId="{3101607F-C4D6-46C6-B0F3-C8C96BBDEF86}" type="presOf" srcId="{3BCE7B3B-B5FD-49F8-ABE9-F89EBB2ED2BC}" destId="{6D85F1AE-140F-4179-A0A3-3E2D91D6F6A5}" srcOrd="0" destOrd="0" presId="urn:microsoft.com/office/officeart/2005/8/layout/hierarchy3"/>
    <dgm:cxn modelId="{F92C1A16-749C-4912-9257-1B9AA9195529}" srcId="{DADB2752-08D2-4BAD-A6A2-1A2A525A140D}" destId="{B85BE67D-ADD7-4C30-9005-8F34999F0417}" srcOrd="2" destOrd="0" parTransId="{00B7CFCA-474E-4099-BC85-C554082C5A95}" sibTransId="{99EC9276-EAFC-401C-B3D5-D64B620AC862}"/>
    <dgm:cxn modelId="{458B5DBB-7E31-4974-8EAD-FF5A410DC2A4}" type="presOf" srcId="{A5460DF3-2D34-4727-9189-B38F3B97901A}" destId="{0333086F-12CC-4150-9438-31670FA42D25}" srcOrd="0" destOrd="0" presId="urn:microsoft.com/office/officeart/2005/8/layout/hierarchy3"/>
    <dgm:cxn modelId="{A652579F-2784-4595-82C6-CB4CA640065C}" type="presOf" srcId="{15C018B7-A75C-4F57-90FB-956E0742D587}" destId="{AEF1EF66-2C96-48DD-BA3E-6AA52F5CA18D}" srcOrd="0" destOrd="0" presId="urn:microsoft.com/office/officeart/2005/8/layout/hierarchy3"/>
    <dgm:cxn modelId="{C99F115D-9C99-4BFC-BD39-A13CDF5A6E1F}" srcId="{AC74DD06-3516-4EB6-9E24-84201322D9FB}" destId="{5A167498-940E-4B8F-80E0-806E77146ECF}" srcOrd="0" destOrd="0" parTransId="{30918732-0219-48B3-A7B8-1DB95C047347}" sibTransId="{A9AC0826-3E2D-40EF-A99B-2EE99ED7E5D1}"/>
    <dgm:cxn modelId="{2566E8BC-7FC5-4C27-9768-AE8928DE0284}" type="presOf" srcId="{C4338869-4239-4850-8E90-660C300A6044}" destId="{724EA541-7F84-4C9A-B868-ADF4BE58E409}" srcOrd="0" destOrd="0" presId="urn:microsoft.com/office/officeart/2005/8/layout/hierarchy3"/>
    <dgm:cxn modelId="{07511D9E-378F-443B-9F95-5E99B539AC16}" type="presOf" srcId="{6739E765-3697-4AC9-873B-B57144617AEE}" destId="{ECA1F942-AB3A-4EDA-A6C2-D06B11297897}" srcOrd="0" destOrd="0" presId="urn:microsoft.com/office/officeart/2005/8/layout/hierarchy3"/>
    <dgm:cxn modelId="{0A3F85FC-20DF-4FB5-A22A-5C66AE53DD51}" srcId="{DADB2752-08D2-4BAD-A6A2-1A2A525A140D}" destId="{15C018B7-A75C-4F57-90FB-956E0742D587}" srcOrd="1" destOrd="0" parTransId="{D5C7AF06-9FBE-46EF-A62E-D9C25FFFCDF6}" sibTransId="{7C32FFA2-41AB-4037-9B51-2E1CF2F4EFE4}"/>
    <dgm:cxn modelId="{01C20C2B-663E-4065-BCFE-6F0A466C42D7}" srcId="{EEA2024E-DD46-4463-A645-F2D7C79CD0C0}" destId="{93E52A25-B928-4336-9BDC-BC8148850B6D}" srcOrd="0" destOrd="0" parTransId="{3BCE7B3B-B5FD-49F8-ABE9-F89EBB2ED2BC}" sibTransId="{7734E3E4-4692-4A5A-96AA-7B26E3B3B0AB}"/>
    <dgm:cxn modelId="{6B35C793-EBD0-4EA5-A193-DD52A6134105}" type="presOf" srcId="{C4338869-4239-4850-8E90-660C300A6044}" destId="{B964AC34-E3CC-4624-9AED-559A0561D067}" srcOrd="1" destOrd="0" presId="urn:microsoft.com/office/officeart/2005/8/layout/hierarchy3"/>
    <dgm:cxn modelId="{2DE0A816-527C-4141-91C2-07404760896F}" type="presOf" srcId="{E2583ABE-7107-488E-82A1-F125F0196CDC}" destId="{12B74B0F-E0D1-4B5A-A32B-7740A951115A}" srcOrd="0" destOrd="0" presId="urn:microsoft.com/office/officeart/2005/8/layout/hierarchy3"/>
    <dgm:cxn modelId="{E40A3A93-16AB-4521-91A0-4EB39974F723}" srcId="{EEA2024E-DD46-4463-A645-F2D7C79CD0C0}" destId="{9B42C9FA-2B53-494D-99DB-3FD184BDB950}" srcOrd="3" destOrd="0" parTransId="{4894BB4A-3673-444D-8380-C4793635D72B}" sibTransId="{A84BF668-BD46-481D-A61F-8CBACD13B91B}"/>
    <dgm:cxn modelId="{2BFF4080-6A04-4552-920E-058DE97813A4}" type="presOf" srcId="{DADB2752-08D2-4BAD-A6A2-1A2A525A140D}" destId="{81436AD1-66CC-4DF6-B466-5EBEBD2F6114}" srcOrd="1" destOrd="0" presId="urn:microsoft.com/office/officeart/2005/8/layout/hierarchy3"/>
    <dgm:cxn modelId="{B5D07779-4713-4125-ABB0-B4BF538CA24D}" srcId="{C4338869-4239-4850-8E90-660C300A6044}" destId="{4C0F665A-F1D2-4231-96F8-3AEB2710D31F}" srcOrd="1" destOrd="0" parTransId="{BE2DB023-EDA2-46DD-B45D-6C9447B959A4}" sibTransId="{63BE7314-0376-4FB2-83F9-53E49726E70D}"/>
    <dgm:cxn modelId="{94355F26-E7BF-4BC6-85FF-F658D34390C7}" srcId="{EEA2024E-DD46-4463-A645-F2D7C79CD0C0}" destId="{B4910308-E4E2-4701-ACC6-5AE78194885E}" srcOrd="1" destOrd="0" parTransId="{E43F17F5-7BE2-4CE5-AF52-AE14C847412D}" sibTransId="{27FBB564-182E-4E0C-B8CF-90FA9EFB62ED}"/>
    <dgm:cxn modelId="{34F2895F-70FE-41A0-BFA1-801DED1EBF38}" type="presOf" srcId="{EDE6C029-C71A-4025-9F5A-C7162D1B2D11}" destId="{41CB2290-11EE-4753-9B03-253CF0485BAD}" srcOrd="0" destOrd="0" presId="urn:microsoft.com/office/officeart/2005/8/layout/hierarchy3"/>
    <dgm:cxn modelId="{A7295651-75D7-4AD2-912C-212EC270649C}" type="presOf" srcId="{19C701EA-5362-4E4B-9446-4E46549E6A98}" destId="{A89BE09B-4CD8-4775-A187-EE452D2452D3}" srcOrd="0" destOrd="0" presId="urn:microsoft.com/office/officeart/2005/8/layout/hierarchy3"/>
    <dgm:cxn modelId="{77A420D2-1AF6-4746-A6D1-CCFFE50BD302}" type="presOf" srcId="{577C6946-D7A0-416C-88CE-011F86268F58}" destId="{66A3E615-6405-4722-BB29-A21C15765C73}" srcOrd="0" destOrd="0" presId="urn:microsoft.com/office/officeart/2005/8/layout/hierarchy3"/>
    <dgm:cxn modelId="{F3A12D60-B79F-4EA6-8416-C9F1973E809A}" srcId="{C3278ECB-E840-40CD-A1F1-48ACE2D1DBED}" destId="{EEA2024E-DD46-4463-A645-F2D7C79CD0C0}" srcOrd="0" destOrd="0" parTransId="{9C072C0E-BE69-4E7E-A064-6814BAD2E686}" sibTransId="{D940E644-E3A1-4B15-B0B1-B85CB7C8105A}"/>
    <dgm:cxn modelId="{E42D64BE-D434-4B2A-A08F-82A4083DD069}" type="presOf" srcId="{C3278ECB-E840-40CD-A1F1-48ACE2D1DBED}" destId="{F8617D60-FD2C-4378-810C-9330147B633C}" srcOrd="0" destOrd="0" presId="urn:microsoft.com/office/officeart/2005/8/layout/hierarchy3"/>
    <dgm:cxn modelId="{B041182F-B186-4DA3-9679-87117EB7490A}" type="presOf" srcId="{30918732-0219-48B3-A7B8-1DB95C047347}" destId="{87779718-6CB7-4A16-9BA3-53327B1ADF6E}" srcOrd="0" destOrd="0" presId="urn:microsoft.com/office/officeart/2005/8/layout/hierarchy3"/>
    <dgm:cxn modelId="{6CD08B2B-ABA9-4D91-9AE9-8847FBB3CCFE}" type="presOf" srcId="{D5C7AF06-9FBE-46EF-A62E-D9C25FFFCDF6}" destId="{62ED4B87-3265-4320-BACB-F4CD1B17329E}" srcOrd="0" destOrd="0" presId="urn:microsoft.com/office/officeart/2005/8/layout/hierarchy3"/>
    <dgm:cxn modelId="{232032F0-61B1-4BD6-900E-A4732A454257}" type="presOf" srcId="{C1BA2776-FD53-4E12-9D32-6C0E73D5EF8B}" destId="{FBE380D2-C76D-4151-B1A4-68D017F36F41}" srcOrd="0" destOrd="0" presId="urn:microsoft.com/office/officeart/2005/8/layout/hierarchy3"/>
    <dgm:cxn modelId="{6C7E9562-01E8-451B-844A-7E7F462EC1C5}" type="presOf" srcId="{B85BE67D-ADD7-4C30-9005-8F34999F0417}" destId="{2B53382D-D569-4611-9D57-87BF51EF654B}" srcOrd="0" destOrd="0" presId="urn:microsoft.com/office/officeart/2005/8/layout/hierarchy3"/>
    <dgm:cxn modelId="{6274ACB0-662A-4189-A25F-48F6FCBDDF5C}" srcId="{AC74DD06-3516-4EB6-9E24-84201322D9FB}" destId="{A78B1482-6D8D-4149-91BE-F3A74299B3D8}" srcOrd="1" destOrd="0" parTransId="{EDE6C029-C71A-4025-9F5A-C7162D1B2D11}" sibTransId="{CE67E016-A8E0-4A60-BF33-40A127B1F40F}"/>
    <dgm:cxn modelId="{7359F00E-E97C-4F1F-87C4-B961C507BB96}" type="presOf" srcId="{4C0F665A-F1D2-4231-96F8-3AEB2710D31F}" destId="{C0F24A0A-27E4-4BC6-BE78-CCDC4C20A194}" srcOrd="0" destOrd="0" presId="urn:microsoft.com/office/officeart/2005/8/layout/hierarchy3"/>
    <dgm:cxn modelId="{766DCAF3-6B9A-49D6-9554-41004892391B}" type="presOf" srcId="{93E52A25-B928-4336-9BDC-BC8148850B6D}" destId="{577554B1-3A72-4076-94C3-5C06D5C6FC00}" srcOrd="0" destOrd="0" presId="urn:microsoft.com/office/officeart/2005/8/layout/hierarchy3"/>
    <dgm:cxn modelId="{0569CB80-2F22-492E-A7B1-4D9A06904A8F}" type="presParOf" srcId="{F8617D60-FD2C-4378-810C-9330147B633C}" destId="{47DE4801-5C83-4922-9E28-A2E4069AF277}" srcOrd="0" destOrd="0" presId="urn:microsoft.com/office/officeart/2005/8/layout/hierarchy3"/>
    <dgm:cxn modelId="{BADF635D-8F55-47D3-9FD1-B31EC819F08F}" type="presParOf" srcId="{47DE4801-5C83-4922-9E28-A2E4069AF277}" destId="{D3581F5C-6323-447F-95DB-F90DC2BCF705}" srcOrd="0" destOrd="0" presId="urn:microsoft.com/office/officeart/2005/8/layout/hierarchy3"/>
    <dgm:cxn modelId="{FE61B022-28E8-4A0D-88E1-DC0CAAF3570C}" type="presParOf" srcId="{D3581F5C-6323-447F-95DB-F90DC2BCF705}" destId="{511CF7D1-726C-4EFE-B15A-32E42AC29E17}" srcOrd="0" destOrd="0" presId="urn:microsoft.com/office/officeart/2005/8/layout/hierarchy3"/>
    <dgm:cxn modelId="{88227053-8E52-4C6C-A539-54B2A0031B13}" type="presParOf" srcId="{D3581F5C-6323-447F-95DB-F90DC2BCF705}" destId="{DB288FB4-B27F-4525-83DA-5F80916AF6B7}" srcOrd="1" destOrd="0" presId="urn:microsoft.com/office/officeart/2005/8/layout/hierarchy3"/>
    <dgm:cxn modelId="{7B14C3CA-ADED-4731-A938-CEE98B840EB8}" type="presParOf" srcId="{47DE4801-5C83-4922-9E28-A2E4069AF277}" destId="{9002033B-E62A-45EA-A320-8AF6D17C9969}" srcOrd="1" destOrd="0" presId="urn:microsoft.com/office/officeart/2005/8/layout/hierarchy3"/>
    <dgm:cxn modelId="{AC267402-0DED-491E-BA19-0207283B5454}" type="presParOf" srcId="{9002033B-E62A-45EA-A320-8AF6D17C9969}" destId="{6D85F1AE-140F-4179-A0A3-3E2D91D6F6A5}" srcOrd="0" destOrd="0" presId="urn:microsoft.com/office/officeart/2005/8/layout/hierarchy3"/>
    <dgm:cxn modelId="{4A1A87CF-D147-4B95-B8D7-7646561B209D}" type="presParOf" srcId="{9002033B-E62A-45EA-A320-8AF6D17C9969}" destId="{577554B1-3A72-4076-94C3-5C06D5C6FC00}" srcOrd="1" destOrd="0" presId="urn:microsoft.com/office/officeart/2005/8/layout/hierarchy3"/>
    <dgm:cxn modelId="{34AD8CBC-DFEC-4AC6-A3B3-6D0A07BC096B}" type="presParOf" srcId="{9002033B-E62A-45EA-A320-8AF6D17C9969}" destId="{CE3C45F0-376E-4CBF-BECD-66AA2108699F}" srcOrd="2" destOrd="0" presId="urn:microsoft.com/office/officeart/2005/8/layout/hierarchy3"/>
    <dgm:cxn modelId="{1DFD5E53-9F80-4191-9C11-377AE14B482D}" type="presParOf" srcId="{9002033B-E62A-45EA-A320-8AF6D17C9969}" destId="{AD0D0841-E4AE-4A25-B61C-14E471CD88DB}" srcOrd="3" destOrd="0" presId="urn:microsoft.com/office/officeart/2005/8/layout/hierarchy3"/>
    <dgm:cxn modelId="{E0956B66-EDB3-4EE8-B9EA-560428D3BC54}" type="presParOf" srcId="{9002033B-E62A-45EA-A320-8AF6D17C9969}" destId="{D14613A6-F7E9-4F20-BDEB-DACC6900CA0C}" srcOrd="4" destOrd="0" presId="urn:microsoft.com/office/officeart/2005/8/layout/hierarchy3"/>
    <dgm:cxn modelId="{83355E15-D328-4B69-8C9F-00A9785369AB}" type="presParOf" srcId="{9002033B-E62A-45EA-A320-8AF6D17C9969}" destId="{11C90561-8FB7-4223-9015-807D6E378695}" srcOrd="5" destOrd="0" presId="urn:microsoft.com/office/officeart/2005/8/layout/hierarchy3"/>
    <dgm:cxn modelId="{CE97745B-0AD4-47E6-A288-9DD7194737E4}" type="presParOf" srcId="{9002033B-E62A-45EA-A320-8AF6D17C9969}" destId="{B3873483-8348-4B3B-90AE-B7906D2E5CCE}" srcOrd="6" destOrd="0" presId="urn:microsoft.com/office/officeart/2005/8/layout/hierarchy3"/>
    <dgm:cxn modelId="{3BFF93BA-84F1-4E27-A739-F88CACC5A3D3}" type="presParOf" srcId="{9002033B-E62A-45EA-A320-8AF6D17C9969}" destId="{B143B1E5-EAD2-493F-ABF9-4ADC8DA0DD6C}" srcOrd="7" destOrd="0" presId="urn:microsoft.com/office/officeart/2005/8/layout/hierarchy3"/>
    <dgm:cxn modelId="{B332146D-3F8E-4C80-B6AA-B9ECB3A925D3}" type="presParOf" srcId="{F8617D60-FD2C-4378-810C-9330147B633C}" destId="{FFF99896-03C9-4172-9E25-C0FF327FF894}" srcOrd="1" destOrd="0" presId="urn:microsoft.com/office/officeart/2005/8/layout/hierarchy3"/>
    <dgm:cxn modelId="{7FE4096E-7612-4CDF-AC80-8569D0650B70}" type="presParOf" srcId="{FFF99896-03C9-4172-9E25-C0FF327FF894}" destId="{CB631D11-03F2-4088-9DA9-88AEA9A95589}" srcOrd="0" destOrd="0" presId="urn:microsoft.com/office/officeart/2005/8/layout/hierarchy3"/>
    <dgm:cxn modelId="{99C3589D-B1DD-41D9-BEB4-C43FA9ADE698}" type="presParOf" srcId="{CB631D11-03F2-4088-9DA9-88AEA9A95589}" destId="{E9E9D795-8BB5-43A9-A100-A72313B215E2}" srcOrd="0" destOrd="0" presId="urn:microsoft.com/office/officeart/2005/8/layout/hierarchy3"/>
    <dgm:cxn modelId="{34D76C40-9B62-42C9-8A1A-A967BCDAF759}" type="presParOf" srcId="{CB631D11-03F2-4088-9DA9-88AEA9A95589}" destId="{81436AD1-66CC-4DF6-B466-5EBEBD2F6114}" srcOrd="1" destOrd="0" presId="urn:microsoft.com/office/officeart/2005/8/layout/hierarchy3"/>
    <dgm:cxn modelId="{F4964BA0-293A-4D5E-81FB-8F6A45BD41BF}" type="presParOf" srcId="{FFF99896-03C9-4172-9E25-C0FF327FF894}" destId="{9010042F-9B37-4C4E-9003-68E6F77D5A91}" srcOrd="1" destOrd="0" presId="urn:microsoft.com/office/officeart/2005/8/layout/hierarchy3"/>
    <dgm:cxn modelId="{75AFCD47-911A-4AB0-A66F-956D981D7AF3}" type="presParOf" srcId="{9010042F-9B37-4C4E-9003-68E6F77D5A91}" destId="{8E1E794A-BBA4-43EB-8C7B-D0724CF58C63}" srcOrd="0" destOrd="0" presId="urn:microsoft.com/office/officeart/2005/8/layout/hierarchy3"/>
    <dgm:cxn modelId="{0C9E949A-99F7-4795-B58F-5F02E564AB29}" type="presParOf" srcId="{9010042F-9B37-4C4E-9003-68E6F77D5A91}" destId="{ECA1F942-AB3A-4EDA-A6C2-D06B11297897}" srcOrd="1" destOrd="0" presId="urn:microsoft.com/office/officeart/2005/8/layout/hierarchy3"/>
    <dgm:cxn modelId="{382F5162-2064-4808-BE58-0AB6F1DA076D}" type="presParOf" srcId="{9010042F-9B37-4C4E-9003-68E6F77D5A91}" destId="{62ED4B87-3265-4320-BACB-F4CD1B17329E}" srcOrd="2" destOrd="0" presId="urn:microsoft.com/office/officeart/2005/8/layout/hierarchy3"/>
    <dgm:cxn modelId="{A0B0002F-7B21-49A4-A63C-477F5398A481}" type="presParOf" srcId="{9010042F-9B37-4C4E-9003-68E6F77D5A91}" destId="{AEF1EF66-2C96-48DD-BA3E-6AA52F5CA18D}" srcOrd="3" destOrd="0" presId="urn:microsoft.com/office/officeart/2005/8/layout/hierarchy3"/>
    <dgm:cxn modelId="{81FE9271-F3C6-473A-852A-3A2AA2FC6ADB}" type="presParOf" srcId="{9010042F-9B37-4C4E-9003-68E6F77D5A91}" destId="{E8CBD7C5-3EF8-4833-B877-56D75C733668}" srcOrd="4" destOrd="0" presId="urn:microsoft.com/office/officeart/2005/8/layout/hierarchy3"/>
    <dgm:cxn modelId="{516A4B35-B786-4254-9679-D4679222974D}" type="presParOf" srcId="{9010042F-9B37-4C4E-9003-68E6F77D5A91}" destId="{2B53382D-D569-4611-9D57-87BF51EF654B}" srcOrd="5" destOrd="0" presId="urn:microsoft.com/office/officeart/2005/8/layout/hierarchy3"/>
    <dgm:cxn modelId="{80DD3E0B-14DE-4B1A-989E-B5B94871D6BC}" type="presParOf" srcId="{9010042F-9B37-4C4E-9003-68E6F77D5A91}" destId="{D191347F-8E3C-467E-9C7B-5B26A722AADE}" srcOrd="6" destOrd="0" presId="urn:microsoft.com/office/officeart/2005/8/layout/hierarchy3"/>
    <dgm:cxn modelId="{871658DE-8646-4F00-BF84-CDCEBC70B240}" type="presParOf" srcId="{9010042F-9B37-4C4E-9003-68E6F77D5A91}" destId="{78E36515-B966-4C86-87D1-B5B5CE71424F}" srcOrd="7" destOrd="0" presId="urn:microsoft.com/office/officeart/2005/8/layout/hierarchy3"/>
    <dgm:cxn modelId="{7F69BB67-D960-475F-989A-E7AE88834A3A}" type="presParOf" srcId="{9010042F-9B37-4C4E-9003-68E6F77D5A91}" destId="{0333086F-12CC-4150-9438-31670FA42D25}" srcOrd="8" destOrd="0" presId="urn:microsoft.com/office/officeart/2005/8/layout/hierarchy3"/>
    <dgm:cxn modelId="{4950015C-B282-447D-96BE-7BD5127107AF}" type="presParOf" srcId="{9010042F-9B37-4C4E-9003-68E6F77D5A91}" destId="{93D09605-221E-4E30-A40B-5A22D9722DEA}" srcOrd="9" destOrd="0" presId="urn:microsoft.com/office/officeart/2005/8/layout/hierarchy3"/>
    <dgm:cxn modelId="{4D1A3A8C-4677-43C2-A17A-AE8E8EEAC05E}" type="presParOf" srcId="{9010042F-9B37-4C4E-9003-68E6F77D5A91}" destId="{79662E2E-B9E6-4F0F-8EBD-4B886E2F2B04}" srcOrd="10" destOrd="0" presId="urn:microsoft.com/office/officeart/2005/8/layout/hierarchy3"/>
    <dgm:cxn modelId="{9EDC8FB5-FE5E-4E49-B0D0-1270BB824F2E}" type="presParOf" srcId="{9010042F-9B37-4C4E-9003-68E6F77D5A91}" destId="{1E51AF1E-78ED-488A-A414-BEB9802CDA05}" srcOrd="11" destOrd="0" presId="urn:microsoft.com/office/officeart/2005/8/layout/hierarchy3"/>
    <dgm:cxn modelId="{B8FD03C3-3C9E-4187-9614-FC8DF22D602A}" type="presParOf" srcId="{9010042F-9B37-4C4E-9003-68E6F77D5A91}" destId="{A89BE09B-4CD8-4775-A187-EE452D2452D3}" srcOrd="12" destOrd="0" presId="urn:microsoft.com/office/officeart/2005/8/layout/hierarchy3"/>
    <dgm:cxn modelId="{A5422802-943D-4593-8725-A657BAA50305}" type="presParOf" srcId="{9010042F-9B37-4C4E-9003-68E6F77D5A91}" destId="{B863BEA2-EC2C-4B02-B19E-95262619EDF0}" srcOrd="13" destOrd="0" presId="urn:microsoft.com/office/officeart/2005/8/layout/hierarchy3"/>
    <dgm:cxn modelId="{11D317B5-379D-49B4-832C-430F7FC56725}" type="presParOf" srcId="{F8617D60-FD2C-4378-810C-9330147B633C}" destId="{900F9C3F-81B8-4164-AF52-9CD8DD582034}" srcOrd="2" destOrd="0" presId="urn:microsoft.com/office/officeart/2005/8/layout/hierarchy3"/>
    <dgm:cxn modelId="{8E6E0627-723D-4AA0-BB76-A1AF48C3BC08}" type="presParOf" srcId="{900F9C3F-81B8-4164-AF52-9CD8DD582034}" destId="{442E969C-F856-4E34-9642-27D9AF3E6DED}" srcOrd="0" destOrd="0" presId="urn:microsoft.com/office/officeart/2005/8/layout/hierarchy3"/>
    <dgm:cxn modelId="{464F183A-E3A4-4668-811A-C0ADF9376D42}" type="presParOf" srcId="{442E969C-F856-4E34-9642-27D9AF3E6DED}" destId="{A088A068-A722-4337-932C-FE175B3D83C3}" srcOrd="0" destOrd="0" presId="urn:microsoft.com/office/officeart/2005/8/layout/hierarchy3"/>
    <dgm:cxn modelId="{60B0E496-401A-40BD-B5ED-CA5853709C21}" type="presParOf" srcId="{442E969C-F856-4E34-9642-27D9AF3E6DED}" destId="{B5FFA3A9-FBE2-4CF4-A479-F3D8B5BF89CF}" srcOrd="1" destOrd="0" presId="urn:microsoft.com/office/officeart/2005/8/layout/hierarchy3"/>
    <dgm:cxn modelId="{0D84AF20-9324-4B2B-AF75-6BB547C4B68A}" type="presParOf" srcId="{900F9C3F-81B8-4164-AF52-9CD8DD582034}" destId="{9BF151C0-DD37-4D7A-B760-B1C45707E792}" srcOrd="1" destOrd="0" presId="urn:microsoft.com/office/officeart/2005/8/layout/hierarchy3"/>
    <dgm:cxn modelId="{81CA1605-F826-4343-8957-9FA9550E677F}" type="presParOf" srcId="{9BF151C0-DD37-4D7A-B760-B1C45707E792}" destId="{87779718-6CB7-4A16-9BA3-53327B1ADF6E}" srcOrd="0" destOrd="0" presId="urn:microsoft.com/office/officeart/2005/8/layout/hierarchy3"/>
    <dgm:cxn modelId="{1C120AC2-659E-4F7E-9006-E69804709BC9}" type="presParOf" srcId="{9BF151C0-DD37-4D7A-B760-B1C45707E792}" destId="{85742367-3031-41DC-AB60-08DAC25A0E01}" srcOrd="1" destOrd="0" presId="urn:microsoft.com/office/officeart/2005/8/layout/hierarchy3"/>
    <dgm:cxn modelId="{F2D70EDE-6843-4029-B95B-703A103FC512}" type="presParOf" srcId="{9BF151C0-DD37-4D7A-B760-B1C45707E792}" destId="{41CB2290-11EE-4753-9B03-253CF0485BAD}" srcOrd="2" destOrd="0" presId="urn:microsoft.com/office/officeart/2005/8/layout/hierarchy3"/>
    <dgm:cxn modelId="{36D26A6B-322B-4278-B541-CA4F4D808282}" type="presParOf" srcId="{9BF151C0-DD37-4D7A-B760-B1C45707E792}" destId="{06792214-C6F3-45EB-BF3B-E19D3E7D3C30}" srcOrd="3" destOrd="0" presId="urn:microsoft.com/office/officeart/2005/8/layout/hierarchy3"/>
    <dgm:cxn modelId="{1AC608E6-4674-46C0-96E1-CD79273517B5}" type="presParOf" srcId="{F8617D60-FD2C-4378-810C-9330147B633C}" destId="{61EB9922-1ED6-467D-90CD-55AAA8CE4F2B}" srcOrd="3" destOrd="0" presId="urn:microsoft.com/office/officeart/2005/8/layout/hierarchy3"/>
    <dgm:cxn modelId="{41CDBA07-BEE7-4A70-8F8B-E85DED0E67B8}" type="presParOf" srcId="{61EB9922-1ED6-467D-90CD-55AAA8CE4F2B}" destId="{042D7C96-22A0-48FC-BFCA-DA94D1AEB874}" srcOrd="0" destOrd="0" presId="urn:microsoft.com/office/officeart/2005/8/layout/hierarchy3"/>
    <dgm:cxn modelId="{D2442B29-6154-42A2-80AD-B1EC419CAE78}" type="presParOf" srcId="{042D7C96-22A0-48FC-BFCA-DA94D1AEB874}" destId="{724EA541-7F84-4C9A-B868-ADF4BE58E409}" srcOrd="0" destOrd="0" presId="urn:microsoft.com/office/officeart/2005/8/layout/hierarchy3"/>
    <dgm:cxn modelId="{C89E59D5-69E9-4C13-A3BD-0391C9B2848C}" type="presParOf" srcId="{042D7C96-22A0-48FC-BFCA-DA94D1AEB874}" destId="{B964AC34-E3CC-4624-9AED-559A0561D067}" srcOrd="1" destOrd="0" presId="urn:microsoft.com/office/officeart/2005/8/layout/hierarchy3"/>
    <dgm:cxn modelId="{749C0C8B-DEBD-4DB4-A209-42B4E8AD7C99}" type="presParOf" srcId="{61EB9922-1ED6-467D-90CD-55AAA8CE4F2B}" destId="{CE0EA9BA-E4C1-4FBA-8021-3CF5F537DEA1}" srcOrd="1" destOrd="0" presId="urn:microsoft.com/office/officeart/2005/8/layout/hierarchy3"/>
    <dgm:cxn modelId="{F84B34CF-6EFB-4487-B094-501A42F4A9D1}" type="presParOf" srcId="{CE0EA9BA-E4C1-4FBA-8021-3CF5F537DEA1}" destId="{66A3E615-6405-4722-BB29-A21C15765C73}" srcOrd="0" destOrd="0" presId="urn:microsoft.com/office/officeart/2005/8/layout/hierarchy3"/>
    <dgm:cxn modelId="{194D8D64-F825-4936-9C4D-4096D6354D47}" type="presParOf" srcId="{CE0EA9BA-E4C1-4FBA-8021-3CF5F537DEA1}" destId="{37E260C5-D671-460D-A76F-054D9C6A6E88}" srcOrd="1" destOrd="0" presId="urn:microsoft.com/office/officeart/2005/8/layout/hierarchy3"/>
    <dgm:cxn modelId="{DF2710E2-4687-4A62-9A90-EB61AD996818}" type="presParOf" srcId="{CE0EA9BA-E4C1-4FBA-8021-3CF5F537DEA1}" destId="{CE806DBC-B8FC-4D2D-B648-8A14972F044F}" srcOrd="2" destOrd="0" presId="urn:microsoft.com/office/officeart/2005/8/layout/hierarchy3"/>
    <dgm:cxn modelId="{97E3ADDB-6DA8-49D8-8E12-29FC267346DA}" type="presParOf" srcId="{CE0EA9BA-E4C1-4FBA-8021-3CF5F537DEA1}" destId="{C0F24A0A-27E4-4BC6-BE78-CCDC4C20A194}" srcOrd="3" destOrd="0" presId="urn:microsoft.com/office/officeart/2005/8/layout/hierarchy3"/>
    <dgm:cxn modelId="{53688679-E27C-4131-BF7D-63F5249ABB70}" type="presParOf" srcId="{CE0EA9BA-E4C1-4FBA-8021-3CF5F537DEA1}" destId="{12B74B0F-E0D1-4B5A-A32B-7740A951115A}" srcOrd="4" destOrd="0" presId="urn:microsoft.com/office/officeart/2005/8/layout/hierarchy3"/>
    <dgm:cxn modelId="{9308EF3C-820F-44A6-8280-38BF9DDEBAA4}" type="presParOf" srcId="{CE0EA9BA-E4C1-4FBA-8021-3CF5F537DEA1}" destId="{43B4AA21-54BB-431A-94EC-C30E31CB9AC6}" srcOrd="5" destOrd="0" presId="urn:microsoft.com/office/officeart/2005/8/layout/hierarchy3"/>
    <dgm:cxn modelId="{88B7539B-6B95-4D47-B740-1507168E83F0}" type="presParOf" srcId="{CE0EA9BA-E4C1-4FBA-8021-3CF5F537DEA1}" destId="{FBE380D2-C76D-4151-B1A4-68D017F36F41}" srcOrd="6" destOrd="0" presId="urn:microsoft.com/office/officeart/2005/8/layout/hierarchy3"/>
    <dgm:cxn modelId="{0682927F-F0C9-45CA-BD53-C9D64B8ECF0B}" type="presParOf" srcId="{CE0EA9BA-E4C1-4FBA-8021-3CF5F537DEA1}" destId="{0EB6A7AD-B239-4113-8B74-F1375C636685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C3009D-2238-4047-A464-8C02F2039A1B}" type="doc">
      <dgm:prSet loTypeId="urn:microsoft.com/office/officeart/2005/8/layout/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440011BC-CBB1-4196-A4CB-019F978A8067}">
      <dgm:prSet phldrT="[Texto]"/>
      <dgm:spPr/>
      <dgm:t>
        <a:bodyPr/>
        <a:lstStyle/>
        <a:p>
          <a:r>
            <a:rPr lang="es-CL" dirty="0" smtClean="0"/>
            <a:t>Definición del Alcance</a:t>
          </a:r>
          <a:endParaRPr lang="es-CL" dirty="0"/>
        </a:p>
      </dgm:t>
    </dgm:pt>
    <dgm:pt modelId="{90E4931A-506C-450B-8D10-D9B7BB3720A5}" type="parTrans" cxnId="{8218441F-B3D1-4AA3-8ECA-B66C945959EF}">
      <dgm:prSet/>
      <dgm:spPr/>
      <dgm:t>
        <a:bodyPr/>
        <a:lstStyle/>
        <a:p>
          <a:endParaRPr lang="es-CL"/>
        </a:p>
      </dgm:t>
    </dgm:pt>
    <dgm:pt modelId="{AC2D2BCF-6342-4A85-BD69-55C50ADA8E8C}" type="sibTrans" cxnId="{8218441F-B3D1-4AA3-8ECA-B66C945959EF}">
      <dgm:prSet/>
      <dgm:spPr/>
      <dgm:t>
        <a:bodyPr/>
        <a:lstStyle/>
        <a:p>
          <a:endParaRPr lang="es-CL"/>
        </a:p>
      </dgm:t>
    </dgm:pt>
    <dgm:pt modelId="{1EC5CAF7-4822-4EEA-9EDF-5A92FD936338}">
      <dgm:prSet phldrT="[Texto]"/>
      <dgm:spPr/>
      <dgm:t>
        <a:bodyPr/>
        <a:lstStyle/>
        <a:p>
          <a:r>
            <a:rPr lang="es-CL" dirty="0" smtClean="0"/>
            <a:t>Criterio  exigencia  DIPRES</a:t>
          </a:r>
          <a:endParaRPr lang="es-CL" dirty="0"/>
        </a:p>
      </dgm:t>
    </dgm:pt>
    <dgm:pt modelId="{89585A22-CDB6-4501-BA6D-5924A8496433}" type="parTrans" cxnId="{6A592105-58C9-464A-A1AB-1775AD6E0F70}">
      <dgm:prSet/>
      <dgm:spPr/>
      <dgm:t>
        <a:bodyPr/>
        <a:lstStyle/>
        <a:p>
          <a:endParaRPr lang="es-CL"/>
        </a:p>
      </dgm:t>
    </dgm:pt>
    <dgm:pt modelId="{469FBE2A-BE6A-4B00-8C9B-E7295B25A4CC}" type="sibTrans" cxnId="{6A592105-58C9-464A-A1AB-1775AD6E0F70}">
      <dgm:prSet/>
      <dgm:spPr/>
      <dgm:t>
        <a:bodyPr/>
        <a:lstStyle/>
        <a:p>
          <a:endParaRPr lang="es-CL"/>
        </a:p>
      </dgm:t>
    </dgm:pt>
    <dgm:pt modelId="{2CDCBA38-19A7-4692-9481-86389E723D0F}">
      <dgm:prSet phldrT="[Texto]"/>
      <dgm:spPr/>
      <dgm:t>
        <a:bodyPr/>
        <a:lstStyle/>
        <a:p>
          <a:r>
            <a:rPr lang="es-CL" dirty="0" smtClean="0"/>
            <a:t>Marco Legal,  Manuales e Instrucciones</a:t>
          </a:r>
          <a:endParaRPr lang="es-CL" dirty="0"/>
        </a:p>
      </dgm:t>
    </dgm:pt>
    <dgm:pt modelId="{40095E7A-A396-4B3A-9832-875BEFA8C7DB}" type="parTrans" cxnId="{A347097D-B774-46E6-B07B-9F23F21DEF5A}">
      <dgm:prSet/>
      <dgm:spPr/>
      <dgm:t>
        <a:bodyPr/>
        <a:lstStyle/>
        <a:p>
          <a:endParaRPr lang="es-CL"/>
        </a:p>
      </dgm:t>
    </dgm:pt>
    <dgm:pt modelId="{5BDA2655-679E-450F-BC4D-1413A1BAA7C3}" type="sibTrans" cxnId="{A347097D-B774-46E6-B07B-9F23F21DEF5A}">
      <dgm:prSet/>
      <dgm:spPr/>
      <dgm:t>
        <a:bodyPr/>
        <a:lstStyle/>
        <a:p>
          <a:endParaRPr lang="es-CL"/>
        </a:p>
      </dgm:t>
    </dgm:pt>
    <dgm:pt modelId="{DE4A4023-C641-48AD-AF9B-74898281AA16}">
      <dgm:prSet phldrT="[Texto]"/>
      <dgm:spPr/>
      <dgm:t>
        <a:bodyPr/>
        <a:lstStyle/>
        <a:p>
          <a:r>
            <a:rPr lang="es-CL" dirty="0" smtClean="0"/>
            <a:t>DFL N° 29, Artículo 146.</a:t>
          </a:r>
          <a:endParaRPr lang="es-CL" dirty="0"/>
        </a:p>
      </dgm:t>
    </dgm:pt>
    <dgm:pt modelId="{00F2E521-EDC0-473D-BEB8-8BC6AF5ABECE}" type="parTrans" cxnId="{B5FC6A75-5F0C-4548-851A-C28278B3C9CC}">
      <dgm:prSet/>
      <dgm:spPr/>
      <dgm:t>
        <a:bodyPr/>
        <a:lstStyle/>
        <a:p>
          <a:endParaRPr lang="es-CL"/>
        </a:p>
      </dgm:t>
    </dgm:pt>
    <dgm:pt modelId="{BA5869D1-7F96-48E7-B38A-9927A4100F8D}" type="sibTrans" cxnId="{B5FC6A75-5F0C-4548-851A-C28278B3C9CC}">
      <dgm:prSet/>
      <dgm:spPr/>
      <dgm:t>
        <a:bodyPr/>
        <a:lstStyle/>
        <a:p>
          <a:endParaRPr lang="es-CL"/>
        </a:p>
      </dgm:t>
    </dgm:pt>
    <dgm:pt modelId="{3C217F49-7305-401F-8647-4B070F868D39}">
      <dgm:prSet phldrT="[Texto]"/>
      <dgm:spPr/>
      <dgm:t>
        <a:bodyPr/>
        <a:lstStyle/>
        <a:p>
          <a:r>
            <a:rPr lang="es-CL" dirty="0" smtClean="0"/>
            <a:t>Levantamiento de Información SNSS</a:t>
          </a:r>
          <a:endParaRPr lang="es-CL" dirty="0"/>
        </a:p>
      </dgm:t>
    </dgm:pt>
    <dgm:pt modelId="{BF90D73F-6E17-4CF3-80A7-EF404442F7FC}" type="parTrans" cxnId="{146A5634-ADEF-4306-8897-9053E3286E47}">
      <dgm:prSet/>
      <dgm:spPr/>
      <dgm:t>
        <a:bodyPr/>
        <a:lstStyle/>
        <a:p>
          <a:endParaRPr lang="es-CL"/>
        </a:p>
      </dgm:t>
    </dgm:pt>
    <dgm:pt modelId="{7FCE3FFB-5201-4518-A3AF-395834BB874D}" type="sibTrans" cxnId="{146A5634-ADEF-4306-8897-9053E3286E47}">
      <dgm:prSet/>
      <dgm:spPr/>
      <dgm:t>
        <a:bodyPr/>
        <a:lstStyle/>
        <a:p>
          <a:endParaRPr lang="es-CL"/>
        </a:p>
      </dgm:t>
    </dgm:pt>
    <dgm:pt modelId="{0F36C69B-6705-41A9-AE02-B051AA68B4BA}">
      <dgm:prSet phldrT="[Texto]"/>
      <dgm:spPr/>
      <dgm:t>
        <a:bodyPr/>
        <a:lstStyle/>
        <a:p>
          <a:r>
            <a:rPr lang="es-CL" dirty="0" smtClean="0"/>
            <a:t> Informe  Cese del SIRH, Base Consolidada en QV</a:t>
          </a:r>
          <a:endParaRPr lang="es-CL" dirty="0"/>
        </a:p>
      </dgm:t>
    </dgm:pt>
    <dgm:pt modelId="{DFB34267-A9A8-46F4-BAED-3696EF9C6D8C}" type="parTrans" cxnId="{4AF1B21B-85DC-48B8-A058-B2F994284A71}">
      <dgm:prSet/>
      <dgm:spPr/>
      <dgm:t>
        <a:bodyPr/>
        <a:lstStyle/>
        <a:p>
          <a:endParaRPr lang="es-CL"/>
        </a:p>
      </dgm:t>
    </dgm:pt>
    <dgm:pt modelId="{42DA79B1-28F0-40AD-ABD0-8C0F9F3F8D95}" type="sibTrans" cxnId="{4AF1B21B-85DC-48B8-A058-B2F994284A71}">
      <dgm:prSet/>
      <dgm:spPr/>
      <dgm:t>
        <a:bodyPr/>
        <a:lstStyle/>
        <a:p>
          <a:endParaRPr lang="es-CL"/>
        </a:p>
      </dgm:t>
    </dgm:pt>
    <dgm:pt modelId="{FA9DA225-EB17-4B41-9030-E307B84AFE03}">
      <dgm:prSet phldrT="[Texto]"/>
      <dgm:spPr/>
      <dgm:t>
        <a:bodyPr/>
        <a:lstStyle/>
        <a:p>
          <a:r>
            <a:rPr lang="es-CL" dirty="0" smtClean="0"/>
            <a:t>Cese de Funciones</a:t>
          </a:r>
          <a:endParaRPr lang="es-CL" dirty="0"/>
        </a:p>
      </dgm:t>
    </dgm:pt>
    <dgm:pt modelId="{1D6A43FC-2770-46FB-AEEE-2FE2AEEEF9E8}" type="parTrans" cxnId="{A38828FE-0D38-4E68-906C-7C576DFFF411}">
      <dgm:prSet/>
      <dgm:spPr/>
      <dgm:t>
        <a:bodyPr/>
        <a:lstStyle/>
        <a:p>
          <a:endParaRPr lang="es-CL"/>
        </a:p>
      </dgm:t>
    </dgm:pt>
    <dgm:pt modelId="{3378921F-1AB5-4F5C-B809-BD753551E9D7}" type="sibTrans" cxnId="{A38828FE-0D38-4E68-906C-7C576DFFF411}">
      <dgm:prSet/>
      <dgm:spPr/>
      <dgm:t>
        <a:bodyPr/>
        <a:lstStyle/>
        <a:p>
          <a:endParaRPr lang="es-CL"/>
        </a:p>
      </dgm:t>
    </dgm:pt>
    <dgm:pt modelId="{272C492C-D7FB-4B07-8930-84FABD6860D0}">
      <dgm:prSet phldrT="[Texto]"/>
      <dgm:spPr/>
      <dgm:t>
        <a:bodyPr/>
        <a:lstStyle/>
        <a:p>
          <a:r>
            <a:rPr lang="es-CL" dirty="0" smtClean="0"/>
            <a:t>Instrucciones de DIPRES</a:t>
          </a:r>
          <a:endParaRPr lang="es-CL" dirty="0"/>
        </a:p>
      </dgm:t>
    </dgm:pt>
    <dgm:pt modelId="{38D66626-BA40-458D-801F-BF77874594E8}" type="parTrans" cxnId="{61A562DA-6BF1-4E23-A5B2-622ECAB07A1A}">
      <dgm:prSet/>
      <dgm:spPr/>
      <dgm:t>
        <a:bodyPr/>
        <a:lstStyle/>
        <a:p>
          <a:endParaRPr lang="es-CL"/>
        </a:p>
      </dgm:t>
    </dgm:pt>
    <dgm:pt modelId="{839169A7-2E7D-439C-8761-842DFB68DF82}" type="sibTrans" cxnId="{61A562DA-6BF1-4E23-A5B2-622ECAB07A1A}">
      <dgm:prSet/>
      <dgm:spPr/>
      <dgm:t>
        <a:bodyPr/>
        <a:lstStyle/>
        <a:p>
          <a:endParaRPr lang="es-CL"/>
        </a:p>
      </dgm:t>
    </dgm:pt>
    <dgm:pt modelId="{6017FD8A-2278-41DE-ACFA-22B27F319378}">
      <dgm:prSet phldrT="[Texto]"/>
      <dgm:spPr/>
      <dgm:t>
        <a:bodyPr/>
        <a:lstStyle/>
        <a:p>
          <a:r>
            <a:rPr lang="es-CL" dirty="0" smtClean="0"/>
            <a:t>Análisis de Consistencia de la Información</a:t>
          </a:r>
          <a:endParaRPr lang="es-CL" dirty="0"/>
        </a:p>
      </dgm:t>
    </dgm:pt>
    <dgm:pt modelId="{17D28600-4D17-4C18-9333-20D812F95CE1}" type="parTrans" cxnId="{11908BD7-6EF6-4796-B5C7-ECFF6E2521C5}">
      <dgm:prSet/>
      <dgm:spPr/>
      <dgm:t>
        <a:bodyPr/>
        <a:lstStyle/>
        <a:p>
          <a:endParaRPr lang="es-CL"/>
        </a:p>
      </dgm:t>
    </dgm:pt>
    <dgm:pt modelId="{DC72C9E0-13E1-491B-B9BB-E01EA847DC5C}" type="sibTrans" cxnId="{11908BD7-6EF6-4796-B5C7-ECFF6E2521C5}">
      <dgm:prSet/>
      <dgm:spPr/>
      <dgm:t>
        <a:bodyPr/>
        <a:lstStyle/>
        <a:p>
          <a:endParaRPr lang="es-CL"/>
        </a:p>
      </dgm:t>
    </dgm:pt>
    <dgm:pt modelId="{E7017E66-995F-4802-A8E5-B1EA2B5DEAF4}">
      <dgm:prSet phldrT="[Texto]"/>
      <dgm:spPr/>
      <dgm:t>
        <a:bodyPr/>
        <a:lstStyle/>
        <a:p>
          <a:r>
            <a:rPr lang="es-CL" dirty="0" smtClean="0"/>
            <a:t>Constitución Equipo Técnico</a:t>
          </a:r>
          <a:endParaRPr lang="es-CL" dirty="0"/>
        </a:p>
      </dgm:t>
    </dgm:pt>
    <dgm:pt modelId="{2F853D8F-961E-434F-80C3-6AA9D4CDB9CA}" type="parTrans" cxnId="{19E79174-DDA3-430C-BE80-03D9D807570B}">
      <dgm:prSet/>
      <dgm:spPr/>
      <dgm:t>
        <a:bodyPr/>
        <a:lstStyle/>
        <a:p>
          <a:endParaRPr lang="es-CL"/>
        </a:p>
      </dgm:t>
    </dgm:pt>
    <dgm:pt modelId="{36CD8122-D27A-4555-9A59-54AD6B42E570}" type="sibTrans" cxnId="{19E79174-DDA3-430C-BE80-03D9D807570B}">
      <dgm:prSet/>
      <dgm:spPr/>
      <dgm:t>
        <a:bodyPr/>
        <a:lstStyle/>
        <a:p>
          <a:endParaRPr lang="es-CL"/>
        </a:p>
      </dgm:t>
    </dgm:pt>
    <dgm:pt modelId="{284971A0-A7DE-4A74-B1A5-EBE246BB5D9A}">
      <dgm:prSet/>
      <dgm:spPr/>
      <dgm:t>
        <a:bodyPr/>
        <a:lstStyle/>
        <a:p>
          <a:r>
            <a:rPr lang="es-CL" dirty="0" smtClean="0"/>
            <a:t>Definir el referente Técnico Ministerial</a:t>
          </a:r>
          <a:endParaRPr lang="es-CL" dirty="0"/>
        </a:p>
      </dgm:t>
    </dgm:pt>
    <dgm:pt modelId="{29F84425-FE7F-4B9A-B072-333F7B9C89CD}" type="parTrans" cxnId="{C2EEDDD4-6194-4E8D-AAB1-1CB2A5043F3F}">
      <dgm:prSet/>
      <dgm:spPr/>
      <dgm:t>
        <a:bodyPr/>
        <a:lstStyle/>
        <a:p>
          <a:endParaRPr lang="es-CL"/>
        </a:p>
      </dgm:t>
    </dgm:pt>
    <dgm:pt modelId="{282833EB-FA93-40C8-87E6-A105F8E46AF8}" type="sibTrans" cxnId="{C2EEDDD4-6194-4E8D-AAB1-1CB2A5043F3F}">
      <dgm:prSet/>
      <dgm:spPr/>
      <dgm:t>
        <a:bodyPr/>
        <a:lstStyle/>
        <a:p>
          <a:endParaRPr lang="es-CL"/>
        </a:p>
      </dgm:t>
    </dgm:pt>
    <dgm:pt modelId="{CA036041-D923-4D78-8149-6411E1D6EA48}">
      <dgm:prSet/>
      <dgm:spPr/>
      <dgm:t>
        <a:bodyPr/>
        <a:lstStyle/>
        <a:p>
          <a:r>
            <a:rPr lang="es-CL" dirty="0" smtClean="0"/>
            <a:t>Definir el Jefe Proyecto</a:t>
          </a:r>
          <a:endParaRPr lang="es-CL" dirty="0"/>
        </a:p>
      </dgm:t>
    </dgm:pt>
    <dgm:pt modelId="{79062655-9FFC-4CFF-90AC-9B361440855A}" type="parTrans" cxnId="{B61B36A7-D59A-4706-8480-C1F3FC2890D1}">
      <dgm:prSet/>
      <dgm:spPr/>
      <dgm:t>
        <a:bodyPr/>
        <a:lstStyle/>
        <a:p>
          <a:endParaRPr lang="es-CL"/>
        </a:p>
      </dgm:t>
    </dgm:pt>
    <dgm:pt modelId="{7E00426A-C9FB-4BC8-B62D-2D14A4B5616C}" type="sibTrans" cxnId="{B61B36A7-D59A-4706-8480-C1F3FC2890D1}">
      <dgm:prSet/>
      <dgm:spPr/>
      <dgm:t>
        <a:bodyPr/>
        <a:lstStyle/>
        <a:p>
          <a:endParaRPr lang="es-CL"/>
        </a:p>
      </dgm:t>
    </dgm:pt>
    <dgm:pt modelId="{C27A1128-503D-4F89-8B73-0A6EE2C8BA35}">
      <dgm:prSet/>
      <dgm:spPr/>
      <dgm:t>
        <a:bodyPr/>
        <a:lstStyle/>
        <a:p>
          <a:r>
            <a:rPr lang="es-CL" dirty="0" smtClean="0"/>
            <a:t>Definir a lo menos 3 referentes de Servicio de Salud.</a:t>
          </a:r>
          <a:endParaRPr lang="es-CL" dirty="0"/>
        </a:p>
      </dgm:t>
    </dgm:pt>
    <dgm:pt modelId="{29461D7D-85C8-4A00-84DF-E6F974A0AE10}" type="parTrans" cxnId="{3C83681E-1785-4009-8E18-6DEC3CF9A462}">
      <dgm:prSet/>
      <dgm:spPr/>
      <dgm:t>
        <a:bodyPr/>
        <a:lstStyle/>
        <a:p>
          <a:endParaRPr lang="es-CL"/>
        </a:p>
      </dgm:t>
    </dgm:pt>
    <dgm:pt modelId="{5883E086-0315-46F0-A6BB-93705BAF2823}" type="sibTrans" cxnId="{3C83681E-1785-4009-8E18-6DEC3CF9A462}">
      <dgm:prSet/>
      <dgm:spPr/>
      <dgm:t>
        <a:bodyPr/>
        <a:lstStyle/>
        <a:p>
          <a:endParaRPr lang="es-CL"/>
        </a:p>
      </dgm:t>
    </dgm:pt>
    <dgm:pt modelId="{D80FC8E1-8742-477A-8EC6-2329AD9E400D}" type="pres">
      <dgm:prSet presAssocID="{1EC3009D-2238-4047-A464-8C02F2039A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CFCF00EA-3EB9-4453-BD53-019A838095AD}" type="pres">
      <dgm:prSet presAssocID="{440011BC-CBB1-4196-A4CB-019F978A8067}" presName="composite" presStyleCnt="0"/>
      <dgm:spPr/>
    </dgm:pt>
    <dgm:pt modelId="{75CA5552-AD34-41E2-B6F4-CE995B235448}" type="pres">
      <dgm:prSet presAssocID="{440011BC-CBB1-4196-A4CB-019F978A8067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D0AFEE-76B1-44F7-88CD-AB092E18246E}" type="pres">
      <dgm:prSet presAssocID="{440011BC-CBB1-4196-A4CB-019F978A8067}" presName="parSh" presStyleLbl="node1" presStyleIdx="0" presStyleCnt="4" custLinFactNeighborX="-80" custLinFactNeighborY="-3058"/>
      <dgm:spPr/>
      <dgm:t>
        <a:bodyPr/>
        <a:lstStyle/>
        <a:p>
          <a:endParaRPr lang="es-CL"/>
        </a:p>
      </dgm:t>
    </dgm:pt>
    <dgm:pt modelId="{DFED393D-3830-4A93-AA4A-B3D3465DC509}" type="pres">
      <dgm:prSet presAssocID="{440011BC-CBB1-4196-A4CB-019F978A8067}" presName="desTx" presStyleLbl="fgAcc1" presStyleIdx="0" presStyleCnt="4" custLinFactNeighborX="-1508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D397E8B-B2FD-4F0E-BECE-6E3906EEE38A}" type="pres">
      <dgm:prSet presAssocID="{AC2D2BCF-6342-4A85-BD69-55C50ADA8E8C}" presName="sibTrans" presStyleLbl="sibTrans2D1" presStyleIdx="0" presStyleCnt="3"/>
      <dgm:spPr/>
      <dgm:t>
        <a:bodyPr/>
        <a:lstStyle/>
        <a:p>
          <a:endParaRPr lang="es-CL"/>
        </a:p>
      </dgm:t>
    </dgm:pt>
    <dgm:pt modelId="{FC3D2062-78CB-49C0-BC27-B7D70A4695DF}" type="pres">
      <dgm:prSet presAssocID="{AC2D2BCF-6342-4A85-BD69-55C50ADA8E8C}" presName="connTx" presStyleLbl="sibTrans2D1" presStyleIdx="0" presStyleCnt="3"/>
      <dgm:spPr/>
      <dgm:t>
        <a:bodyPr/>
        <a:lstStyle/>
        <a:p>
          <a:endParaRPr lang="es-CL"/>
        </a:p>
      </dgm:t>
    </dgm:pt>
    <dgm:pt modelId="{5DE3A455-A379-41B3-9FD2-B20997B88F2C}" type="pres">
      <dgm:prSet presAssocID="{2CDCBA38-19A7-4692-9481-86389E723D0F}" presName="composite" presStyleCnt="0"/>
      <dgm:spPr/>
    </dgm:pt>
    <dgm:pt modelId="{6B5BD8C5-C9F7-4917-9E9B-3B16EDEBBE5F}" type="pres">
      <dgm:prSet presAssocID="{2CDCBA38-19A7-4692-9481-86389E723D0F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A4731F9-1D90-48AB-8190-04D3874BB5FA}" type="pres">
      <dgm:prSet presAssocID="{2CDCBA38-19A7-4692-9481-86389E723D0F}" presName="parSh" presStyleLbl="node1" presStyleIdx="1" presStyleCnt="4" custLinFactNeighborX="-7340"/>
      <dgm:spPr/>
      <dgm:t>
        <a:bodyPr/>
        <a:lstStyle/>
        <a:p>
          <a:endParaRPr lang="es-CL"/>
        </a:p>
      </dgm:t>
    </dgm:pt>
    <dgm:pt modelId="{8B3C8E7C-B841-43CE-8517-5BCC105C7B6A}" type="pres">
      <dgm:prSet presAssocID="{2CDCBA38-19A7-4692-9481-86389E723D0F}" presName="desTx" presStyleLbl="fgAcc1" presStyleIdx="1" presStyleCnt="4" custLinFactNeighborX="-22344" custLinFactNeighborY="-63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B7C31DE-D72B-4E9C-B19A-59F724ABD2D9}" type="pres">
      <dgm:prSet presAssocID="{5BDA2655-679E-450F-BC4D-1413A1BAA7C3}" presName="sibTrans" presStyleLbl="sibTrans2D1" presStyleIdx="1" presStyleCnt="3"/>
      <dgm:spPr/>
      <dgm:t>
        <a:bodyPr/>
        <a:lstStyle/>
        <a:p>
          <a:endParaRPr lang="es-CL"/>
        </a:p>
      </dgm:t>
    </dgm:pt>
    <dgm:pt modelId="{3DBB0805-0C36-4CAC-8DC6-9C4C756A93DE}" type="pres">
      <dgm:prSet presAssocID="{5BDA2655-679E-450F-BC4D-1413A1BAA7C3}" presName="connTx" presStyleLbl="sibTrans2D1" presStyleIdx="1" presStyleCnt="3"/>
      <dgm:spPr/>
      <dgm:t>
        <a:bodyPr/>
        <a:lstStyle/>
        <a:p>
          <a:endParaRPr lang="es-CL"/>
        </a:p>
      </dgm:t>
    </dgm:pt>
    <dgm:pt modelId="{F879E543-6C66-410D-92EA-C2099646F8E5}" type="pres">
      <dgm:prSet presAssocID="{3C217F49-7305-401F-8647-4B070F868D39}" presName="composite" presStyleCnt="0"/>
      <dgm:spPr/>
    </dgm:pt>
    <dgm:pt modelId="{CAF4CA0B-71C2-49F7-BE25-EBCA943CDBDA}" type="pres">
      <dgm:prSet presAssocID="{3C217F49-7305-401F-8647-4B070F868D39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D34A7B4-095F-42B0-97D6-07E6CB196E2A}" type="pres">
      <dgm:prSet presAssocID="{3C217F49-7305-401F-8647-4B070F868D39}" presName="parSh" presStyleLbl="node1" presStyleIdx="2" presStyleCnt="4" custLinFactNeighborX="-26956" custLinFactNeighborY="-3097"/>
      <dgm:spPr/>
      <dgm:t>
        <a:bodyPr/>
        <a:lstStyle/>
        <a:p>
          <a:endParaRPr lang="es-CL"/>
        </a:p>
      </dgm:t>
    </dgm:pt>
    <dgm:pt modelId="{6A295981-25C6-4CB8-AC70-9324D2924EB9}" type="pres">
      <dgm:prSet presAssocID="{3C217F49-7305-401F-8647-4B070F868D39}" presName="desTx" presStyleLbl="fgAcc1" presStyleIdx="2" presStyleCnt="4" custLinFactNeighborX="-41960" custLinFactNeighborY="-63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E12B240-B633-498B-A275-96FBB1AF29EF}" type="pres">
      <dgm:prSet presAssocID="{7FCE3FFB-5201-4518-A3AF-395834BB874D}" presName="sibTrans" presStyleLbl="sibTrans2D1" presStyleIdx="2" presStyleCnt="3" custLinFactNeighborX="-7709" custLinFactNeighborY="31363"/>
      <dgm:spPr/>
      <dgm:t>
        <a:bodyPr/>
        <a:lstStyle/>
        <a:p>
          <a:endParaRPr lang="es-CL"/>
        </a:p>
      </dgm:t>
    </dgm:pt>
    <dgm:pt modelId="{6EA67893-3956-441D-9C5E-B20FE144168E}" type="pres">
      <dgm:prSet presAssocID="{7FCE3FFB-5201-4518-A3AF-395834BB874D}" presName="connTx" presStyleLbl="sibTrans2D1" presStyleIdx="2" presStyleCnt="3"/>
      <dgm:spPr/>
      <dgm:t>
        <a:bodyPr/>
        <a:lstStyle/>
        <a:p>
          <a:endParaRPr lang="es-CL"/>
        </a:p>
      </dgm:t>
    </dgm:pt>
    <dgm:pt modelId="{06C98293-7767-4C09-A6D6-1AB8D5831E67}" type="pres">
      <dgm:prSet presAssocID="{E7017E66-995F-4802-A8E5-B1EA2B5DEAF4}" presName="composite" presStyleCnt="0"/>
      <dgm:spPr/>
    </dgm:pt>
    <dgm:pt modelId="{7B5F1C53-CEC9-4AE1-BF94-7375BCC95A3D}" type="pres">
      <dgm:prSet presAssocID="{E7017E66-995F-4802-A8E5-B1EA2B5DEAF4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E427802-EF80-4763-9474-8EAF6B0C6467}" type="pres">
      <dgm:prSet presAssocID="{E7017E66-995F-4802-A8E5-B1EA2B5DEAF4}" presName="parSh" presStyleLbl="node1" presStyleIdx="3" presStyleCnt="4" custLinFactNeighborX="-43772" custLinFactNeighborY="-3058"/>
      <dgm:spPr/>
      <dgm:t>
        <a:bodyPr/>
        <a:lstStyle/>
        <a:p>
          <a:endParaRPr lang="es-CL"/>
        </a:p>
      </dgm:t>
    </dgm:pt>
    <dgm:pt modelId="{28ADC33B-8B8E-4891-80C4-2673840570B6}" type="pres">
      <dgm:prSet presAssocID="{E7017E66-995F-4802-A8E5-B1EA2B5DEAF4}" presName="desTx" presStyleLbl="fgAcc1" presStyleIdx="3" presStyleCnt="4" custLinFactNeighborX="-58776" custLinFactNeighborY="-700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AED3BAB-E3D9-4B37-B9B0-EBEBFAA21B0E}" type="presOf" srcId="{1EC3009D-2238-4047-A464-8C02F2039A1B}" destId="{D80FC8E1-8742-477A-8EC6-2329AD9E400D}" srcOrd="0" destOrd="0" presId="urn:microsoft.com/office/officeart/2005/8/layout/process3"/>
    <dgm:cxn modelId="{19E79174-DDA3-430C-BE80-03D9D807570B}" srcId="{1EC3009D-2238-4047-A464-8C02F2039A1B}" destId="{E7017E66-995F-4802-A8E5-B1EA2B5DEAF4}" srcOrd="3" destOrd="0" parTransId="{2F853D8F-961E-434F-80C3-6AA9D4CDB9CA}" sibTransId="{36CD8122-D27A-4555-9A59-54AD6B42E570}"/>
    <dgm:cxn modelId="{EC75B1E4-2A26-4344-9026-9819A58CB431}" type="presOf" srcId="{272C492C-D7FB-4B07-8930-84FABD6860D0}" destId="{8B3C8E7C-B841-43CE-8517-5BCC105C7B6A}" srcOrd="0" destOrd="1" presId="urn:microsoft.com/office/officeart/2005/8/layout/process3"/>
    <dgm:cxn modelId="{33D12D9C-0440-475D-9A41-788914B1A6F7}" type="presOf" srcId="{6017FD8A-2278-41DE-ACFA-22B27F319378}" destId="{6A295981-25C6-4CB8-AC70-9324D2924EB9}" srcOrd="0" destOrd="1" presId="urn:microsoft.com/office/officeart/2005/8/layout/process3"/>
    <dgm:cxn modelId="{61A562DA-6BF1-4E23-A5B2-622ECAB07A1A}" srcId="{2CDCBA38-19A7-4692-9481-86389E723D0F}" destId="{272C492C-D7FB-4B07-8930-84FABD6860D0}" srcOrd="1" destOrd="0" parTransId="{38D66626-BA40-458D-801F-BF77874594E8}" sibTransId="{839169A7-2E7D-439C-8761-842DFB68DF82}"/>
    <dgm:cxn modelId="{11908BD7-6EF6-4796-B5C7-ECFF6E2521C5}" srcId="{3C217F49-7305-401F-8647-4B070F868D39}" destId="{6017FD8A-2278-41DE-ACFA-22B27F319378}" srcOrd="1" destOrd="0" parTransId="{17D28600-4D17-4C18-9333-20D812F95CE1}" sibTransId="{DC72C9E0-13E1-491B-B9BB-E01EA847DC5C}"/>
    <dgm:cxn modelId="{B61B36A7-D59A-4706-8480-C1F3FC2890D1}" srcId="{E7017E66-995F-4802-A8E5-B1EA2B5DEAF4}" destId="{CA036041-D923-4D78-8149-6411E1D6EA48}" srcOrd="0" destOrd="0" parTransId="{79062655-9FFC-4CFF-90AC-9B361440855A}" sibTransId="{7E00426A-C9FB-4BC8-B62D-2D14A4B5616C}"/>
    <dgm:cxn modelId="{C2EEDDD4-6194-4E8D-AAB1-1CB2A5043F3F}" srcId="{E7017E66-995F-4802-A8E5-B1EA2B5DEAF4}" destId="{284971A0-A7DE-4A74-B1A5-EBE246BB5D9A}" srcOrd="1" destOrd="0" parTransId="{29F84425-FE7F-4B9A-B072-333F7B9C89CD}" sibTransId="{282833EB-FA93-40C8-87E6-A105F8E46AF8}"/>
    <dgm:cxn modelId="{A73D88CB-E994-47C3-9D0D-C24D84509A66}" type="presOf" srcId="{DE4A4023-C641-48AD-AF9B-74898281AA16}" destId="{8B3C8E7C-B841-43CE-8517-5BCC105C7B6A}" srcOrd="0" destOrd="0" presId="urn:microsoft.com/office/officeart/2005/8/layout/process3"/>
    <dgm:cxn modelId="{9EBB5B30-5CE9-4FAC-A629-38C8F31D0FFC}" type="presOf" srcId="{3C217F49-7305-401F-8647-4B070F868D39}" destId="{CD34A7B4-095F-42B0-97D6-07E6CB196E2A}" srcOrd="1" destOrd="0" presId="urn:microsoft.com/office/officeart/2005/8/layout/process3"/>
    <dgm:cxn modelId="{A347097D-B774-46E6-B07B-9F23F21DEF5A}" srcId="{1EC3009D-2238-4047-A464-8C02F2039A1B}" destId="{2CDCBA38-19A7-4692-9481-86389E723D0F}" srcOrd="1" destOrd="0" parTransId="{40095E7A-A396-4B3A-9832-875BEFA8C7DB}" sibTransId="{5BDA2655-679E-450F-BC4D-1413A1BAA7C3}"/>
    <dgm:cxn modelId="{1D2C5BAB-7C1D-49B4-AFAF-FED82DE2B260}" type="presOf" srcId="{AC2D2BCF-6342-4A85-BD69-55C50ADA8E8C}" destId="{FC3D2062-78CB-49C0-BC27-B7D70A4695DF}" srcOrd="1" destOrd="0" presId="urn:microsoft.com/office/officeart/2005/8/layout/process3"/>
    <dgm:cxn modelId="{DF6696DC-2552-4AD7-BAA2-9F06512DE06B}" type="presOf" srcId="{7FCE3FFB-5201-4518-A3AF-395834BB874D}" destId="{6EA67893-3956-441D-9C5E-B20FE144168E}" srcOrd="1" destOrd="0" presId="urn:microsoft.com/office/officeart/2005/8/layout/process3"/>
    <dgm:cxn modelId="{8218441F-B3D1-4AA3-8ECA-B66C945959EF}" srcId="{1EC3009D-2238-4047-A464-8C02F2039A1B}" destId="{440011BC-CBB1-4196-A4CB-019F978A8067}" srcOrd="0" destOrd="0" parTransId="{90E4931A-506C-450B-8D10-D9B7BB3720A5}" sibTransId="{AC2D2BCF-6342-4A85-BD69-55C50ADA8E8C}"/>
    <dgm:cxn modelId="{D35970AA-E86C-4549-84C7-0C6E70505AA1}" type="presOf" srcId="{2CDCBA38-19A7-4692-9481-86389E723D0F}" destId="{6B5BD8C5-C9F7-4917-9E9B-3B16EDEBBE5F}" srcOrd="0" destOrd="0" presId="urn:microsoft.com/office/officeart/2005/8/layout/process3"/>
    <dgm:cxn modelId="{E7F31320-64DA-4319-A59C-B1533A25E5A1}" type="presOf" srcId="{3C217F49-7305-401F-8647-4B070F868D39}" destId="{CAF4CA0B-71C2-49F7-BE25-EBCA943CDBDA}" srcOrd="0" destOrd="0" presId="urn:microsoft.com/office/officeart/2005/8/layout/process3"/>
    <dgm:cxn modelId="{27F950F1-B935-46EA-9882-EBEE5EA10A03}" type="presOf" srcId="{0F36C69B-6705-41A9-AE02-B051AA68B4BA}" destId="{6A295981-25C6-4CB8-AC70-9324D2924EB9}" srcOrd="0" destOrd="0" presId="urn:microsoft.com/office/officeart/2005/8/layout/process3"/>
    <dgm:cxn modelId="{3C83681E-1785-4009-8E18-6DEC3CF9A462}" srcId="{E7017E66-995F-4802-A8E5-B1EA2B5DEAF4}" destId="{C27A1128-503D-4F89-8B73-0A6EE2C8BA35}" srcOrd="2" destOrd="0" parTransId="{29461D7D-85C8-4A00-84DF-E6F974A0AE10}" sibTransId="{5883E086-0315-46F0-A6BB-93705BAF2823}"/>
    <dgm:cxn modelId="{26E49913-F762-4909-A2E2-706A8A91CB81}" type="presOf" srcId="{E7017E66-995F-4802-A8E5-B1EA2B5DEAF4}" destId="{BE427802-EF80-4763-9474-8EAF6B0C6467}" srcOrd="1" destOrd="0" presId="urn:microsoft.com/office/officeart/2005/8/layout/process3"/>
    <dgm:cxn modelId="{AAF6766F-DF59-47E5-984A-DD53227F2CA3}" type="presOf" srcId="{5BDA2655-679E-450F-BC4D-1413A1BAA7C3}" destId="{3DBB0805-0C36-4CAC-8DC6-9C4C756A93DE}" srcOrd="1" destOrd="0" presId="urn:microsoft.com/office/officeart/2005/8/layout/process3"/>
    <dgm:cxn modelId="{B91EFA27-4007-42D9-9FF0-B701E187422C}" type="presOf" srcId="{284971A0-A7DE-4A74-B1A5-EBE246BB5D9A}" destId="{28ADC33B-8B8E-4891-80C4-2673840570B6}" srcOrd="0" destOrd="1" presId="urn:microsoft.com/office/officeart/2005/8/layout/process3"/>
    <dgm:cxn modelId="{6A592105-58C9-464A-A1AB-1775AD6E0F70}" srcId="{440011BC-CBB1-4196-A4CB-019F978A8067}" destId="{1EC5CAF7-4822-4EEA-9EDF-5A92FD936338}" srcOrd="1" destOrd="0" parTransId="{89585A22-CDB6-4501-BA6D-5924A8496433}" sibTransId="{469FBE2A-BE6A-4B00-8C9B-E7295B25A4CC}"/>
    <dgm:cxn modelId="{146A5634-ADEF-4306-8897-9053E3286E47}" srcId="{1EC3009D-2238-4047-A464-8C02F2039A1B}" destId="{3C217F49-7305-401F-8647-4B070F868D39}" srcOrd="2" destOrd="0" parTransId="{BF90D73F-6E17-4CF3-80A7-EF404442F7FC}" sibTransId="{7FCE3FFB-5201-4518-A3AF-395834BB874D}"/>
    <dgm:cxn modelId="{E06D8474-E5F8-4DBD-BCA2-CC4E9ADC5E73}" type="presOf" srcId="{CA036041-D923-4D78-8149-6411E1D6EA48}" destId="{28ADC33B-8B8E-4891-80C4-2673840570B6}" srcOrd="0" destOrd="0" presId="urn:microsoft.com/office/officeart/2005/8/layout/process3"/>
    <dgm:cxn modelId="{A38828FE-0D38-4E68-906C-7C576DFFF411}" srcId="{440011BC-CBB1-4196-A4CB-019F978A8067}" destId="{FA9DA225-EB17-4B41-9030-E307B84AFE03}" srcOrd="0" destOrd="0" parTransId="{1D6A43FC-2770-46FB-AEEE-2FE2AEEEF9E8}" sibTransId="{3378921F-1AB5-4F5C-B809-BD753551E9D7}"/>
    <dgm:cxn modelId="{2FC0E603-8B37-4D0A-8F11-9DF2A4FFA08A}" type="presOf" srcId="{5BDA2655-679E-450F-BC4D-1413A1BAA7C3}" destId="{4B7C31DE-D72B-4E9C-B19A-59F724ABD2D9}" srcOrd="0" destOrd="0" presId="urn:microsoft.com/office/officeart/2005/8/layout/process3"/>
    <dgm:cxn modelId="{4AF1B21B-85DC-48B8-A058-B2F994284A71}" srcId="{3C217F49-7305-401F-8647-4B070F868D39}" destId="{0F36C69B-6705-41A9-AE02-B051AA68B4BA}" srcOrd="0" destOrd="0" parTransId="{DFB34267-A9A8-46F4-BAED-3696EF9C6D8C}" sibTransId="{42DA79B1-28F0-40AD-ABD0-8C0F9F3F8D95}"/>
    <dgm:cxn modelId="{5F536E89-E93C-43EC-ADCD-331FCA80DF81}" type="presOf" srcId="{440011BC-CBB1-4196-A4CB-019F978A8067}" destId="{79D0AFEE-76B1-44F7-88CD-AB092E18246E}" srcOrd="1" destOrd="0" presId="urn:microsoft.com/office/officeart/2005/8/layout/process3"/>
    <dgm:cxn modelId="{F24AF466-7B8F-4F28-BC79-C4A35EA7D3A2}" type="presOf" srcId="{C27A1128-503D-4F89-8B73-0A6EE2C8BA35}" destId="{28ADC33B-8B8E-4891-80C4-2673840570B6}" srcOrd="0" destOrd="2" presId="urn:microsoft.com/office/officeart/2005/8/layout/process3"/>
    <dgm:cxn modelId="{E526C51B-4EEF-4A67-8994-5A3674881D90}" type="presOf" srcId="{E7017E66-995F-4802-A8E5-B1EA2B5DEAF4}" destId="{7B5F1C53-CEC9-4AE1-BF94-7375BCC95A3D}" srcOrd="0" destOrd="0" presId="urn:microsoft.com/office/officeart/2005/8/layout/process3"/>
    <dgm:cxn modelId="{64CDF0BE-4CA3-4EDC-8627-36058DE8B46B}" type="presOf" srcId="{440011BC-CBB1-4196-A4CB-019F978A8067}" destId="{75CA5552-AD34-41E2-B6F4-CE995B235448}" srcOrd="0" destOrd="0" presId="urn:microsoft.com/office/officeart/2005/8/layout/process3"/>
    <dgm:cxn modelId="{07A671E3-4477-4033-A539-9595805F3F3E}" type="presOf" srcId="{FA9DA225-EB17-4B41-9030-E307B84AFE03}" destId="{DFED393D-3830-4A93-AA4A-B3D3465DC509}" srcOrd="0" destOrd="0" presId="urn:microsoft.com/office/officeart/2005/8/layout/process3"/>
    <dgm:cxn modelId="{B5FC6A75-5F0C-4548-851A-C28278B3C9CC}" srcId="{2CDCBA38-19A7-4692-9481-86389E723D0F}" destId="{DE4A4023-C641-48AD-AF9B-74898281AA16}" srcOrd="0" destOrd="0" parTransId="{00F2E521-EDC0-473D-BEB8-8BC6AF5ABECE}" sibTransId="{BA5869D1-7F96-48E7-B38A-9927A4100F8D}"/>
    <dgm:cxn modelId="{5E09A71C-5C18-451E-8B5D-8508DF47BB5B}" type="presOf" srcId="{AC2D2BCF-6342-4A85-BD69-55C50ADA8E8C}" destId="{DD397E8B-B2FD-4F0E-BECE-6E3906EEE38A}" srcOrd="0" destOrd="0" presId="urn:microsoft.com/office/officeart/2005/8/layout/process3"/>
    <dgm:cxn modelId="{82DBB3C6-4116-4000-B31B-C8D2F004AC3A}" type="presOf" srcId="{2CDCBA38-19A7-4692-9481-86389E723D0F}" destId="{DA4731F9-1D90-48AB-8190-04D3874BB5FA}" srcOrd="1" destOrd="0" presId="urn:microsoft.com/office/officeart/2005/8/layout/process3"/>
    <dgm:cxn modelId="{40118E98-8A87-4F42-A54C-A772D9891074}" type="presOf" srcId="{7FCE3FFB-5201-4518-A3AF-395834BB874D}" destId="{8E12B240-B633-498B-A275-96FBB1AF29EF}" srcOrd="0" destOrd="0" presId="urn:microsoft.com/office/officeart/2005/8/layout/process3"/>
    <dgm:cxn modelId="{29102F4A-8E14-4CFE-A765-C1DA276FBB2F}" type="presOf" srcId="{1EC5CAF7-4822-4EEA-9EDF-5A92FD936338}" destId="{DFED393D-3830-4A93-AA4A-B3D3465DC509}" srcOrd="0" destOrd="1" presId="urn:microsoft.com/office/officeart/2005/8/layout/process3"/>
    <dgm:cxn modelId="{E2A3AD0B-78BA-42D8-B8B0-9C1458CA9C2E}" type="presParOf" srcId="{D80FC8E1-8742-477A-8EC6-2329AD9E400D}" destId="{CFCF00EA-3EB9-4453-BD53-019A838095AD}" srcOrd="0" destOrd="0" presId="urn:microsoft.com/office/officeart/2005/8/layout/process3"/>
    <dgm:cxn modelId="{81EAC636-BC43-485F-B3CF-78DAF46DC959}" type="presParOf" srcId="{CFCF00EA-3EB9-4453-BD53-019A838095AD}" destId="{75CA5552-AD34-41E2-B6F4-CE995B235448}" srcOrd="0" destOrd="0" presId="urn:microsoft.com/office/officeart/2005/8/layout/process3"/>
    <dgm:cxn modelId="{85EA0870-8CC8-4FBA-8088-974BEF208F3F}" type="presParOf" srcId="{CFCF00EA-3EB9-4453-BD53-019A838095AD}" destId="{79D0AFEE-76B1-44F7-88CD-AB092E18246E}" srcOrd="1" destOrd="0" presId="urn:microsoft.com/office/officeart/2005/8/layout/process3"/>
    <dgm:cxn modelId="{140ABEF7-3C37-40BC-AC3A-A1A7C6467053}" type="presParOf" srcId="{CFCF00EA-3EB9-4453-BD53-019A838095AD}" destId="{DFED393D-3830-4A93-AA4A-B3D3465DC509}" srcOrd="2" destOrd="0" presId="urn:microsoft.com/office/officeart/2005/8/layout/process3"/>
    <dgm:cxn modelId="{B969A608-6C29-4C6B-B7DB-81DC435B3078}" type="presParOf" srcId="{D80FC8E1-8742-477A-8EC6-2329AD9E400D}" destId="{DD397E8B-B2FD-4F0E-BECE-6E3906EEE38A}" srcOrd="1" destOrd="0" presId="urn:microsoft.com/office/officeart/2005/8/layout/process3"/>
    <dgm:cxn modelId="{0738B3AE-7890-4368-9B7B-3F1A9451DC8E}" type="presParOf" srcId="{DD397E8B-B2FD-4F0E-BECE-6E3906EEE38A}" destId="{FC3D2062-78CB-49C0-BC27-B7D70A4695DF}" srcOrd="0" destOrd="0" presId="urn:microsoft.com/office/officeart/2005/8/layout/process3"/>
    <dgm:cxn modelId="{FACC6255-CED1-44F2-B7A7-9E8F3AABC331}" type="presParOf" srcId="{D80FC8E1-8742-477A-8EC6-2329AD9E400D}" destId="{5DE3A455-A379-41B3-9FD2-B20997B88F2C}" srcOrd="2" destOrd="0" presId="urn:microsoft.com/office/officeart/2005/8/layout/process3"/>
    <dgm:cxn modelId="{C3D4D944-C9DF-46C3-8FF1-3039DAB1462A}" type="presParOf" srcId="{5DE3A455-A379-41B3-9FD2-B20997B88F2C}" destId="{6B5BD8C5-C9F7-4917-9E9B-3B16EDEBBE5F}" srcOrd="0" destOrd="0" presId="urn:microsoft.com/office/officeart/2005/8/layout/process3"/>
    <dgm:cxn modelId="{C17E3524-EA44-4183-9A1E-89165139B3A5}" type="presParOf" srcId="{5DE3A455-A379-41B3-9FD2-B20997B88F2C}" destId="{DA4731F9-1D90-48AB-8190-04D3874BB5FA}" srcOrd="1" destOrd="0" presId="urn:microsoft.com/office/officeart/2005/8/layout/process3"/>
    <dgm:cxn modelId="{5190C3B4-1E3D-4440-90EA-6D6D9E788118}" type="presParOf" srcId="{5DE3A455-A379-41B3-9FD2-B20997B88F2C}" destId="{8B3C8E7C-B841-43CE-8517-5BCC105C7B6A}" srcOrd="2" destOrd="0" presId="urn:microsoft.com/office/officeart/2005/8/layout/process3"/>
    <dgm:cxn modelId="{D7D643C1-B9E9-4507-97D0-37A8A9B49B4F}" type="presParOf" srcId="{D80FC8E1-8742-477A-8EC6-2329AD9E400D}" destId="{4B7C31DE-D72B-4E9C-B19A-59F724ABD2D9}" srcOrd="3" destOrd="0" presId="urn:microsoft.com/office/officeart/2005/8/layout/process3"/>
    <dgm:cxn modelId="{3411575E-6F06-4D5D-8FAE-EEDC9496AB14}" type="presParOf" srcId="{4B7C31DE-D72B-4E9C-B19A-59F724ABD2D9}" destId="{3DBB0805-0C36-4CAC-8DC6-9C4C756A93DE}" srcOrd="0" destOrd="0" presId="urn:microsoft.com/office/officeart/2005/8/layout/process3"/>
    <dgm:cxn modelId="{C971D419-FCDA-4C42-8F8B-B3393EB4D5F2}" type="presParOf" srcId="{D80FC8E1-8742-477A-8EC6-2329AD9E400D}" destId="{F879E543-6C66-410D-92EA-C2099646F8E5}" srcOrd="4" destOrd="0" presId="urn:microsoft.com/office/officeart/2005/8/layout/process3"/>
    <dgm:cxn modelId="{6DA65090-8234-4926-8655-C38F6259E492}" type="presParOf" srcId="{F879E543-6C66-410D-92EA-C2099646F8E5}" destId="{CAF4CA0B-71C2-49F7-BE25-EBCA943CDBDA}" srcOrd="0" destOrd="0" presId="urn:microsoft.com/office/officeart/2005/8/layout/process3"/>
    <dgm:cxn modelId="{B58C5845-2AB2-42B0-AB8D-2647FB8533D4}" type="presParOf" srcId="{F879E543-6C66-410D-92EA-C2099646F8E5}" destId="{CD34A7B4-095F-42B0-97D6-07E6CB196E2A}" srcOrd="1" destOrd="0" presId="urn:microsoft.com/office/officeart/2005/8/layout/process3"/>
    <dgm:cxn modelId="{5232A84B-5BE2-403E-A0E2-9F459147E37B}" type="presParOf" srcId="{F879E543-6C66-410D-92EA-C2099646F8E5}" destId="{6A295981-25C6-4CB8-AC70-9324D2924EB9}" srcOrd="2" destOrd="0" presId="urn:microsoft.com/office/officeart/2005/8/layout/process3"/>
    <dgm:cxn modelId="{7D471A8F-81AB-42BB-A0A9-997F8E4007DC}" type="presParOf" srcId="{D80FC8E1-8742-477A-8EC6-2329AD9E400D}" destId="{8E12B240-B633-498B-A275-96FBB1AF29EF}" srcOrd="5" destOrd="0" presId="urn:microsoft.com/office/officeart/2005/8/layout/process3"/>
    <dgm:cxn modelId="{197B954F-2E2C-4EC5-B073-A9A53688BF04}" type="presParOf" srcId="{8E12B240-B633-498B-A275-96FBB1AF29EF}" destId="{6EA67893-3956-441D-9C5E-B20FE144168E}" srcOrd="0" destOrd="0" presId="urn:microsoft.com/office/officeart/2005/8/layout/process3"/>
    <dgm:cxn modelId="{013737EB-1922-4600-8790-F1DAF8C9757E}" type="presParOf" srcId="{D80FC8E1-8742-477A-8EC6-2329AD9E400D}" destId="{06C98293-7767-4C09-A6D6-1AB8D5831E67}" srcOrd="6" destOrd="0" presId="urn:microsoft.com/office/officeart/2005/8/layout/process3"/>
    <dgm:cxn modelId="{111B4B6C-8DE0-4486-9388-B3B359AC7DBE}" type="presParOf" srcId="{06C98293-7767-4C09-A6D6-1AB8D5831E67}" destId="{7B5F1C53-CEC9-4AE1-BF94-7375BCC95A3D}" srcOrd="0" destOrd="0" presId="urn:microsoft.com/office/officeart/2005/8/layout/process3"/>
    <dgm:cxn modelId="{D53DCAA9-2939-4425-9AFA-61AC944BF029}" type="presParOf" srcId="{06C98293-7767-4C09-A6D6-1AB8D5831E67}" destId="{BE427802-EF80-4763-9474-8EAF6B0C6467}" srcOrd="1" destOrd="0" presId="urn:microsoft.com/office/officeart/2005/8/layout/process3"/>
    <dgm:cxn modelId="{FAE46C88-8724-442A-92BC-A56B4C6BC451}" type="presParOf" srcId="{06C98293-7767-4C09-A6D6-1AB8D5831E67}" destId="{28ADC33B-8B8E-4891-80C4-2673840570B6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C0C68B-916A-4FF4-A170-23CC309CCE4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15EF52A-94A6-45B8-BCAA-2235A781D1A5}">
      <dgm:prSet phldrT="[Texto]"/>
      <dgm:spPr>
        <a:solidFill>
          <a:srgbClr val="0070C0"/>
        </a:solidFill>
      </dgm:spPr>
      <dgm:t>
        <a:bodyPr/>
        <a:lstStyle/>
        <a:p>
          <a:r>
            <a:rPr lang="es-CL" dirty="0" smtClean="0"/>
            <a:t>Implementación</a:t>
          </a:r>
          <a:endParaRPr lang="es-CL" dirty="0"/>
        </a:p>
      </dgm:t>
    </dgm:pt>
    <dgm:pt modelId="{DEA2EE67-CB3B-48BD-8CC1-43F28D61EAA2}" type="parTrans" cxnId="{E26F288E-E697-440D-9EA5-C78F2A067BCD}">
      <dgm:prSet/>
      <dgm:spPr/>
      <dgm:t>
        <a:bodyPr/>
        <a:lstStyle/>
        <a:p>
          <a:endParaRPr lang="es-CL"/>
        </a:p>
      </dgm:t>
    </dgm:pt>
    <dgm:pt modelId="{68B7AF33-0995-4E3C-91A6-DF6418824DDA}" type="sibTrans" cxnId="{E26F288E-E697-440D-9EA5-C78F2A067BCD}">
      <dgm:prSet/>
      <dgm:spPr/>
      <dgm:t>
        <a:bodyPr/>
        <a:lstStyle/>
        <a:p>
          <a:endParaRPr lang="es-CL"/>
        </a:p>
      </dgm:t>
    </dgm:pt>
    <dgm:pt modelId="{B1585B36-D6DB-4683-8701-07AEA86C51F4}">
      <dgm:prSet phldrT="[Texto]"/>
      <dgm:spPr/>
      <dgm:t>
        <a:bodyPr/>
        <a:lstStyle/>
        <a:p>
          <a:r>
            <a:rPr lang="es-CL" dirty="0" smtClean="0"/>
            <a:t>Evaluación</a:t>
          </a:r>
          <a:endParaRPr lang="es-CL" dirty="0"/>
        </a:p>
      </dgm:t>
    </dgm:pt>
    <dgm:pt modelId="{57B1C4E8-FA2C-400B-9F72-B765789F44AD}" type="parTrans" cxnId="{87D04934-7A78-4D97-8502-C196EAC5DE16}">
      <dgm:prSet/>
      <dgm:spPr/>
      <dgm:t>
        <a:bodyPr/>
        <a:lstStyle/>
        <a:p>
          <a:endParaRPr lang="es-CL"/>
        </a:p>
      </dgm:t>
    </dgm:pt>
    <dgm:pt modelId="{226429AA-DE98-490E-B323-6A7C0B4785A9}" type="sibTrans" cxnId="{87D04934-7A78-4D97-8502-C196EAC5DE16}">
      <dgm:prSet/>
      <dgm:spPr/>
      <dgm:t>
        <a:bodyPr/>
        <a:lstStyle/>
        <a:p>
          <a:endParaRPr lang="es-CL"/>
        </a:p>
      </dgm:t>
    </dgm:pt>
    <dgm:pt modelId="{ED84DA19-6FFD-4B93-9A7F-128B0A7A477F}">
      <dgm:prSet phldrT="[Texto]"/>
      <dgm:spPr/>
      <dgm:t>
        <a:bodyPr/>
        <a:lstStyle/>
        <a:p>
          <a:r>
            <a:rPr lang="es-CL" dirty="0" smtClean="0"/>
            <a:t>Planificación</a:t>
          </a:r>
          <a:endParaRPr lang="es-CL" dirty="0"/>
        </a:p>
      </dgm:t>
    </dgm:pt>
    <dgm:pt modelId="{30418FCC-6C48-4BA7-B341-02C973BF0A3F}" type="parTrans" cxnId="{2192F1E2-212D-4023-8DB6-A3765F28EF52}">
      <dgm:prSet/>
      <dgm:spPr/>
      <dgm:t>
        <a:bodyPr/>
        <a:lstStyle/>
        <a:p>
          <a:endParaRPr lang="es-CL"/>
        </a:p>
      </dgm:t>
    </dgm:pt>
    <dgm:pt modelId="{1CD8C08C-A5EC-4D2F-B1C0-97A5EA4E1369}" type="sibTrans" cxnId="{2192F1E2-212D-4023-8DB6-A3765F28EF52}">
      <dgm:prSet/>
      <dgm:spPr/>
      <dgm:t>
        <a:bodyPr/>
        <a:lstStyle/>
        <a:p>
          <a:endParaRPr lang="es-CL"/>
        </a:p>
      </dgm:t>
    </dgm:pt>
    <dgm:pt modelId="{6A391D52-FC6A-4E0C-B66E-F62F4700F731}">
      <dgm:prSet phldrT="[Texto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CL" dirty="0" smtClean="0"/>
            <a:t>Diagnostico</a:t>
          </a:r>
          <a:endParaRPr lang="es-CL" dirty="0"/>
        </a:p>
      </dgm:t>
    </dgm:pt>
    <dgm:pt modelId="{19142F73-269C-4159-9708-1AC51A80CBB4}" type="parTrans" cxnId="{FF8A1D59-1705-4EC5-A80C-F0E1EE0B055D}">
      <dgm:prSet/>
      <dgm:spPr/>
      <dgm:t>
        <a:bodyPr/>
        <a:lstStyle/>
        <a:p>
          <a:endParaRPr lang="es-CL"/>
        </a:p>
      </dgm:t>
    </dgm:pt>
    <dgm:pt modelId="{06612D8F-85AF-4CF9-A54D-40F529DF5387}" type="sibTrans" cxnId="{FF8A1D59-1705-4EC5-A80C-F0E1EE0B055D}">
      <dgm:prSet/>
      <dgm:spPr/>
      <dgm:t>
        <a:bodyPr/>
        <a:lstStyle/>
        <a:p>
          <a:endParaRPr lang="es-CL"/>
        </a:p>
      </dgm:t>
    </dgm:pt>
    <dgm:pt modelId="{F12E359B-777F-4C61-A19C-74A0F750A2E4}" type="pres">
      <dgm:prSet presAssocID="{F2C0C68B-916A-4FF4-A170-23CC309CCE43}" presName="Name0" presStyleCnt="0">
        <dgm:presLayoutVars>
          <dgm:dir/>
          <dgm:animLvl val="lvl"/>
          <dgm:resizeHandles val="exact"/>
        </dgm:presLayoutVars>
      </dgm:prSet>
      <dgm:spPr/>
    </dgm:pt>
    <dgm:pt modelId="{EC043B67-F6E1-442F-987D-754A9FA3E419}" type="pres">
      <dgm:prSet presAssocID="{6A391D52-FC6A-4E0C-B66E-F62F4700F731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27CE52B-545D-4E14-B2FC-24AE4E6C21FF}" type="pres">
      <dgm:prSet presAssocID="{06612D8F-85AF-4CF9-A54D-40F529DF5387}" presName="parTxOnlySpace" presStyleCnt="0"/>
      <dgm:spPr/>
    </dgm:pt>
    <dgm:pt modelId="{E3298947-0E0D-4246-9078-DCD29455CD35}" type="pres">
      <dgm:prSet presAssocID="{ED84DA19-6FFD-4B93-9A7F-128B0A7A477F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09205B8-32C2-4EE1-A400-0D6AB5BA8540}" type="pres">
      <dgm:prSet presAssocID="{1CD8C08C-A5EC-4D2F-B1C0-97A5EA4E1369}" presName="parTxOnlySpace" presStyleCnt="0"/>
      <dgm:spPr/>
    </dgm:pt>
    <dgm:pt modelId="{58A5D94D-D67C-4C82-98F2-1BEC8415AFB3}" type="pres">
      <dgm:prSet presAssocID="{915EF52A-94A6-45B8-BCAA-2235A781D1A5}" presName="parTxOnly" presStyleLbl="node1" presStyleIdx="2" presStyleCnt="4" custLinFactNeighborX="29999" custLinFactNeighborY="4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53DA664-C46A-40F3-A79D-F184A55ED1C4}" type="pres">
      <dgm:prSet presAssocID="{68B7AF33-0995-4E3C-91A6-DF6418824DDA}" presName="parTxOnlySpace" presStyleCnt="0"/>
      <dgm:spPr/>
    </dgm:pt>
    <dgm:pt modelId="{2B409FD3-1E3C-4736-AC0A-8614DF633B36}" type="pres">
      <dgm:prSet presAssocID="{B1585B36-D6DB-4683-8701-07AEA86C51F4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F8A1D59-1705-4EC5-A80C-F0E1EE0B055D}" srcId="{F2C0C68B-916A-4FF4-A170-23CC309CCE43}" destId="{6A391D52-FC6A-4E0C-B66E-F62F4700F731}" srcOrd="0" destOrd="0" parTransId="{19142F73-269C-4159-9708-1AC51A80CBB4}" sibTransId="{06612D8F-85AF-4CF9-A54D-40F529DF5387}"/>
    <dgm:cxn modelId="{BB539694-28B2-4B78-A202-16EE1FB0BE42}" type="presOf" srcId="{B1585B36-D6DB-4683-8701-07AEA86C51F4}" destId="{2B409FD3-1E3C-4736-AC0A-8614DF633B36}" srcOrd="0" destOrd="0" presId="urn:microsoft.com/office/officeart/2005/8/layout/chevron1"/>
    <dgm:cxn modelId="{E26F288E-E697-440D-9EA5-C78F2A067BCD}" srcId="{F2C0C68B-916A-4FF4-A170-23CC309CCE43}" destId="{915EF52A-94A6-45B8-BCAA-2235A781D1A5}" srcOrd="2" destOrd="0" parTransId="{DEA2EE67-CB3B-48BD-8CC1-43F28D61EAA2}" sibTransId="{68B7AF33-0995-4E3C-91A6-DF6418824DDA}"/>
    <dgm:cxn modelId="{2192F1E2-212D-4023-8DB6-A3765F28EF52}" srcId="{F2C0C68B-916A-4FF4-A170-23CC309CCE43}" destId="{ED84DA19-6FFD-4B93-9A7F-128B0A7A477F}" srcOrd="1" destOrd="0" parTransId="{30418FCC-6C48-4BA7-B341-02C973BF0A3F}" sibTransId="{1CD8C08C-A5EC-4D2F-B1C0-97A5EA4E1369}"/>
    <dgm:cxn modelId="{20C43124-CD9A-4C94-9D81-72E114118297}" type="presOf" srcId="{ED84DA19-6FFD-4B93-9A7F-128B0A7A477F}" destId="{E3298947-0E0D-4246-9078-DCD29455CD35}" srcOrd="0" destOrd="0" presId="urn:microsoft.com/office/officeart/2005/8/layout/chevron1"/>
    <dgm:cxn modelId="{87D04934-7A78-4D97-8502-C196EAC5DE16}" srcId="{F2C0C68B-916A-4FF4-A170-23CC309CCE43}" destId="{B1585B36-D6DB-4683-8701-07AEA86C51F4}" srcOrd="3" destOrd="0" parTransId="{57B1C4E8-FA2C-400B-9F72-B765789F44AD}" sibTransId="{226429AA-DE98-490E-B323-6A7C0B4785A9}"/>
    <dgm:cxn modelId="{88440093-E4B8-4BB9-AC24-B7E8B890C2BB}" type="presOf" srcId="{915EF52A-94A6-45B8-BCAA-2235A781D1A5}" destId="{58A5D94D-D67C-4C82-98F2-1BEC8415AFB3}" srcOrd="0" destOrd="0" presId="urn:microsoft.com/office/officeart/2005/8/layout/chevron1"/>
    <dgm:cxn modelId="{F090AFE4-9095-4A8B-9609-C882E044B944}" type="presOf" srcId="{6A391D52-FC6A-4E0C-B66E-F62F4700F731}" destId="{EC043B67-F6E1-442F-987D-754A9FA3E419}" srcOrd="0" destOrd="0" presId="urn:microsoft.com/office/officeart/2005/8/layout/chevron1"/>
    <dgm:cxn modelId="{CD9C9233-5939-4D78-BE1F-5B1A7A5E6226}" type="presOf" srcId="{F2C0C68B-916A-4FF4-A170-23CC309CCE43}" destId="{F12E359B-777F-4C61-A19C-74A0F750A2E4}" srcOrd="0" destOrd="0" presId="urn:microsoft.com/office/officeart/2005/8/layout/chevron1"/>
    <dgm:cxn modelId="{208F0370-D78E-40AD-81ED-E4EB5A779E11}" type="presParOf" srcId="{F12E359B-777F-4C61-A19C-74A0F750A2E4}" destId="{EC043B67-F6E1-442F-987D-754A9FA3E419}" srcOrd="0" destOrd="0" presId="urn:microsoft.com/office/officeart/2005/8/layout/chevron1"/>
    <dgm:cxn modelId="{57676C0E-5846-4172-8446-096B3DBECADC}" type="presParOf" srcId="{F12E359B-777F-4C61-A19C-74A0F750A2E4}" destId="{B27CE52B-545D-4E14-B2FC-24AE4E6C21FF}" srcOrd="1" destOrd="0" presId="urn:microsoft.com/office/officeart/2005/8/layout/chevron1"/>
    <dgm:cxn modelId="{98BC644B-8C06-454E-8A8B-354685A4DD45}" type="presParOf" srcId="{F12E359B-777F-4C61-A19C-74A0F750A2E4}" destId="{E3298947-0E0D-4246-9078-DCD29455CD35}" srcOrd="2" destOrd="0" presId="urn:microsoft.com/office/officeart/2005/8/layout/chevron1"/>
    <dgm:cxn modelId="{F2F3A135-2114-4528-9799-291EE1C90424}" type="presParOf" srcId="{F12E359B-777F-4C61-A19C-74A0F750A2E4}" destId="{609205B8-32C2-4EE1-A400-0D6AB5BA8540}" srcOrd="3" destOrd="0" presId="urn:microsoft.com/office/officeart/2005/8/layout/chevron1"/>
    <dgm:cxn modelId="{74B17628-C345-4D1E-BF2F-BF8B4DC3297F}" type="presParOf" srcId="{F12E359B-777F-4C61-A19C-74A0F750A2E4}" destId="{58A5D94D-D67C-4C82-98F2-1BEC8415AFB3}" srcOrd="4" destOrd="0" presId="urn:microsoft.com/office/officeart/2005/8/layout/chevron1"/>
    <dgm:cxn modelId="{DBDD1967-00E3-4FC4-8125-14A15C32BF46}" type="presParOf" srcId="{F12E359B-777F-4C61-A19C-74A0F750A2E4}" destId="{453DA664-C46A-40F3-A79D-F184A55ED1C4}" srcOrd="5" destOrd="0" presId="urn:microsoft.com/office/officeart/2005/8/layout/chevron1"/>
    <dgm:cxn modelId="{2E01FA97-AAB5-4604-91EE-672EBAE1C69C}" type="presParOf" srcId="{F12E359B-777F-4C61-A19C-74A0F750A2E4}" destId="{2B409FD3-1E3C-4736-AC0A-8614DF633B36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043B67-F6E1-442F-987D-754A9FA3E419}">
      <dsp:nvSpPr>
        <dsp:cNvPr id="0" name=""/>
        <dsp:cNvSpPr/>
      </dsp:nvSpPr>
      <dsp:spPr>
        <a:xfrm>
          <a:off x="4441" y="397502"/>
          <a:ext cx="1652325" cy="660930"/>
        </a:xfrm>
        <a:prstGeom prst="chevron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Diseño Propuesta Metodológica</a:t>
          </a:r>
          <a:endParaRPr lang="es-CL" sz="1100" kern="1200" dirty="0"/>
        </a:p>
      </dsp:txBody>
      <dsp:txXfrm>
        <a:off x="4441" y="397502"/>
        <a:ext cx="1652325" cy="660930"/>
      </dsp:txXfrm>
    </dsp:sp>
    <dsp:sp modelId="{E3298947-0E0D-4246-9078-DCD29455CD35}">
      <dsp:nvSpPr>
        <dsp:cNvPr id="0" name=""/>
        <dsp:cNvSpPr/>
      </dsp:nvSpPr>
      <dsp:spPr>
        <a:xfrm>
          <a:off x="1491534" y="397502"/>
          <a:ext cx="1652325" cy="6609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Definición Equipo de Trabajo Minsal  </a:t>
          </a:r>
          <a:endParaRPr lang="es-CL" sz="1100" kern="1200" dirty="0"/>
        </a:p>
      </dsp:txBody>
      <dsp:txXfrm>
        <a:off x="1491534" y="397502"/>
        <a:ext cx="1652325" cy="660930"/>
      </dsp:txXfrm>
    </dsp:sp>
    <dsp:sp modelId="{58A5D94D-D67C-4C82-98F2-1BEC8415AFB3}">
      <dsp:nvSpPr>
        <dsp:cNvPr id="0" name=""/>
        <dsp:cNvSpPr/>
      </dsp:nvSpPr>
      <dsp:spPr>
        <a:xfrm>
          <a:off x="2979851" y="419188"/>
          <a:ext cx="1652325" cy="660930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Diagnostico</a:t>
          </a:r>
          <a:endParaRPr lang="es-CL" sz="1100" kern="1200" dirty="0"/>
        </a:p>
      </dsp:txBody>
      <dsp:txXfrm>
        <a:off x="2979851" y="419188"/>
        <a:ext cx="1652325" cy="660930"/>
      </dsp:txXfrm>
    </dsp:sp>
    <dsp:sp modelId="{2B409FD3-1E3C-4736-AC0A-8614DF633B36}">
      <dsp:nvSpPr>
        <dsp:cNvPr id="0" name=""/>
        <dsp:cNvSpPr/>
      </dsp:nvSpPr>
      <dsp:spPr>
        <a:xfrm>
          <a:off x="4416153" y="419188"/>
          <a:ext cx="1652325" cy="660930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Planificación</a:t>
          </a:r>
          <a:endParaRPr lang="es-CL" sz="1100" kern="1200" dirty="0"/>
        </a:p>
      </dsp:txBody>
      <dsp:txXfrm>
        <a:off x="4416153" y="419188"/>
        <a:ext cx="1652325" cy="660930"/>
      </dsp:txXfrm>
    </dsp:sp>
    <dsp:sp modelId="{B31E1DE1-4A77-46D9-9A46-391DD300592A}">
      <dsp:nvSpPr>
        <dsp:cNvPr id="0" name=""/>
        <dsp:cNvSpPr/>
      </dsp:nvSpPr>
      <dsp:spPr>
        <a:xfrm>
          <a:off x="5928319" y="432049"/>
          <a:ext cx="1652325" cy="6609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Implementación</a:t>
          </a:r>
          <a:endParaRPr lang="es-CL" sz="1100" kern="1200" dirty="0"/>
        </a:p>
      </dsp:txBody>
      <dsp:txXfrm>
        <a:off x="5928319" y="432049"/>
        <a:ext cx="1652325" cy="660930"/>
      </dsp:txXfrm>
    </dsp:sp>
    <dsp:sp modelId="{EB841284-D81D-4513-B5BF-9651D2BFCDAD}">
      <dsp:nvSpPr>
        <dsp:cNvPr id="0" name=""/>
        <dsp:cNvSpPr/>
      </dsp:nvSpPr>
      <dsp:spPr>
        <a:xfrm>
          <a:off x="7439905" y="397502"/>
          <a:ext cx="1652325" cy="6609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Evaluación y Control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100" kern="1200" dirty="0"/>
        </a:p>
      </dsp:txBody>
      <dsp:txXfrm>
        <a:off x="7439905" y="397502"/>
        <a:ext cx="1652325" cy="6609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BB96C-6A89-488B-A5D6-81AB99BCA609}">
      <dsp:nvSpPr>
        <dsp:cNvPr id="0" name=""/>
        <dsp:cNvSpPr/>
      </dsp:nvSpPr>
      <dsp:spPr>
        <a:xfrm>
          <a:off x="3074" y="408696"/>
          <a:ext cx="1848657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200" kern="1200" dirty="0" smtClean="0"/>
            <a:t>Diagnóstico</a:t>
          </a:r>
          <a:endParaRPr lang="es-CL" sz="1200" kern="1200" dirty="0"/>
        </a:p>
      </dsp:txBody>
      <dsp:txXfrm>
        <a:off x="3074" y="408696"/>
        <a:ext cx="1848657" cy="345600"/>
      </dsp:txXfrm>
    </dsp:sp>
    <dsp:sp modelId="{005F23B9-9282-406C-84AD-D64F6C74AEA5}">
      <dsp:nvSpPr>
        <dsp:cNvPr id="0" name=""/>
        <dsp:cNvSpPr/>
      </dsp:nvSpPr>
      <dsp:spPr>
        <a:xfrm>
          <a:off x="27106" y="778443"/>
          <a:ext cx="1848657" cy="336296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Establecer el Alcance y priorizar conceptos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(Datos personales, contractuales y antecedentes de estudio)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Levantamiento de Información del SIRH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Recopilar Normas, circulares, manuales  e instrucciones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L" sz="1200" kern="1200" dirty="0"/>
        </a:p>
      </dsp:txBody>
      <dsp:txXfrm>
        <a:off x="27106" y="778443"/>
        <a:ext cx="1848657" cy="3362968"/>
      </dsp:txXfrm>
    </dsp:sp>
    <dsp:sp modelId="{21366A66-F852-4ED7-9852-39C2D7C9AE87}">
      <dsp:nvSpPr>
        <dsp:cNvPr id="0" name=""/>
        <dsp:cNvSpPr/>
      </dsp:nvSpPr>
      <dsp:spPr>
        <a:xfrm>
          <a:off x="2110543" y="408696"/>
          <a:ext cx="1848657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200" kern="1200" dirty="0" smtClean="0"/>
            <a:t>Planificación</a:t>
          </a:r>
          <a:endParaRPr lang="es-CL" sz="1200" kern="1200" dirty="0"/>
        </a:p>
      </dsp:txBody>
      <dsp:txXfrm>
        <a:off x="2110543" y="408696"/>
        <a:ext cx="1848657" cy="345600"/>
      </dsp:txXfrm>
    </dsp:sp>
    <dsp:sp modelId="{22A936D8-3840-45FC-973F-CC6BD4EB1D19}">
      <dsp:nvSpPr>
        <dsp:cNvPr id="0" name=""/>
        <dsp:cNvSpPr/>
      </dsp:nvSpPr>
      <dsp:spPr>
        <a:xfrm>
          <a:off x="2110543" y="754296"/>
          <a:ext cx="1848657" cy="336296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Constitución Equipo de técnico  y jefe de proyecto.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Establecer Cronograma de trabajo, reuniones y desarrollo de actividades.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Análisis de antecedentes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Elaborar propuesta de estandarización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Elaborar Indicadores de control 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Elaborar propuesta mejoras en el SIRH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Socializar y recopilar observaciones.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Elaborar Informe Final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L" sz="1200" kern="1200" dirty="0"/>
        </a:p>
      </dsp:txBody>
      <dsp:txXfrm>
        <a:off x="2110543" y="754296"/>
        <a:ext cx="1848657" cy="3362968"/>
      </dsp:txXfrm>
    </dsp:sp>
    <dsp:sp modelId="{4E7AA9E1-D904-4BC6-862F-34E855A78F49}">
      <dsp:nvSpPr>
        <dsp:cNvPr id="0" name=""/>
        <dsp:cNvSpPr/>
      </dsp:nvSpPr>
      <dsp:spPr>
        <a:xfrm>
          <a:off x="4218012" y="408696"/>
          <a:ext cx="1848657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200" kern="1200" dirty="0" smtClean="0"/>
            <a:t>Implementación</a:t>
          </a:r>
          <a:endParaRPr lang="es-CL" sz="1200" kern="1200" dirty="0"/>
        </a:p>
      </dsp:txBody>
      <dsp:txXfrm>
        <a:off x="4218012" y="408696"/>
        <a:ext cx="1848657" cy="345600"/>
      </dsp:txXfrm>
    </dsp:sp>
    <dsp:sp modelId="{C65A89C9-3B40-4BB2-9055-8CCEA4174BA3}">
      <dsp:nvSpPr>
        <dsp:cNvPr id="0" name=""/>
        <dsp:cNvSpPr/>
      </dsp:nvSpPr>
      <dsp:spPr>
        <a:xfrm>
          <a:off x="4218012" y="754296"/>
          <a:ext cx="1848657" cy="336296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Mejoras al SIRH: Boqueo Códigos Generales, actualizar tabla del concepto, validación y emisión de reportes, transferencia a QV. 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Indicadores de Calidad QV.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Identificar Referente Técnico Minsal: actualización.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Crear categoría estándar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Capacitación INDRA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Difusión: Portal, Capacitaciones y Video Conferencia.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Implementación Módulo de Auto consulta</a:t>
          </a:r>
          <a:endParaRPr lang="es-CL" sz="1200" kern="1200" dirty="0"/>
        </a:p>
      </dsp:txBody>
      <dsp:txXfrm>
        <a:off x="4218012" y="754296"/>
        <a:ext cx="1848657" cy="3362968"/>
      </dsp:txXfrm>
    </dsp:sp>
    <dsp:sp modelId="{A112CA3A-0085-4BF7-B327-CB598B25F1C2}">
      <dsp:nvSpPr>
        <dsp:cNvPr id="0" name=""/>
        <dsp:cNvSpPr/>
      </dsp:nvSpPr>
      <dsp:spPr>
        <a:xfrm>
          <a:off x="6325481" y="408696"/>
          <a:ext cx="1848657" cy="345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200" kern="1200" dirty="0" smtClean="0"/>
            <a:t>Evaluación</a:t>
          </a:r>
          <a:endParaRPr lang="es-CL" sz="1200" kern="1200" dirty="0"/>
        </a:p>
      </dsp:txBody>
      <dsp:txXfrm>
        <a:off x="6325481" y="408696"/>
        <a:ext cx="1848657" cy="345600"/>
      </dsp:txXfrm>
    </dsp:sp>
    <dsp:sp modelId="{D3F795D3-26AD-4D08-89B0-5E918B0257E3}">
      <dsp:nvSpPr>
        <dsp:cNvPr id="0" name=""/>
        <dsp:cNvSpPr/>
      </dsp:nvSpPr>
      <dsp:spPr>
        <a:xfrm>
          <a:off x="6325481" y="754296"/>
          <a:ext cx="1848657" cy="336296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Documentación  comprometida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 Indicadores definidos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Retroalimentación a las instituciones (Análisis incidentes)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Auditorias de consistencia de datos</a:t>
          </a:r>
          <a:endParaRPr lang="es-C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200" kern="1200" dirty="0" smtClean="0"/>
            <a:t>Uso módulo auto consulta</a:t>
          </a:r>
          <a:endParaRPr lang="es-CL" sz="1200" kern="1200" dirty="0"/>
        </a:p>
      </dsp:txBody>
      <dsp:txXfrm>
        <a:off x="6325481" y="754296"/>
        <a:ext cx="1848657" cy="33629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1CF7D1-726C-4EFE-B15A-32E42AC29E17}">
      <dsp:nvSpPr>
        <dsp:cNvPr id="0" name=""/>
        <dsp:cNvSpPr/>
      </dsp:nvSpPr>
      <dsp:spPr>
        <a:xfrm>
          <a:off x="721011" y="3333"/>
          <a:ext cx="1050600" cy="52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Datos Personales</a:t>
          </a:r>
          <a:endParaRPr lang="es-CL" sz="1300" kern="1200" dirty="0"/>
        </a:p>
      </dsp:txBody>
      <dsp:txXfrm>
        <a:off x="721011" y="3333"/>
        <a:ext cx="1050600" cy="525300"/>
      </dsp:txXfrm>
    </dsp:sp>
    <dsp:sp modelId="{6D85F1AE-140F-4179-A0A3-3E2D91D6F6A5}">
      <dsp:nvSpPr>
        <dsp:cNvPr id="0" name=""/>
        <dsp:cNvSpPr/>
      </dsp:nvSpPr>
      <dsp:spPr>
        <a:xfrm>
          <a:off x="826071" y="528633"/>
          <a:ext cx="105060" cy="39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975"/>
              </a:lnTo>
              <a:lnTo>
                <a:pt x="105060" y="39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554B1-3A72-4076-94C3-5C06D5C6FC00}">
      <dsp:nvSpPr>
        <dsp:cNvPr id="0" name=""/>
        <dsp:cNvSpPr/>
      </dsp:nvSpPr>
      <dsp:spPr>
        <a:xfrm>
          <a:off x="931131" y="659958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000" kern="1200" dirty="0" smtClean="0"/>
            <a:t>Edad</a:t>
          </a:r>
          <a:endParaRPr lang="es-CL" sz="1000" kern="1200" dirty="0"/>
        </a:p>
      </dsp:txBody>
      <dsp:txXfrm>
        <a:off x="931131" y="659958"/>
        <a:ext cx="840480" cy="525300"/>
      </dsp:txXfrm>
    </dsp:sp>
    <dsp:sp modelId="{CE3C45F0-376E-4CBF-BECD-66AA2108699F}">
      <dsp:nvSpPr>
        <dsp:cNvPr id="0" name=""/>
        <dsp:cNvSpPr/>
      </dsp:nvSpPr>
      <dsp:spPr>
        <a:xfrm>
          <a:off x="826071" y="528633"/>
          <a:ext cx="105060" cy="1050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0600"/>
              </a:lnTo>
              <a:lnTo>
                <a:pt x="105060" y="1050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D0841-E4AE-4A25-B61C-14E471CD88DB}">
      <dsp:nvSpPr>
        <dsp:cNvPr id="0" name=""/>
        <dsp:cNvSpPr/>
      </dsp:nvSpPr>
      <dsp:spPr>
        <a:xfrm>
          <a:off x="931131" y="1316583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Nacionalidad</a:t>
          </a:r>
          <a:endParaRPr lang="es-CL" sz="1000" kern="1200" dirty="0"/>
        </a:p>
      </dsp:txBody>
      <dsp:txXfrm>
        <a:off x="931131" y="1316583"/>
        <a:ext cx="840480" cy="525300"/>
      </dsp:txXfrm>
    </dsp:sp>
    <dsp:sp modelId="{D14613A6-F7E9-4F20-BDEB-DACC6900CA0C}">
      <dsp:nvSpPr>
        <dsp:cNvPr id="0" name=""/>
        <dsp:cNvSpPr/>
      </dsp:nvSpPr>
      <dsp:spPr>
        <a:xfrm>
          <a:off x="826071" y="528633"/>
          <a:ext cx="105060" cy="1707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7225"/>
              </a:lnTo>
              <a:lnTo>
                <a:pt x="105060" y="17072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90561-8FB7-4223-9015-807D6E378695}">
      <dsp:nvSpPr>
        <dsp:cNvPr id="0" name=""/>
        <dsp:cNvSpPr/>
      </dsp:nvSpPr>
      <dsp:spPr>
        <a:xfrm>
          <a:off x="931131" y="1973209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Sexo</a:t>
          </a:r>
          <a:endParaRPr lang="en-US" sz="1000" kern="1200" dirty="0"/>
        </a:p>
      </dsp:txBody>
      <dsp:txXfrm>
        <a:off x="931131" y="1973209"/>
        <a:ext cx="840480" cy="525300"/>
      </dsp:txXfrm>
    </dsp:sp>
    <dsp:sp modelId="{B3873483-8348-4B3B-90AE-B7906D2E5CCE}">
      <dsp:nvSpPr>
        <dsp:cNvPr id="0" name=""/>
        <dsp:cNvSpPr/>
      </dsp:nvSpPr>
      <dsp:spPr>
        <a:xfrm>
          <a:off x="826071" y="528633"/>
          <a:ext cx="105060" cy="2363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3851"/>
              </a:lnTo>
              <a:lnTo>
                <a:pt x="105060" y="23638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43B1E5-EAD2-493F-ABF9-4ADC8DA0DD6C}">
      <dsp:nvSpPr>
        <dsp:cNvPr id="0" name=""/>
        <dsp:cNvSpPr/>
      </dsp:nvSpPr>
      <dsp:spPr>
        <a:xfrm>
          <a:off x="931131" y="2629834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Cargas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Familiares</a:t>
          </a:r>
          <a:endParaRPr lang="en-US" sz="1000" kern="1200" dirty="0"/>
        </a:p>
      </dsp:txBody>
      <dsp:txXfrm>
        <a:off x="931131" y="2629834"/>
        <a:ext cx="840480" cy="525300"/>
      </dsp:txXfrm>
    </dsp:sp>
    <dsp:sp modelId="{E9E9D795-8BB5-43A9-A100-A72313B215E2}">
      <dsp:nvSpPr>
        <dsp:cNvPr id="0" name=""/>
        <dsp:cNvSpPr/>
      </dsp:nvSpPr>
      <dsp:spPr>
        <a:xfrm>
          <a:off x="2034262" y="3333"/>
          <a:ext cx="1050600" cy="52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Datos Contractuales</a:t>
          </a:r>
          <a:endParaRPr lang="es-CL" sz="1300" kern="1200" dirty="0"/>
        </a:p>
      </dsp:txBody>
      <dsp:txXfrm>
        <a:off x="2034262" y="3333"/>
        <a:ext cx="1050600" cy="525300"/>
      </dsp:txXfrm>
    </dsp:sp>
    <dsp:sp modelId="{8E1E794A-BBA4-43EB-8C7B-D0724CF58C63}">
      <dsp:nvSpPr>
        <dsp:cNvPr id="0" name=""/>
        <dsp:cNvSpPr/>
      </dsp:nvSpPr>
      <dsp:spPr>
        <a:xfrm>
          <a:off x="2139322" y="528633"/>
          <a:ext cx="105060" cy="39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975"/>
              </a:lnTo>
              <a:lnTo>
                <a:pt x="105060" y="39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A1F942-AB3A-4EDA-A6C2-D06B11297897}">
      <dsp:nvSpPr>
        <dsp:cNvPr id="0" name=""/>
        <dsp:cNvSpPr/>
      </dsp:nvSpPr>
      <dsp:spPr>
        <a:xfrm>
          <a:off x="2244382" y="659958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Ley, Calidad Jurídica</a:t>
          </a:r>
          <a:endParaRPr lang="es-CL" sz="1000" kern="1200" dirty="0"/>
        </a:p>
      </dsp:txBody>
      <dsp:txXfrm>
        <a:off x="2244382" y="659958"/>
        <a:ext cx="840480" cy="525300"/>
      </dsp:txXfrm>
    </dsp:sp>
    <dsp:sp modelId="{62ED4B87-3265-4320-BACB-F4CD1B17329E}">
      <dsp:nvSpPr>
        <dsp:cNvPr id="0" name=""/>
        <dsp:cNvSpPr/>
      </dsp:nvSpPr>
      <dsp:spPr>
        <a:xfrm>
          <a:off x="2139322" y="528633"/>
          <a:ext cx="105060" cy="1050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0600"/>
              </a:lnTo>
              <a:lnTo>
                <a:pt x="105060" y="1050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F1EF66-2C96-48DD-BA3E-6AA52F5CA18D}">
      <dsp:nvSpPr>
        <dsp:cNvPr id="0" name=""/>
        <dsp:cNvSpPr/>
      </dsp:nvSpPr>
      <dsp:spPr>
        <a:xfrm>
          <a:off x="2244382" y="1316583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Planta (Estamento)</a:t>
          </a:r>
          <a:endParaRPr lang="en-US" sz="1000" kern="1200" dirty="0"/>
        </a:p>
      </dsp:txBody>
      <dsp:txXfrm>
        <a:off x="2244382" y="1316583"/>
        <a:ext cx="840480" cy="525300"/>
      </dsp:txXfrm>
    </dsp:sp>
    <dsp:sp modelId="{E8CBD7C5-3EF8-4833-B877-56D75C733668}">
      <dsp:nvSpPr>
        <dsp:cNvPr id="0" name=""/>
        <dsp:cNvSpPr/>
      </dsp:nvSpPr>
      <dsp:spPr>
        <a:xfrm>
          <a:off x="2139322" y="528633"/>
          <a:ext cx="105060" cy="1707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7225"/>
              </a:lnTo>
              <a:lnTo>
                <a:pt x="105060" y="17072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53382D-D569-4611-9D57-87BF51EF654B}">
      <dsp:nvSpPr>
        <dsp:cNvPr id="0" name=""/>
        <dsp:cNvSpPr/>
      </dsp:nvSpPr>
      <dsp:spPr>
        <a:xfrm>
          <a:off x="2244382" y="1973209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Horas/Grados</a:t>
          </a:r>
          <a:endParaRPr lang="en-US" sz="1000" kern="1200" dirty="0"/>
        </a:p>
      </dsp:txBody>
      <dsp:txXfrm>
        <a:off x="2244382" y="1973209"/>
        <a:ext cx="840480" cy="525300"/>
      </dsp:txXfrm>
    </dsp:sp>
    <dsp:sp modelId="{D191347F-8E3C-467E-9C7B-5B26A722AADE}">
      <dsp:nvSpPr>
        <dsp:cNvPr id="0" name=""/>
        <dsp:cNvSpPr/>
      </dsp:nvSpPr>
      <dsp:spPr>
        <a:xfrm>
          <a:off x="2139322" y="528633"/>
          <a:ext cx="105060" cy="2363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3851"/>
              </a:lnTo>
              <a:lnTo>
                <a:pt x="105060" y="23638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36515-B966-4C86-87D1-B5B5CE71424F}">
      <dsp:nvSpPr>
        <dsp:cNvPr id="0" name=""/>
        <dsp:cNvSpPr/>
      </dsp:nvSpPr>
      <dsp:spPr>
        <a:xfrm>
          <a:off x="2244382" y="2629834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Tipo Contrato</a:t>
          </a:r>
          <a:endParaRPr lang="en-US" sz="1000" kern="1200" dirty="0"/>
        </a:p>
      </dsp:txBody>
      <dsp:txXfrm>
        <a:off x="2244382" y="2629834"/>
        <a:ext cx="840480" cy="525300"/>
      </dsp:txXfrm>
    </dsp:sp>
    <dsp:sp modelId="{0333086F-12CC-4150-9438-31670FA42D25}">
      <dsp:nvSpPr>
        <dsp:cNvPr id="0" name=""/>
        <dsp:cNvSpPr/>
      </dsp:nvSpPr>
      <dsp:spPr>
        <a:xfrm>
          <a:off x="2139322" y="528633"/>
          <a:ext cx="105060" cy="302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0476"/>
              </a:lnTo>
              <a:lnTo>
                <a:pt x="105060" y="30204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09605-221E-4E30-A40B-5A22D9722DEA}">
      <dsp:nvSpPr>
        <dsp:cNvPr id="0" name=""/>
        <dsp:cNvSpPr/>
      </dsp:nvSpPr>
      <dsp:spPr>
        <a:xfrm>
          <a:off x="2244382" y="3286459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Etapa/Nivel</a:t>
          </a:r>
          <a:endParaRPr lang="en-US" sz="1000" kern="1200" dirty="0"/>
        </a:p>
      </dsp:txBody>
      <dsp:txXfrm>
        <a:off x="2244382" y="3286459"/>
        <a:ext cx="840480" cy="525300"/>
      </dsp:txXfrm>
    </dsp:sp>
    <dsp:sp modelId="{79662E2E-B9E6-4F0F-8EBD-4B886E2F2B04}">
      <dsp:nvSpPr>
        <dsp:cNvPr id="0" name=""/>
        <dsp:cNvSpPr/>
      </dsp:nvSpPr>
      <dsp:spPr>
        <a:xfrm>
          <a:off x="2139322" y="528633"/>
          <a:ext cx="105060" cy="3677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7101"/>
              </a:lnTo>
              <a:lnTo>
                <a:pt x="105060" y="36771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1AF1E-78ED-488A-A414-BEB9802CDA05}">
      <dsp:nvSpPr>
        <dsp:cNvPr id="0" name=""/>
        <dsp:cNvSpPr/>
      </dsp:nvSpPr>
      <dsp:spPr>
        <a:xfrm>
          <a:off x="2244382" y="3943085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Estado EDF</a:t>
          </a:r>
          <a:endParaRPr lang="en-US" sz="1000" kern="1200" dirty="0"/>
        </a:p>
      </dsp:txBody>
      <dsp:txXfrm>
        <a:off x="2244382" y="3943085"/>
        <a:ext cx="840480" cy="525300"/>
      </dsp:txXfrm>
    </dsp:sp>
    <dsp:sp modelId="{A89BE09B-4CD8-4775-A187-EE452D2452D3}">
      <dsp:nvSpPr>
        <dsp:cNvPr id="0" name=""/>
        <dsp:cNvSpPr/>
      </dsp:nvSpPr>
      <dsp:spPr>
        <a:xfrm>
          <a:off x="2139322" y="528633"/>
          <a:ext cx="105060" cy="4333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33726"/>
              </a:lnTo>
              <a:lnTo>
                <a:pt x="105060" y="43337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63BEA2-EC2C-4B02-B19E-95262619EDF0}">
      <dsp:nvSpPr>
        <dsp:cNvPr id="0" name=""/>
        <dsp:cNvSpPr/>
      </dsp:nvSpPr>
      <dsp:spPr>
        <a:xfrm>
          <a:off x="2244382" y="4599710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Cargo/Función</a:t>
          </a:r>
          <a:endParaRPr lang="en-US" sz="1000" kern="1200" dirty="0"/>
        </a:p>
      </dsp:txBody>
      <dsp:txXfrm>
        <a:off x="2244382" y="4599710"/>
        <a:ext cx="840480" cy="525300"/>
      </dsp:txXfrm>
    </dsp:sp>
    <dsp:sp modelId="{A088A068-A722-4337-932C-FE175B3D83C3}">
      <dsp:nvSpPr>
        <dsp:cNvPr id="0" name=""/>
        <dsp:cNvSpPr/>
      </dsp:nvSpPr>
      <dsp:spPr>
        <a:xfrm>
          <a:off x="3347513" y="3333"/>
          <a:ext cx="1050600" cy="52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Cesación de Funciones</a:t>
          </a:r>
          <a:endParaRPr lang="es-CL" sz="1300" kern="1200" dirty="0"/>
        </a:p>
      </dsp:txBody>
      <dsp:txXfrm>
        <a:off x="3347513" y="3333"/>
        <a:ext cx="1050600" cy="525300"/>
      </dsp:txXfrm>
    </dsp:sp>
    <dsp:sp modelId="{87779718-6CB7-4A16-9BA3-53327B1ADF6E}">
      <dsp:nvSpPr>
        <dsp:cNvPr id="0" name=""/>
        <dsp:cNvSpPr/>
      </dsp:nvSpPr>
      <dsp:spPr>
        <a:xfrm>
          <a:off x="3452573" y="528633"/>
          <a:ext cx="105060" cy="39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975"/>
              </a:lnTo>
              <a:lnTo>
                <a:pt x="105060" y="39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742367-3031-41DC-AB60-08DAC25A0E01}">
      <dsp:nvSpPr>
        <dsp:cNvPr id="0" name=""/>
        <dsp:cNvSpPr/>
      </dsp:nvSpPr>
      <dsp:spPr>
        <a:xfrm>
          <a:off x="3557633" y="659958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000" kern="1200" dirty="0" smtClean="0"/>
            <a:t>Cese  de la institución</a:t>
          </a:r>
          <a:endParaRPr lang="es-CL" sz="1000" kern="1200" dirty="0"/>
        </a:p>
      </dsp:txBody>
      <dsp:txXfrm>
        <a:off x="3557633" y="659958"/>
        <a:ext cx="840480" cy="525300"/>
      </dsp:txXfrm>
    </dsp:sp>
    <dsp:sp modelId="{41CB2290-11EE-4753-9B03-253CF0485BAD}">
      <dsp:nvSpPr>
        <dsp:cNvPr id="0" name=""/>
        <dsp:cNvSpPr/>
      </dsp:nvSpPr>
      <dsp:spPr>
        <a:xfrm>
          <a:off x="3452573" y="528633"/>
          <a:ext cx="105060" cy="1050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0600"/>
              </a:lnTo>
              <a:lnTo>
                <a:pt x="105060" y="1050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792214-C6F3-45EB-BF3B-E19D3E7D3C30}">
      <dsp:nvSpPr>
        <dsp:cNvPr id="0" name=""/>
        <dsp:cNvSpPr/>
      </dsp:nvSpPr>
      <dsp:spPr>
        <a:xfrm>
          <a:off x="3557633" y="1316583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000" kern="1200" dirty="0" smtClean="0"/>
            <a:t>No Cese institucional</a:t>
          </a:r>
          <a:endParaRPr lang="es-CL" sz="1000" kern="1200" dirty="0"/>
        </a:p>
      </dsp:txBody>
      <dsp:txXfrm>
        <a:off x="3557633" y="1316583"/>
        <a:ext cx="840480" cy="525300"/>
      </dsp:txXfrm>
    </dsp:sp>
    <dsp:sp modelId="{724EA541-7F84-4C9A-B868-ADF4BE58E409}">
      <dsp:nvSpPr>
        <dsp:cNvPr id="0" name=""/>
        <dsp:cNvSpPr/>
      </dsp:nvSpPr>
      <dsp:spPr>
        <a:xfrm>
          <a:off x="4660763" y="3333"/>
          <a:ext cx="1050600" cy="52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Antecedentes de Estudio</a:t>
          </a:r>
          <a:endParaRPr lang="es-CL" sz="1300" kern="1200" dirty="0"/>
        </a:p>
      </dsp:txBody>
      <dsp:txXfrm>
        <a:off x="4660763" y="3333"/>
        <a:ext cx="1050600" cy="525300"/>
      </dsp:txXfrm>
    </dsp:sp>
    <dsp:sp modelId="{66A3E615-6405-4722-BB29-A21C15765C73}">
      <dsp:nvSpPr>
        <dsp:cNvPr id="0" name=""/>
        <dsp:cNvSpPr/>
      </dsp:nvSpPr>
      <dsp:spPr>
        <a:xfrm>
          <a:off x="4765823" y="528633"/>
          <a:ext cx="105060" cy="39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975"/>
              </a:lnTo>
              <a:lnTo>
                <a:pt x="105060" y="39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260C5-D671-460D-A76F-054D9C6A6E88}">
      <dsp:nvSpPr>
        <dsp:cNvPr id="0" name=""/>
        <dsp:cNvSpPr/>
      </dsp:nvSpPr>
      <dsp:spPr>
        <a:xfrm>
          <a:off x="4870883" y="659958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Nivel de Educación</a:t>
          </a:r>
          <a:endParaRPr lang="es-CL" sz="1000" kern="1200" dirty="0"/>
        </a:p>
      </dsp:txBody>
      <dsp:txXfrm>
        <a:off x="4870883" y="659958"/>
        <a:ext cx="840480" cy="525300"/>
      </dsp:txXfrm>
    </dsp:sp>
    <dsp:sp modelId="{CE806DBC-B8FC-4D2D-B648-8A14972F044F}">
      <dsp:nvSpPr>
        <dsp:cNvPr id="0" name=""/>
        <dsp:cNvSpPr/>
      </dsp:nvSpPr>
      <dsp:spPr>
        <a:xfrm>
          <a:off x="4765823" y="528633"/>
          <a:ext cx="105060" cy="1050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0600"/>
              </a:lnTo>
              <a:lnTo>
                <a:pt x="105060" y="1050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F24A0A-27E4-4BC6-BE78-CCDC4C20A194}">
      <dsp:nvSpPr>
        <dsp:cNvPr id="0" name=""/>
        <dsp:cNvSpPr/>
      </dsp:nvSpPr>
      <dsp:spPr>
        <a:xfrm>
          <a:off x="4870883" y="1316583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Profesión</a:t>
          </a:r>
          <a:endParaRPr lang="es-CL" sz="1000" kern="1200" dirty="0"/>
        </a:p>
      </dsp:txBody>
      <dsp:txXfrm>
        <a:off x="4870883" y="1316583"/>
        <a:ext cx="840480" cy="525300"/>
      </dsp:txXfrm>
    </dsp:sp>
    <dsp:sp modelId="{12B74B0F-E0D1-4B5A-A32B-7740A951115A}">
      <dsp:nvSpPr>
        <dsp:cNvPr id="0" name=""/>
        <dsp:cNvSpPr/>
      </dsp:nvSpPr>
      <dsp:spPr>
        <a:xfrm>
          <a:off x="4765823" y="528633"/>
          <a:ext cx="105060" cy="1707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7225"/>
              </a:lnTo>
              <a:lnTo>
                <a:pt x="105060" y="17072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4AA21-54BB-431A-94EC-C30E31CB9AC6}">
      <dsp:nvSpPr>
        <dsp:cNvPr id="0" name=""/>
        <dsp:cNvSpPr/>
      </dsp:nvSpPr>
      <dsp:spPr>
        <a:xfrm>
          <a:off x="4870883" y="1973209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000" kern="1200" dirty="0" smtClean="0"/>
            <a:t>Especialidad</a:t>
          </a:r>
          <a:endParaRPr lang="es-CL" sz="1000" kern="1200" dirty="0"/>
        </a:p>
      </dsp:txBody>
      <dsp:txXfrm>
        <a:off x="4870883" y="1973209"/>
        <a:ext cx="840480" cy="525300"/>
      </dsp:txXfrm>
    </dsp:sp>
    <dsp:sp modelId="{FBE380D2-C76D-4151-B1A4-68D017F36F41}">
      <dsp:nvSpPr>
        <dsp:cNvPr id="0" name=""/>
        <dsp:cNvSpPr/>
      </dsp:nvSpPr>
      <dsp:spPr>
        <a:xfrm>
          <a:off x="4765823" y="528633"/>
          <a:ext cx="105060" cy="2363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3851"/>
              </a:lnTo>
              <a:lnTo>
                <a:pt x="105060" y="23638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B6A7AD-B239-4113-8B74-F1375C636685}">
      <dsp:nvSpPr>
        <dsp:cNvPr id="0" name=""/>
        <dsp:cNvSpPr/>
      </dsp:nvSpPr>
      <dsp:spPr>
        <a:xfrm>
          <a:off x="4870883" y="2629834"/>
          <a:ext cx="840480" cy="525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Tipo Institución de formación</a:t>
          </a:r>
          <a:endParaRPr lang="es-CL" sz="1000" kern="1200" dirty="0"/>
        </a:p>
      </dsp:txBody>
      <dsp:txXfrm>
        <a:off x="4870883" y="2629834"/>
        <a:ext cx="840480" cy="5253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D0AFEE-76B1-44F7-88CD-AB092E18246E}">
      <dsp:nvSpPr>
        <dsp:cNvPr id="0" name=""/>
        <dsp:cNvSpPr/>
      </dsp:nvSpPr>
      <dsp:spPr>
        <a:xfrm>
          <a:off x="0" y="1152124"/>
          <a:ext cx="1457949" cy="87476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Definición del Alcance</a:t>
          </a:r>
          <a:endParaRPr lang="es-CL" sz="1100" kern="1200" dirty="0"/>
        </a:p>
      </dsp:txBody>
      <dsp:txXfrm>
        <a:off x="0" y="1152124"/>
        <a:ext cx="1457949" cy="583179"/>
      </dsp:txXfrm>
    </dsp:sp>
    <dsp:sp modelId="{DFED393D-3830-4A93-AA4A-B3D3465DC509}">
      <dsp:nvSpPr>
        <dsp:cNvPr id="0" name=""/>
        <dsp:cNvSpPr/>
      </dsp:nvSpPr>
      <dsp:spPr>
        <a:xfrm>
          <a:off x="79859" y="1762055"/>
          <a:ext cx="1457949" cy="13795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Cese de Funciones</a:t>
          </a:r>
          <a:endParaRPr lang="es-CL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Criterio  exigencia  DIPRES</a:t>
          </a:r>
          <a:endParaRPr lang="es-CL" sz="1100" kern="1200" dirty="0"/>
        </a:p>
      </dsp:txBody>
      <dsp:txXfrm>
        <a:off x="79859" y="1762055"/>
        <a:ext cx="1457949" cy="1379549"/>
      </dsp:txXfrm>
    </dsp:sp>
    <dsp:sp modelId="{DD397E8B-B2FD-4F0E-BECE-6E3906EEE38A}">
      <dsp:nvSpPr>
        <dsp:cNvPr id="0" name=""/>
        <dsp:cNvSpPr/>
      </dsp:nvSpPr>
      <dsp:spPr>
        <a:xfrm rot="41122">
          <a:off x="1652491" y="1275735"/>
          <a:ext cx="412489" cy="3629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900" kern="1200"/>
        </a:p>
      </dsp:txBody>
      <dsp:txXfrm rot="41122">
        <a:off x="1652491" y="1275735"/>
        <a:ext cx="412489" cy="362987"/>
      </dsp:txXfrm>
    </dsp:sp>
    <dsp:sp modelId="{DA4731F9-1D90-48AB-8190-04D3874BB5FA}">
      <dsp:nvSpPr>
        <dsp:cNvPr id="0" name=""/>
        <dsp:cNvSpPr/>
      </dsp:nvSpPr>
      <dsp:spPr>
        <a:xfrm>
          <a:off x="2236176" y="1178875"/>
          <a:ext cx="1457949" cy="874769"/>
        </a:xfrm>
        <a:prstGeom prst="roundRect">
          <a:avLst>
            <a:gd name="adj" fmla="val 10000"/>
          </a:avLst>
        </a:prstGeom>
        <a:solidFill>
          <a:schemeClr val="accent5">
            <a:hueOff val="-4326688"/>
            <a:satOff val="2309"/>
            <a:lumOff val="-100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Marco Legal,  Manuales e Instrucciones</a:t>
          </a:r>
          <a:endParaRPr lang="es-CL" sz="1100" kern="1200" dirty="0"/>
        </a:p>
      </dsp:txBody>
      <dsp:txXfrm>
        <a:off x="2236176" y="1178875"/>
        <a:ext cx="1457949" cy="583179"/>
      </dsp:txXfrm>
    </dsp:sp>
    <dsp:sp modelId="{8B3C8E7C-B841-43CE-8517-5BCC105C7B6A}">
      <dsp:nvSpPr>
        <dsp:cNvPr id="0" name=""/>
        <dsp:cNvSpPr/>
      </dsp:nvSpPr>
      <dsp:spPr>
        <a:xfrm>
          <a:off x="2316041" y="1753364"/>
          <a:ext cx="1457949" cy="13795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326688"/>
              <a:satOff val="2309"/>
              <a:lumOff val="-100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DFL N° 29, Artículo 146.</a:t>
          </a:r>
          <a:endParaRPr lang="es-CL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Instrucciones de DIPRES</a:t>
          </a:r>
          <a:endParaRPr lang="es-CL" sz="1100" kern="1200" dirty="0"/>
        </a:p>
      </dsp:txBody>
      <dsp:txXfrm>
        <a:off x="2316041" y="1753364"/>
        <a:ext cx="1457949" cy="1379549"/>
      </dsp:txXfrm>
    </dsp:sp>
    <dsp:sp modelId="{4B7C31DE-D72B-4E9C-B19A-59F724ABD2D9}">
      <dsp:nvSpPr>
        <dsp:cNvPr id="0" name=""/>
        <dsp:cNvSpPr/>
      </dsp:nvSpPr>
      <dsp:spPr>
        <a:xfrm rot="21554705">
          <a:off x="3843634" y="1275307"/>
          <a:ext cx="317014" cy="3629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490032"/>
            <a:satOff val="3463"/>
            <a:lumOff val="-15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900" kern="1200"/>
        </a:p>
      </dsp:txBody>
      <dsp:txXfrm rot="21554705">
        <a:off x="3843634" y="1275307"/>
        <a:ext cx="317014" cy="362987"/>
      </dsp:txXfrm>
    </dsp:sp>
    <dsp:sp modelId="{CD34A7B4-095F-42B0-97D6-07E6CB196E2A}">
      <dsp:nvSpPr>
        <dsp:cNvPr id="0" name=""/>
        <dsp:cNvSpPr/>
      </dsp:nvSpPr>
      <dsp:spPr>
        <a:xfrm>
          <a:off x="4292214" y="1151783"/>
          <a:ext cx="1457949" cy="874769"/>
        </a:xfrm>
        <a:prstGeom prst="roundRect">
          <a:avLst>
            <a:gd name="adj" fmla="val 10000"/>
          </a:avLst>
        </a:prstGeom>
        <a:solidFill>
          <a:schemeClr val="accent5">
            <a:hueOff val="-8653377"/>
            <a:satOff val="4617"/>
            <a:lumOff val="-201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Levantamiento de Información SNSS</a:t>
          </a:r>
          <a:endParaRPr lang="es-CL" sz="1100" kern="1200" dirty="0"/>
        </a:p>
      </dsp:txBody>
      <dsp:txXfrm>
        <a:off x="4292214" y="1151783"/>
        <a:ext cx="1457949" cy="583179"/>
      </dsp:txXfrm>
    </dsp:sp>
    <dsp:sp modelId="{6A295981-25C6-4CB8-AC70-9324D2924EB9}">
      <dsp:nvSpPr>
        <dsp:cNvPr id="0" name=""/>
        <dsp:cNvSpPr/>
      </dsp:nvSpPr>
      <dsp:spPr>
        <a:xfrm>
          <a:off x="4372080" y="1753364"/>
          <a:ext cx="1457949" cy="13795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8653377"/>
              <a:satOff val="4617"/>
              <a:lumOff val="-201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 Informe  Cese del SIRH, Base Consolidada en QV</a:t>
          </a:r>
          <a:endParaRPr lang="es-CL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Análisis de Consistencia de la Información</a:t>
          </a:r>
          <a:endParaRPr lang="es-CL" sz="1100" kern="1200" dirty="0"/>
        </a:p>
      </dsp:txBody>
      <dsp:txXfrm>
        <a:off x="4372080" y="1753364"/>
        <a:ext cx="1457949" cy="1379549"/>
      </dsp:txXfrm>
    </dsp:sp>
    <dsp:sp modelId="{8E12B240-B633-498B-A275-96FBB1AF29EF}">
      <dsp:nvSpPr>
        <dsp:cNvPr id="0" name=""/>
        <dsp:cNvSpPr/>
      </dsp:nvSpPr>
      <dsp:spPr>
        <a:xfrm rot="559">
          <a:off x="5883788" y="1375895"/>
          <a:ext cx="338622" cy="3629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2980065"/>
            <a:satOff val="6926"/>
            <a:lumOff val="-3019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900" kern="1200"/>
        </a:p>
      </dsp:txBody>
      <dsp:txXfrm rot="559">
        <a:off x="5883788" y="1375895"/>
        <a:ext cx="338622" cy="362987"/>
      </dsp:txXfrm>
    </dsp:sp>
    <dsp:sp modelId="{BE427802-EF80-4763-9474-8EAF6B0C6467}">
      <dsp:nvSpPr>
        <dsp:cNvPr id="0" name=""/>
        <dsp:cNvSpPr/>
      </dsp:nvSpPr>
      <dsp:spPr>
        <a:xfrm>
          <a:off x="6389075" y="1152124"/>
          <a:ext cx="1457949" cy="874769"/>
        </a:xfrm>
        <a:prstGeom prst="roundRect">
          <a:avLst>
            <a:gd name="adj" fmla="val 10000"/>
          </a:avLst>
        </a:prstGeom>
        <a:solidFill>
          <a:schemeClr val="accent5">
            <a:hueOff val="-12980065"/>
            <a:satOff val="6926"/>
            <a:lumOff val="-30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Constitución Equipo Técnico</a:t>
          </a:r>
          <a:endParaRPr lang="es-CL" sz="1100" kern="1200" dirty="0"/>
        </a:p>
      </dsp:txBody>
      <dsp:txXfrm>
        <a:off x="6389075" y="1152124"/>
        <a:ext cx="1457949" cy="583179"/>
      </dsp:txXfrm>
    </dsp:sp>
    <dsp:sp modelId="{28ADC33B-8B8E-4891-80C4-2673840570B6}">
      <dsp:nvSpPr>
        <dsp:cNvPr id="0" name=""/>
        <dsp:cNvSpPr/>
      </dsp:nvSpPr>
      <dsp:spPr>
        <a:xfrm>
          <a:off x="6468941" y="1665362"/>
          <a:ext cx="1457949" cy="13795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980065"/>
              <a:satOff val="6926"/>
              <a:lumOff val="-3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Definir el Jefe Proyecto</a:t>
          </a:r>
          <a:endParaRPr lang="es-CL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Definir el referente Técnico Ministerial</a:t>
          </a:r>
          <a:endParaRPr lang="es-CL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100" kern="1200" dirty="0" smtClean="0"/>
            <a:t>Definir a lo menos 3 referentes de Servicio de Salud.</a:t>
          </a:r>
          <a:endParaRPr lang="es-CL" sz="1100" kern="1200" dirty="0"/>
        </a:p>
      </dsp:txBody>
      <dsp:txXfrm>
        <a:off x="6468941" y="1665362"/>
        <a:ext cx="1457949" cy="137954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043B67-F6E1-442F-987D-754A9FA3E419}">
      <dsp:nvSpPr>
        <dsp:cNvPr id="0" name=""/>
        <dsp:cNvSpPr/>
      </dsp:nvSpPr>
      <dsp:spPr>
        <a:xfrm>
          <a:off x="3240" y="0"/>
          <a:ext cx="1886025" cy="375816"/>
        </a:xfrm>
        <a:prstGeom prst="chevron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dirty="0" smtClean="0"/>
            <a:t>Diagnostico</a:t>
          </a:r>
          <a:endParaRPr lang="es-CL" sz="1600" kern="1200" dirty="0"/>
        </a:p>
      </dsp:txBody>
      <dsp:txXfrm>
        <a:off x="3240" y="0"/>
        <a:ext cx="1886025" cy="375816"/>
      </dsp:txXfrm>
    </dsp:sp>
    <dsp:sp modelId="{E3298947-0E0D-4246-9078-DCD29455CD35}">
      <dsp:nvSpPr>
        <dsp:cNvPr id="0" name=""/>
        <dsp:cNvSpPr/>
      </dsp:nvSpPr>
      <dsp:spPr>
        <a:xfrm>
          <a:off x="1700663" y="0"/>
          <a:ext cx="1886025" cy="3758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dirty="0" smtClean="0"/>
            <a:t>Planificación</a:t>
          </a:r>
          <a:endParaRPr lang="es-CL" sz="1600" kern="1200" dirty="0"/>
        </a:p>
      </dsp:txBody>
      <dsp:txXfrm>
        <a:off x="1700663" y="0"/>
        <a:ext cx="1886025" cy="375816"/>
      </dsp:txXfrm>
    </dsp:sp>
    <dsp:sp modelId="{58A5D94D-D67C-4C82-98F2-1BEC8415AFB3}">
      <dsp:nvSpPr>
        <dsp:cNvPr id="0" name=""/>
        <dsp:cNvSpPr/>
      </dsp:nvSpPr>
      <dsp:spPr>
        <a:xfrm>
          <a:off x="3454665" y="0"/>
          <a:ext cx="1886025" cy="375816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dirty="0" smtClean="0"/>
            <a:t>Implementación</a:t>
          </a:r>
          <a:endParaRPr lang="es-CL" sz="1600" kern="1200" dirty="0"/>
        </a:p>
      </dsp:txBody>
      <dsp:txXfrm>
        <a:off x="3454665" y="0"/>
        <a:ext cx="1886025" cy="375816"/>
      </dsp:txXfrm>
    </dsp:sp>
    <dsp:sp modelId="{2B409FD3-1E3C-4736-AC0A-8614DF633B36}">
      <dsp:nvSpPr>
        <dsp:cNvPr id="0" name=""/>
        <dsp:cNvSpPr/>
      </dsp:nvSpPr>
      <dsp:spPr>
        <a:xfrm>
          <a:off x="5095510" y="0"/>
          <a:ext cx="1886025" cy="3758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dirty="0" smtClean="0"/>
            <a:t>Evaluación</a:t>
          </a:r>
          <a:endParaRPr lang="es-CL" sz="1600" kern="1200" dirty="0"/>
        </a:p>
      </dsp:txBody>
      <dsp:txXfrm>
        <a:off x="5095510" y="0"/>
        <a:ext cx="1886025" cy="375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ヒラギノ角ゴ Pro W3" pitchFamily="28" charset="-128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ヒラギノ角ゴ Pro W3" pitchFamily="28" charset="-128"/>
              </a:defRPr>
            </a:lvl1pPr>
          </a:lstStyle>
          <a:p>
            <a:pPr>
              <a:defRPr/>
            </a:pPr>
            <a:fld id="{2445DB43-3266-45E1-AB32-BD12AC5221A4}" type="datetimeFigureOut">
              <a:rPr lang="es-CL"/>
              <a:pPr>
                <a:defRPr/>
              </a:pPr>
              <a:t>18-05-2011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ヒラギノ角ゴ Pro W3" pitchFamily="28" charset="-128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ヒラギノ角ゴ Pro W3" pitchFamily="28" charset="-128"/>
              </a:defRPr>
            </a:lvl1pPr>
          </a:lstStyle>
          <a:p>
            <a:pPr>
              <a:defRPr/>
            </a:pPr>
            <a:fld id="{6999439E-CB50-49A6-9896-6B5969FEE6E1}" type="slidenum">
              <a:rPr lang="es-CL"/>
              <a:pPr>
                <a:defRPr/>
              </a:pPr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Haga clic para modificar el estilo de texto del patrón</a:t>
            </a:r>
          </a:p>
          <a:p>
            <a:pPr lvl="1"/>
            <a:r>
              <a:rPr lang="es-CL" noProof="0" smtClean="0"/>
              <a:t>Segundo nivel</a:t>
            </a:r>
          </a:p>
          <a:p>
            <a:pPr lvl="2"/>
            <a:r>
              <a:rPr lang="es-CL" noProof="0" smtClean="0"/>
              <a:t>Tercer nivel</a:t>
            </a:r>
          </a:p>
          <a:p>
            <a:pPr lvl="3"/>
            <a:r>
              <a:rPr lang="es-CL" noProof="0" smtClean="0"/>
              <a:t>Cuarto nivel</a:t>
            </a:r>
          </a:p>
          <a:p>
            <a:pPr lvl="4"/>
            <a:r>
              <a:rPr lang="es-CL" noProof="0" smtClean="0"/>
              <a:t>Quinto nivel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063B6D3D-FDA9-4A5E-941B-72EE9D7DD610}" type="slidenum">
              <a:rPr lang="es-CL"/>
              <a:pPr>
                <a:defRPr/>
              </a:pPr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310886-3EFD-4AA0-A9E9-F83766E84760}" type="slidenum">
              <a:rPr lang="es-CL" smtClean="0">
                <a:latin typeface="Arial" pitchFamily="34" charset="0"/>
                <a:ea typeface="ヒラギノ角ゴ Pro W3" charset="-128"/>
              </a:rPr>
              <a:pPr/>
              <a:t>1</a:t>
            </a:fld>
            <a:endParaRPr lang="es-CL" smtClean="0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7D5E0-3D89-44C7-904C-1023E6CBA3F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C5E24-6EC6-41C0-B8F0-79636D400630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13746-72D2-4C2B-9364-26BBF857C08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BF318-4879-4373-B4E9-7E99A008A87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54BF-E3EF-4858-AFDE-8744BC126FC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A019-1032-4F98-917C-57B91990555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751E5-736F-4ED9-A62F-40DFE23F210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82BC0-A135-4359-8878-9CF98B1B1A9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4B4F-5613-4796-9010-B5C0528A5B2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FAB54-11B2-425F-95DE-17797061D53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91D00-4D36-4CB6-B5C7-A093F046793E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2D2E6-2371-4342-900D-06272023344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78381-1FA8-4714-8A7D-65C379345DD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9D709-9811-4BB4-9EEE-B207897F3AC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7DBA9-947A-4BD4-B011-FA1704ABF98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E59C8-CFB1-493A-AC54-1B48295F96B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0EDF4-358C-41F8-B23E-64583BA6074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2D5C4-B6FE-40FC-81FD-86CEA823B5B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8C766-126B-41F9-97DE-A5C34AC8A179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D6235-7E1E-4F15-910B-9B3C353E43C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5643F-2E84-4EDF-B64A-0C329E713AF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49FBB-C79F-4DE2-8379-52568875758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5CBAF-B4B5-411D-A53E-DE291EC50B37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3AB9-E1E0-4A9E-BA4C-A509B54DFB4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B586-91A2-4D90-9A97-0AF50EE61DA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3877-15CA-4EBF-B5A1-31FFA2EF1E38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A1EB-AC4D-4A44-AB50-0619A447E8B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01C48-7865-477E-88BF-9D4910349B3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F834-E3AC-4DCE-847F-A46686E34D9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F3A8A-D526-48FD-895C-46B3DBD6B48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6574F-3F10-4AF5-BD92-A4613FCD678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CB5D5-B516-4EB1-B10C-2187553E3E3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7754A-651C-4677-908B-08A44AA01DBD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66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9" name="Picture 1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72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0E22D0C-26F0-4A6B-AE68-839E7DE7D10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 para editar título</a:t>
            </a:r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fld id="{63394087-FAA1-47A7-A5E8-477737077B3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rgbClr val="595959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rgbClr val="595959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95959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595959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grpSp>
        <p:nvGrpSpPr>
          <p:cNvPr id="3076" name="Group 11"/>
          <p:cNvGrpSpPr>
            <a:grpSpLocks/>
          </p:cNvGrpSpPr>
          <p:nvPr userDrawn="1"/>
        </p:nvGrpSpPr>
        <p:grpSpPr bwMode="auto">
          <a:xfrm>
            <a:off x="7153275" y="2058988"/>
            <a:ext cx="1990725" cy="2038350"/>
            <a:chOff x="3511550" y="2133600"/>
            <a:chExt cx="2976563" cy="304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3511550" y="2133600"/>
              <a:ext cx="1338741" cy="30480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 dirty="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4850291" y="2133600"/>
              <a:ext cx="1637822" cy="3048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 dirty="0">
                <a:solidFill>
                  <a:srgbClr val="FFFFFF"/>
                </a:solidFill>
              </a:endParaRPr>
            </a:p>
          </p:txBody>
        </p:sp>
        <p:pic>
          <p:nvPicPr>
            <p:cNvPr id="3084" name="Picture 1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660775" y="2287588"/>
              <a:ext cx="1041400" cy="7604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085" name="Picture 1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995863" y="2287588"/>
              <a:ext cx="1339850" cy="5445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086" name="Picture 1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5003800" y="4851400"/>
              <a:ext cx="1336675" cy="2301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</a:endParaRPr>
          </a:p>
        </p:txBody>
      </p:sp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 para editar título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6C5880-228C-4080-A1D6-5070DD03BB9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17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hyperlink" Target="CH06_20110517_202838_CESE.xls" TargetMode="Externa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457200" y="2492375"/>
            <a:ext cx="7772400" cy="609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endParaRPr lang="es-CL" sz="2400" dirty="0" smtClean="0">
              <a:solidFill>
                <a:srgbClr val="FFFFFF"/>
              </a:solidFill>
            </a:endParaRPr>
          </a:p>
        </p:txBody>
      </p:sp>
      <p:sp>
        <p:nvSpPr>
          <p:cNvPr id="4099" name="Title 1"/>
          <p:cNvSpPr txBox="1">
            <a:spLocks noGrp="1"/>
          </p:cNvSpPr>
          <p:nvPr>
            <p:ph type="ctrTitle" idx="4294967295"/>
          </p:nvPr>
        </p:nvSpPr>
        <p:spPr bwMode="auto">
          <a:xfrm>
            <a:off x="457200" y="1412875"/>
            <a:ext cx="7772400" cy="9366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defTabSz="914400" eaLnBrk="1" hangingPunct="1"/>
            <a:r>
              <a:rPr lang="es-ES" sz="2800" b="1" dirty="0" smtClean="0">
                <a:solidFill>
                  <a:srgbClr val="FFFFFF"/>
                </a:solidFill>
                <a:latin typeface="Verdana" pitchFamily="34" charset="0"/>
              </a:rPr>
              <a:t>Estándares y Calidad de la Información </a:t>
            </a:r>
          </a:p>
        </p:txBody>
      </p:sp>
      <p:pic>
        <p:nvPicPr>
          <p:cNvPr id="4100" name="Picture 3" descr="quienes_som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5516563"/>
            <a:ext cx="11525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Subtitle 2"/>
          <p:cNvSpPr txBox="1">
            <a:spLocks/>
          </p:cNvSpPr>
          <p:nvPr/>
        </p:nvSpPr>
        <p:spPr bwMode="auto">
          <a:xfrm>
            <a:off x="4284663" y="5994400"/>
            <a:ext cx="48244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1200">
                <a:solidFill>
                  <a:srgbClr val="FFFFFF"/>
                </a:solidFill>
                <a:latin typeface="Verdana" pitchFamily="34" charset="0"/>
              </a:rPr>
              <a:t>DEPARTAMENTO DE GESTION DE RRHH</a:t>
            </a:r>
          </a:p>
          <a:p>
            <a:r>
              <a:rPr lang="es-ES" sz="1200">
                <a:solidFill>
                  <a:srgbClr val="FFFFFF"/>
                </a:solidFill>
                <a:latin typeface="Verdana" pitchFamily="34" charset="0"/>
              </a:rPr>
              <a:t>DIVISIÓN DE GESTIÓN Y DESARROLLO DE LAS PERSONAS</a:t>
            </a:r>
          </a:p>
          <a:p>
            <a:r>
              <a:rPr lang="es-ES_tradnl" sz="1200">
                <a:solidFill>
                  <a:srgbClr val="FFFFFF"/>
                </a:solidFill>
                <a:latin typeface="Verdana" pitchFamily="34" charset="0"/>
              </a:rPr>
              <a:t>SUBSECRETARIA REDES ASISTENCIALES </a:t>
            </a:r>
          </a:p>
          <a:p>
            <a:r>
              <a:rPr lang="es-ES_tradnl" sz="1200">
                <a:solidFill>
                  <a:srgbClr val="FFFFFF"/>
                </a:solidFill>
                <a:latin typeface="Verdana" pitchFamily="34" charset="0"/>
              </a:rPr>
              <a:t>MINISTERIO DE SALUD	</a:t>
            </a:r>
          </a:p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0" y="5876925"/>
            <a:ext cx="9144000" cy="9810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pic>
        <p:nvPicPr>
          <p:cNvPr id="5123" name="Picture 12" descr="quienes_som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5949950"/>
            <a:ext cx="14414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949950"/>
            <a:ext cx="108108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15" descr="copiap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5926138"/>
            <a:ext cx="1403350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7" descr="vallen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6138"/>
            <a:ext cx="1403350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9" descr="huasc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5949950"/>
            <a:ext cx="13684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21" descr="Die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5949950"/>
            <a:ext cx="13668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23" descr="cha%C3%B1ara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313" y="5949950"/>
            <a:ext cx="13684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25"/>
          <p:cNvSpPr>
            <a:spLocks noGrp="1" noChangeArrowheads="1"/>
          </p:cNvSpPr>
          <p:nvPr>
            <p:ph type="title"/>
          </p:nvPr>
        </p:nvSpPr>
        <p:spPr>
          <a:xfrm>
            <a:off x="2357438" y="188913"/>
            <a:ext cx="6340475" cy="1143000"/>
          </a:xfrm>
        </p:spPr>
        <p:txBody>
          <a:bodyPr/>
          <a:lstStyle/>
          <a:p>
            <a:pPr eaLnBrk="1" hangingPunct="1"/>
            <a:r>
              <a:rPr lang="es-MX" sz="3600" dirty="0" smtClean="0">
                <a:solidFill>
                  <a:schemeClr val="accent2"/>
                </a:solidFill>
                <a:ea typeface="ＭＳ Ｐゴシック" charset="-128"/>
              </a:rPr>
              <a:t>Como Empezar ???</a:t>
            </a:r>
            <a:endParaRPr lang="es-ES" sz="3600" dirty="0" smtClean="0">
              <a:solidFill>
                <a:schemeClr val="accent2"/>
              </a:solidFill>
              <a:ea typeface="ＭＳ Ｐゴシック" charset="-128"/>
            </a:endParaRPr>
          </a:p>
        </p:txBody>
      </p:sp>
      <p:pic>
        <p:nvPicPr>
          <p:cNvPr id="513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57438" y="1357313"/>
            <a:ext cx="4643437" cy="433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9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E8B3009-E819-404E-AACB-EFFADCFC7CAA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31747" name="Footer Placeholder 10"/>
          <p:cNvSpPr>
            <a:spLocks noGrp="1"/>
          </p:cNvSpPr>
          <p:nvPr>
            <p:ph type="ftr" sz="quarter" idx="10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mtClean="0"/>
              <a:t>Gobierno de Chile | Ministerio de Salud</a:t>
            </a:r>
          </a:p>
        </p:txBody>
      </p:sp>
      <p:sp>
        <p:nvSpPr>
          <p:cNvPr id="6148" name="Title 7"/>
          <p:cNvSpPr>
            <a:spLocks noGrp="1"/>
          </p:cNvSpPr>
          <p:nvPr>
            <p:ph type="title"/>
          </p:nvPr>
        </p:nvSpPr>
        <p:spPr>
          <a:xfrm>
            <a:off x="179512" y="404664"/>
            <a:ext cx="8164513" cy="815975"/>
          </a:xfrm>
        </p:spPr>
        <p:txBody>
          <a:bodyPr/>
          <a:lstStyle/>
          <a:p>
            <a:pPr eaLnBrk="1" hangingPunct="1"/>
            <a:r>
              <a:rPr lang="es-ES_tradnl" sz="2000" b="1" dirty="0" smtClean="0"/>
              <a:t>Objetivos Generales:</a:t>
            </a:r>
            <a:br>
              <a:rPr lang="es-ES_tradnl" sz="2000" b="1" dirty="0" smtClean="0"/>
            </a:br>
            <a:endParaRPr lang="es-ES_tradnl" sz="1800" b="1" dirty="0" smtClean="0">
              <a:solidFill>
                <a:srgbClr val="EF4144"/>
              </a:solidFill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 bwMode="auto">
          <a:xfrm>
            <a:off x="251520" y="836712"/>
            <a:ext cx="8164512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ES_tradnl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Disponer de información de calidad, estandarizada respecto los datos personales, contractuales y de antecedentes de estudios  de los funcionarios regidos por la Ley 18834 , 15076 y 19664 en forma oportuna para la elaboración de informes de gestión de las personas y la toma decisiones de la autoridad.</a:t>
            </a:r>
          </a:p>
          <a:p>
            <a:pPr algn="just">
              <a:defRPr/>
            </a:pPr>
            <a:endParaRPr lang="es-ES_tradnl" sz="1400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Verdana" pitchFamily="34" charset="0"/>
            </a:endParaRPr>
          </a:p>
          <a:p>
            <a:pPr algn="just">
              <a:defRPr/>
            </a:pPr>
            <a:r>
              <a:rPr lang="es-ES_tradnl" sz="1400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6150" name="Title 7"/>
          <p:cNvSpPr txBox="1">
            <a:spLocks/>
          </p:cNvSpPr>
          <p:nvPr/>
        </p:nvSpPr>
        <p:spPr bwMode="auto">
          <a:xfrm>
            <a:off x="295919" y="2397001"/>
            <a:ext cx="8164513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r>
              <a:rPr lang="es-ES_tradnl" sz="2000" b="1" dirty="0" smtClean="0">
                <a:solidFill>
                  <a:srgbClr val="006CB7"/>
                </a:solidFill>
                <a:latin typeface="Verdana" pitchFamily="34" charset="0"/>
              </a:rPr>
              <a:t>Objetivos Específicos:</a:t>
            </a:r>
            <a:br>
              <a:rPr lang="es-ES_tradnl" sz="2000" b="1" dirty="0" smtClean="0">
                <a:solidFill>
                  <a:srgbClr val="006CB7"/>
                </a:solidFill>
                <a:latin typeface="Verdana" pitchFamily="34" charset="0"/>
              </a:rPr>
            </a:br>
            <a:endParaRPr lang="es-ES_tradnl" b="1" dirty="0">
              <a:solidFill>
                <a:srgbClr val="EF4144"/>
              </a:solidFill>
              <a:latin typeface="Verdana" pitchFamily="34" charset="0"/>
            </a:endParaRPr>
          </a:p>
        </p:txBody>
      </p:sp>
      <p:graphicFrame>
        <p:nvGraphicFramePr>
          <p:cNvPr id="9" name="8 Diagrama"/>
          <p:cNvGraphicFramePr/>
          <p:nvPr/>
        </p:nvGraphicFramePr>
        <p:xfrm>
          <a:off x="11832" y="5301208"/>
          <a:ext cx="9096672" cy="1455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14 Rectángulo"/>
          <p:cNvSpPr/>
          <p:nvPr/>
        </p:nvSpPr>
        <p:spPr>
          <a:xfrm>
            <a:off x="323528" y="2852937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Capacitar a los responsables del ingreso de la información sobre el impacto que genera la inconsistencia o completitud de la información.</a:t>
            </a:r>
          </a:p>
          <a:p>
            <a:pPr marL="342900" indent="-342900">
              <a:buFont typeface="+mj-lt"/>
              <a:buAutoNum type="arabicPeriod"/>
            </a:pPr>
            <a:r>
              <a:rPr lang="es-ES_tradnl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Elaborar Indicadores de oportunidad y calidad de la Información, establecer  línea base, metas y difusión. </a:t>
            </a:r>
          </a:p>
          <a:p>
            <a:pPr marL="342900" indent="-342900">
              <a:buFont typeface="+mj-lt"/>
              <a:buAutoNum type="arabicPeriod"/>
            </a:pPr>
            <a:r>
              <a:rPr lang="es-ES_tradnl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Socializar </a:t>
            </a:r>
            <a:r>
              <a:rPr lang="es-ES_tradnl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la metodología de Gestión de proyecto en la definición de estándares en el ámbito del proyecto SIRH en el 100 % de los Servicios de Salud (Dirección y Establecimientos</a:t>
            </a:r>
            <a:r>
              <a:rPr lang="es-ES_tradnl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es-ES_tradnl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Verdana" pitchFamily="34" charset="0"/>
              </a:rPr>
              <a:t>Disponer de información en el SIRH confiable, oportuna y fidedigna .</a:t>
            </a:r>
            <a:endParaRPr lang="es-CL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ETAPAS_GLOB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15504"/>
            <a:ext cx="760888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0"/>
            <a:ext cx="8164513" cy="1143000"/>
          </a:xfrm>
        </p:spPr>
        <p:txBody>
          <a:bodyPr/>
          <a:lstStyle/>
          <a:p>
            <a:r>
              <a:rPr lang="es-CL" dirty="0" smtClean="0"/>
              <a:t>Propuesta Metodológica</a:t>
            </a:r>
            <a:br>
              <a:rPr lang="es-CL" dirty="0" smtClean="0"/>
            </a:br>
            <a:endParaRPr lang="es-CL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1477963"/>
          <a:ext cx="8177213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_tradnl" smtClean="0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>
          <a:xfrm>
            <a:off x="152400" y="481013"/>
            <a:ext cx="8164513" cy="1143000"/>
          </a:xfrm>
        </p:spPr>
        <p:txBody>
          <a:bodyPr/>
          <a:lstStyle/>
          <a:p>
            <a:r>
              <a:rPr lang="es-ES" dirty="0" smtClean="0"/>
              <a:t>Definición Alcance: </a:t>
            </a:r>
            <a:endParaRPr lang="es-CL" dirty="0" smtClean="0"/>
          </a:p>
        </p:txBody>
      </p:sp>
      <p:pic>
        <p:nvPicPr>
          <p:cNvPr id="7171" name="Picture 2" descr="C:\Documents and Settings\Indra\Configuración local\Archivos temporales de Internet\Content.IE5\K9Q1QW1P\MC9004325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797425"/>
            <a:ext cx="89217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Diagrama"/>
          <p:cNvGraphicFramePr/>
          <p:nvPr/>
        </p:nvGraphicFramePr>
        <p:xfrm>
          <a:off x="1259632" y="1397000"/>
          <a:ext cx="643237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Llamada de nube"/>
          <p:cNvSpPr/>
          <p:nvPr/>
        </p:nvSpPr>
        <p:spPr>
          <a:xfrm>
            <a:off x="6228184" y="5373216"/>
            <a:ext cx="2160240" cy="9361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Criterios  Priorización</a:t>
            </a:r>
            <a:endParaRPr lang="es-C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_tradnl" smtClean="0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graphicFrame>
        <p:nvGraphicFramePr>
          <p:cNvPr id="4" name="3 Diagrama"/>
          <p:cNvGraphicFramePr/>
          <p:nvPr/>
        </p:nvGraphicFramePr>
        <p:xfrm>
          <a:off x="179512" y="764704"/>
          <a:ext cx="8784976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1547664" y="980728"/>
          <a:ext cx="6984776" cy="375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9" name="8 Grupo"/>
          <p:cNvGrpSpPr/>
          <p:nvPr/>
        </p:nvGrpSpPr>
        <p:grpSpPr>
          <a:xfrm>
            <a:off x="323528" y="908720"/>
            <a:ext cx="1050600" cy="525300"/>
            <a:chOff x="3347513" y="3333"/>
            <a:chExt cx="1050600" cy="525300"/>
          </a:xfrm>
        </p:grpSpPr>
        <p:sp>
          <p:nvSpPr>
            <p:cNvPr id="16" name="15 Rectángulo redondeado"/>
            <p:cNvSpPr/>
            <p:nvPr/>
          </p:nvSpPr>
          <p:spPr>
            <a:xfrm>
              <a:off x="3347513" y="3333"/>
              <a:ext cx="1050600" cy="5253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16 Rectángulo">
              <a:hlinkClick r:id="rId12" action="ppaction://hlinkfile"/>
            </p:cNvPr>
            <p:cNvSpPr/>
            <p:nvPr/>
          </p:nvSpPr>
          <p:spPr>
            <a:xfrm>
              <a:off x="3362899" y="18719"/>
              <a:ext cx="1019828" cy="4945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300" kern="1200" dirty="0" smtClean="0"/>
                <a:t>Cesación de Funciones</a:t>
              </a:r>
              <a:endParaRPr lang="es-CL" sz="1300" kern="1200" dirty="0"/>
            </a:p>
          </p:txBody>
        </p:sp>
      </p:grpSp>
      <p:pic>
        <p:nvPicPr>
          <p:cNvPr id="56321" name="Picture 1" descr="C:\Documents and Settings\Indra\Configuración local\Archivos temporales de Internet\Content.IE5\XDYMVSHL\MC900432605[1]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16216" y="4581128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0" y="5876925"/>
            <a:ext cx="9144000" cy="9810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5130" name="Rectangle 25"/>
          <p:cNvSpPr>
            <a:spLocks noGrp="1" noChangeArrowheads="1"/>
          </p:cNvSpPr>
          <p:nvPr>
            <p:ph type="title"/>
          </p:nvPr>
        </p:nvSpPr>
        <p:spPr>
          <a:xfrm>
            <a:off x="2357438" y="188913"/>
            <a:ext cx="6340475" cy="1143000"/>
          </a:xfrm>
        </p:spPr>
        <p:txBody>
          <a:bodyPr/>
          <a:lstStyle/>
          <a:p>
            <a:pPr eaLnBrk="1" hangingPunct="1"/>
            <a:r>
              <a:rPr lang="es-MX" sz="3600" dirty="0" smtClean="0">
                <a:solidFill>
                  <a:schemeClr val="accent2"/>
                </a:solidFill>
                <a:ea typeface="ＭＳ Ｐゴシック" charset="-128"/>
              </a:rPr>
              <a:t>Como Continuar ???</a:t>
            </a:r>
            <a:endParaRPr lang="es-ES" sz="3600" dirty="0" smtClean="0">
              <a:solidFill>
                <a:schemeClr val="accent2"/>
              </a:solidFill>
              <a:ea typeface="ＭＳ Ｐゴシック" charset="-128"/>
            </a:endParaRPr>
          </a:p>
        </p:txBody>
      </p:sp>
      <p:pic>
        <p:nvPicPr>
          <p:cNvPr id="5131" name="Imagen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0382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51920" y="1340768"/>
            <a:ext cx="4643437" cy="4330700"/>
          </a:xfrm>
        </p:spPr>
      </p:pic>
      <p:sp>
        <p:nvSpPr>
          <p:cNvPr id="13" name="12 CuadroTexto"/>
          <p:cNvSpPr txBox="1"/>
          <p:nvPr/>
        </p:nvSpPr>
        <p:spPr>
          <a:xfrm>
            <a:off x="323528" y="1556792"/>
            <a:ext cx="36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L" sz="2000" dirty="0" smtClean="0"/>
              <a:t>Participar en la priorización, calificando  cada concepto.</a:t>
            </a:r>
          </a:p>
          <a:p>
            <a:pPr marL="342900" indent="-342900">
              <a:buFont typeface="+mj-lt"/>
              <a:buAutoNum type="arabicPeriod"/>
            </a:pPr>
            <a:r>
              <a:rPr lang="es-CL" sz="2000" dirty="0" smtClean="0"/>
              <a:t>Proponer funcionario para conformación  equipo técnico. </a:t>
            </a:r>
          </a:p>
          <a:p>
            <a:pPr marL="342900" indent="-342900">
              <a:buFont typeface="+mj-lt"/>
              <a:buAutoNum type="arabicPeriod"/>
            </a:pPr>
            <a:r>
              <a:rPr lang="es-CL" sz="2000" dirty="0" smtClean="0"/>
              <a:t>1 y 2 remitir  antecedentes a Viviana </a:t>
            </a:r>
            <a:r>
              <a:rPr lang="es-CL" sz="2000" dirty="0" err="1" smtClean="0"/>
              <a:t>Vallejos</a:t>
            </a:r>
            <a:r>
              <a:rPr lang="es-CL" sz="2000" dirty="0" smtClean="0"/>
              <a:t> (Fecha 27 de Mayo)</a:t>
            </a:r>
          </a:p>
          <a:p>
            <a:pPr marL="342900" indent="-342900">
              <a:buFont typeface="+mj-lt"/>
              <a:buAutoNum type="arabicPeriod"/>
            </a:pPr>
            <a:r>
              <a:rPr lang="es-CL" sz="2000" dirty="0" smtClean="0"/>
              <a:t> Hacer llega documentos definiciones  al Jefe de Proyecto</a:t>
            </a:r>
            <a:endParaRPr lang="es-CL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CuadroTexto"/>
          <p:cNvSpPr txBox="1">
            <a:spLocks noChangeArrowheads="1"/>
          </p:cNvSpPr>
          <p:nvPr/>
        </p:nvSpPr>
        <p:spPr bwMode="auto">
          <a:xfrm>
            <a:off x="1403350" y="2781300"/>
            <a:ext cx="396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400" dirty="0" smtClean="0">
                <a:solidFill>
                  <a:schemeClr val="bg1"/>
                </a:solidFill>
              </a:rPr>
              <a:t>Gracias</a:t>
            </a:r>
            <a:endParaRPr lang="es-CL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8_Office Theme">
  <a:themeElements>
    <a:clrScheme name="1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</TotalTime>
  <Words>534</Words>
  <Application>Microsoft Office PowerPoint</Application>
  <PresentationFormat>Presentación en pantalla (4:3)</PresentationFormat>
  <Paragraphs>102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3_Office Theme</vt:lpstr>
      <vt:lpstr>8_Office Theme</vt:lpstr>
      <vt:lpstr>18_Office Theme</vt:lpstr>
      <vt:lpstr>Estándares y Calidad de la Información </vt:lpstr>
      <vt:lpstr>Como Empezar ???</vt:lpstr>
      <vt:lpstr>Objetivos Generales: </vt:lpstr>
      <vt:lpstr>Propuesta Metodológica </vt:lpstr>
      <vt:lpstr>Definición Alcance: </vt:lpstr>
      <vt:lpstr>Diapositiva 6</vt:lpstr>
      <vt:lpstr>Como Continuar ???</vt:lpstr>
      <vt:lpstr>Diapositiva 8</vt:lpstr>
    </vt:vector>
  </TitlesOfParts>
  <Company>Propietario S.A.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pzitko</dc:creator>
  <cp:lastModifiedBy>Cecilia Digmann</cp:lastModifiedBy>
  <cp:revision>223</cp:revision>
  <dcterms:created xsi:type="dcterms:W3CDTF">2010-12-20T13:41:55Z</dcterms:created>
  <dcterms:modified xsi:type="dcterms:W3CDTF">2011-05-19T03:13:32Z</dcterms:modified>
</cp:coreProperties>
</file>