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Lst>
  <p:notesMasterIdLst>
    <p:notesMasterId r:id="rId12"/>
  </p:notesMasterIdLst>
  <p:sldIdLst>
    <p:sldId id="256" r:id="rId4"/>
    <p:sldId id="499" r:id="rId5"/>
    <p:sldId id="501" r:id="rId6"/>
    <p:sldId id="500" r:id="rId7"/>
    <p:sldId id="502" r:id="rId8"/>
    <p:sldId id="503" r:id="rId9"/>
    <p:sldId id="504" r:id="rId10"/>
    <p:sldId id="261" r:id="rId11"/>
  </p:sldIdLst>
  <p:sldSz cx="9144000" cy="6858000" type="screen4x3"/>
  <p:notesSz cx="7302500" cy="95885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454A"/>
    <a:srgbClr val="E10202"/>
    <a:srgbClr val="EF4144"/>
    <a:srgbClr val="005FA1"/>
    <a:srgbClr val="808080"/>
    <a:srgbClr val="E17068"/>
    <a:srgbClr val="404040"/>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94660"/>
  </p:normalViewPr>
  <p:slideViewPr>
    <p:cSldViewPr snapToObjects="1">
      <p:cViewPr>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79425"/>
          </a:xfrm>
          <a:prstGeom prst="rect">
            <a:avLst/>
          </a:prstGeom>
        </p:spPr>
        <p:txBody>
          <a:bodyPr vert="horz" wrap="square" lIns="96515" tIns="48257" rIns="96515" bIns="48257" numCol="1" anchor="t"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dirty="0"/>
          </a:p>
        </p:txBody>
      </p:sp>
      <p:sp>
        <p:nvSpPr>
          <p:cNvPr id="3" name="Date Placeholder 2"/>
          <p:cNvSpPr>
            <a:spLocks noGrp="1"/>
          </p:cNvSpPr>
          <p:nvPr>
            <p:ph type="dt" idx="1"/>
          </p:nvPr>
        </p:nvSpPr>
        <p:spPr>
          <a:xfrm>
            <a:off x="4137025" y="0"/>
            <a:ext cx="3163888" cy="479425"/>
          </a:xfrm>
          <a:prstGeom prst="rect">
            <a:avLst/>
          </a:prstGeom>
        </p:spPr>
        <p:txBody>
          <a:bodyPr vert="horz" wrap="square" lIns="96515" tIns="48257" rIns="96515" bIns="48257" numCol="1" anchor="t"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27D63976-A09B-422C-A76C-A01BE3815175}" type="datetime1">
              <a:rPr lang="en-US"/>
              <a:pPr>
                <a:defRPr/>
              </a:pPr>
              <a:t>9/1/2014</a:t>
            </a:fld>
            <a:endParaRPr lang="en-US" dirty="0"/>
          </a:p>
        </p:txBody>
      </p:sp>
      <p:sp>
        <p:nvSpPr>
          <p:cNvPr id="4" name="Slide Image Placeholder 3"/>
          <p:cNvSpPr>
            <a:spLocks noGrp="1" noRot="1" noChangeAspect="1"/>
          </p:cNvSpPr>
          <p:nvPr>
            <p:ph type="sldImg" idx="2"/>
          </p:nvPr>
        </p:nvSpPr>
        <p:spPr>
          <a:xfrm>
            <a:off x="1254125" y="719138"/>
            <a:ext cx="4794250" cy="3595687"/>
          </a:xfrm>
          <a:prstGeom prst="rect">
            <a:avLst/>
          </a:prstGeom>
          <a:noFill/>
          <a:ln w="12700">
            <a:solidFill>
              <a:prstClr val="black"/>
            </a:solidFill>
          </a:ln>
        </p:spPr>
        <p:txBody>
          <a:bodyPr vert="horz" wrap="square" lIns="96515" tIns="48257" rIns="96515" bIns="48257" numCol="1" anchor="ctr" anchorCtr="0" compatLnSpc="1">
            <a:prstTxWarp prst="textNoShape">
              <a:avLst/>
            </a:prstTxWarp>
          </a:bodyPr>
          <a:lstStyle/>
          <a:p>
            <a:pPr lvl="0"/>
            <a:endParaRPr lang="es-ES" noProof="0" dirty="0"/>
          </a:p>
        </p:txBody>
      </p:sp>
      <p:sp>
        <p:nvSpPr>
          <p:cNvPr id="5" name="Notes Placeholder 4"/>
          <p:cNvSpPr>
            <a:spLocks noGrp="1"/>
          </p:cNvSpPr>
          <p:nvPr>
            <p:ph type="body" sz="quarter" idx="3"/>
          </p:nvPr>
        </p:nvSpPr>
        <p:spPr>
          <a:xfrm>
            <a:off x="730250" y="4554538"/>
            <a:ext cx="5842000" cy="4314825"/>
          </a:xfrm>
          <a:prstGeom prst="rect">
            <a:avLst/>
          </a:prstGeom>
        </p:spPr>
        <p:txBody>
          <a:bodyPr vert="horz" wrap="square" lIns="96515" tIns="48257" rIns="96515" bIns="4825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07488"/>
            <a:ext cx="3163888" cy="479425"/>
          </a:xfrm>
          <a:prstGeom prst="rect">
            <a:avLst/>
          </a:prstGeom>
        </p:spPr>
        <p:txBody>
          <a:bodyPr vert="horz" wrap="square" lIns="96515" tIns="48257" rIns="96515" bIns="48257" numCol="1" anchor="b" anchorCtr="0" compatLnSpc="1">
            <a:prstTxWarp prst="textNoShape">
              <a:avLst/>
            </a:prstTxWarp>
          </a:bodyPr>
          <a:lstStyle>
            <a:lvl1pPr>
              <a:defRPr sz="1300">
                <a:latin typeface="Calibri" charset="0"/>
                <a:ea typeface="ヒラギノ角ゴ Pro W3" charset="0"/>
                <a:cs typeface="ヒラギノ角ゴ Pro W3" charset="0"/>
              </a:defRPr>
            </a:lvl1pPr>
          </a:lstStyle>
          <a:p>
            <a:pPr>
              <a:defRPr/>
            </a:pPr>
            <a:endParaRPr lang="es-ES" dirty="0"/>
          </a:p>
        </p:txBody>
      </p:sp>
      <p:sp>
        <p:nvSpPr>
          <p:cNvPr id="7" name="Slide Number Placeholder 6"/>
          <p:cNvSpPr>
            <a:spLocks noGrp="1"/>
          </p:cNvSpPr>
          <p:nvPr>
            <p:ph type="sldNum" sz="quarter" idx="5"/>
          </p:nvPr>
        </p:nvSpPr>
        <p:spPr>
          <a:xfrm>
            <a:off x="4137025" y="9107488"/>
            <a:ext cx="3163888" cy="479425"/>
          </a:xfrm>
          <a:prstGeom prst="rect">
            <a:avLst/>
          </a:prstGeom>
        </p:spPr>
        <p:txBody>
          <a:bodyPr vert="horz" wrap="square" lIns="96515" tIns="48257" rIns="96515" bIns="48257" numCol="1" anchor="b" anchorCtr="0" compatLnSpc="1">
            <a:prstTxWarp prst="textNoShape">
              <a:avLst/>
            </a:prstTxWarp>
          </a:bodyPr>
          <a:lstStyle>
            <a:lvl1pPr algn="r">
              <a:defRPr sz="1300">
                <a:latin typeface="Calibri" pitchFamily="34" charset="0"/>
                <a:ea typeface="ヒラギノ角ゴ Pro W3" charset="-128"/>
                <a:cs typeface="+mn-cs"/>
              </a:defRPr>
            </a:lvl1pPr>
          </a:lstStyle>
          <a:p>
            <a:pPr>
              <a:defRPr/>
            </a:pPr>
            <a:fld id="{CA800EAF-4BAA-453B-98A6-187E52797765}" type="slidenum">
              <a:rPr lang="en-US"/>
              <a:pPr>
                <a:defRPr/>
              </a:pPr>
              <a:t>‹Nº›</a:t>
            </a:fld>
            <a:endParaRPr lang="en-US" dirty="0"/>
          </a:p>
        </p:txBody>
      </p:sp>
    </p:spTree>
    <p:extLst>
      <p:ext uri="{BB962C8B-B14F-4D97-AF65-F5344CB8AC3E}">
        <p14:creationId xmlns:p14="http://schemas.microsoft.com/office/powerpoint/2010/main" val="22249107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s-ES" noProof="0" smtClean="0"/>
              <a:t>Haga clic para modificar el estilo de título del patrón</a:t>
            </a:r>
            <a:endParaRPr lang="en-US" noProof="0" dirty="0" smtClean="0"/>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noProof="0" smtClean="0"/>
              <a:t>Haga clic para modificar el estilo de subtítulo del patrón</a:t>
            </a:r>
            <a:endParaRPr lang="en-US" noProof="0" dirty="0" smtClean="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5AB218A-779F-486A-8BEF-148446971BE1}"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D42F40-AAB0-401F-B444-4E702479583A}" type="slidenum">
              <a:rPr lang="en-US"/>
              <a:pPr>
                <a:defRPr/>
              </a:pPr>
              <a:t>‹Nº›</a:t>
            </a:fld>
            <a:endParaRPr lang="en-US" dirty="0"/>
          </a:p>
        </p:txBody>
      </p:sp>
    </p:spTree>
    <p:extLst>
      <p:ext uri="{BB962C8B-B14F-4D97-AF65-F5344CB8AC3E}">
        <p14:creationId xmlns:p14="http://schemas.microsoft.com/office/powerpoint/2010/main" val="394254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 dirty="0"/>
          </a:p>
        </p:txBody>
      </p:sp>
      <p:sp>
        <p:nvSpPr>
          <p:cNvPr id="4" name="Slide Number Placeholder 4"/>
          <p:cNvSpPr>
            <a:spLocks noGrp="1"/>
          </p:cNvSpPr>
          <p:nvPr>
            <p:ph type="sldNum" sz="quarter" idx="11"/>
          </p:nvPr>
        </p:nvSpPr>
        <p:spPr/>
        <p:txBody>
          <a:bodyPr/>
          <a:lstStyle>
            <a:lvl1pPr>
              <a:defRPr/>
            </a:lvl1pPr>
          </a:lstStyle>
          <a:p>
            <a:pPr>
              <a:defRPr/>
            </a:pPr>
            <a:fld id="{C5DB5E11-DAB0-45F3-9BEB-8042C3C9EEC5}" type="slidenum">
              <a:rPr lang="en-US"/>
              <a:pPr>
                <a:defRPr/>
              </a:pPr>
              <a:t>‹Nº›</a:t>
            </a:fld>
            <a:endParaRPr lang="en-US" dirty="0"/>
          </a:p>
        </p:txBody>
      </p:sp>
    </p:spTree>
    <p:extLst>
      <p:ext uri="{BB962C8B-B14F-4D97-AF65-F5344CB8AC3E}">
        <p14:creationId xmlns:p14="http://schemas.microsoft.com/office/powerpoint/2010/main" val="433049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 dirty="0"/>
          </a:p>
        </p:txBody>
      </p:sp>
      <p:sp>
        <p:nvSpPr>
          <p:cNvPr id="3" name="Slide Number Placeholder 3"/>
          <p:cNvSpPr>
            <a:spLocks noGrp="1"/>
          </p:cNvSpPr>
          <p:nvPr>
            <p:ph type="sldNum" sz="quarter" idx="11"/>
          </p:nvPr>
        </p:nvSpPr>
        <p:spPr/>
        <p:txBody>
          <a:bodyPr/>
          <a:lstStyle>
            <a:lvl1pPr>
              <a:defRPr/>
            </a:lvl1pPr>
          </a:lstStyle>
          <a:p>
            <a:pPr>
              <a:defRPr/>
            </a:pPr>
            <a:fld id="{7C04F6EC-8602-47F4-AEB0-D5F5BADDE33B}" type="slidenum">
              <a:rPr lang="en-US"/>
              <a:pPr>
                <a:defRPr/>
              </a:pPr>
              <a:t>‹Nº›</a:t>
            </a:fld>
            <a:endParaRPr lang="en-US" dirty="0"/>
          </a:p>
        </p:txBody>
      </p:sp>
    </p:spTree>
    <p:extLst>
      <p:ext uri="{BB962C8B-B14F-4D97-AF65-F5344CB8AC3E}">
        <p14:creationId xmlns:p14="http://schemas.microsoft.com/office/powerpoint/2010/main" val="121207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dirty="0"/>
          </a:p>
        </p:txBody>
      </p:sp>
      <p:sp>
        <p:nvSpPr>
          <p:cNvPr id="6" name="Slide Number Placeholder 6"/>
          <p:cNvSpPr>
            <a:spLocks noGrp="1"/>
          </p:cNvSpPr>
          <p:nvPr>
            <p:ph type="sldNum" sz="quarter" idx="11"/>
          </p:nvPr>
        </p:nvSpPr>
        <p:spPr/>
        <p:txBody>
          <a:bodyPr/>
          <a:lstStyle>
            <a:lvl1pPr>
              <a:defRPr/>
            </a:lvl1pPr>
          </a:lstStyle>
          <a:p>
            <a:pPr>
              <a:defRPr/>
            </a:pPr>
            <a:fld id="{3E86FE9A-E077-4CC1-9183-A207121B2755}" type="slidenum">
              <a:rPr lang="en-US"/>
              <a:pPr>
                <a:defRPr/>
              </a:pPr>
              <a:t>‹Nº›</a:t>
            </a:fld>
            <a:endParaRPr lang="en-US" dirty="0"/>
          </a:p>
        </p:txBody>
      </p:sp>
    </p:spTree>
    <p:extLst>
      <p:ext uri="{BB962C8B-B14F-4D97-AF65-F5344CB8AC3E}">
        <p14:creationId xmlns:p14="http://schemas.microsoft.com/office/powerpoint/2010/main" val="1875489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dirty="0"/>
          </a:p>
        </p:txBody>
      </p:sp>
      <p:sp>
        <p:nvSpPr>
          <p:cNvPr id="6" name="Slide Number Placeholder 6"/>
          <p:cNvSpPr>
            <a:spLocks noGrp="1"/>
          </p:cNvSpPr>
          <p:nvPr>
            <p:ph type="sldNum" sz="quarter" idx="11"/>
          </p:nvPr>
        </p:nvSpPr>
        <p:spPr/>
        <p:txBody>
          <a:bodyPr/>
          <a:lstStyle>
            <a:lvl1pPr>
              <a:defRPr/>
            </a:lvl1pPr>
          </a:lstStyle>
          <a:p>
            <a:pPr>
              <a:defRPr/>
            </a:pPr>
            <a:fld id="{FDE426CB-57D0-4114-A9B7-7E7AD09032D8}" type="slidenum">
              <a:rPr lang="en-US"/>
              <a:pPr>
                <a:defRPr/>
              </a:pPr>
              <a:t>‹Nº›</a:t>
            </a:fld>
            <a:endParaRPr lang="en-US" dirty="0"/>
          </a:p>
        </p:txBody>
      </p:sp>
    </p:spTree>
    <p:extLst>
      <p:ext uri="{BB962C8B-B14F-4D97-AF65-F5344CB8AC3E}">
        <p14:creationId xmlns:p14="http://schemas.microsoft.com/office/powerpoint/2010/main" val="2193195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dirty="0"/>
          </a:p>
        </p:txBody>
      </p:sp>
      <p:sp>
        <p:nvSpPr>
          <p:cNvPr id="5" name="Slide Number Placeholder 5"/>
          <p:cNvSpPr>
            <a:spLocks noGrp="1"/>
          </p:cNvSpPr>
          <p:nvPr>
            <p:ph type="sldNum" sz="quarter" idx="11"/>
          </p:nvPr>
        </p:nvSpPr>
        <p:spPr/>
        <p:txBody>
          <a:bodyPr/>
          <a:lstStyle>
            <a:lvl1pPr>
              <a:defRPr/>
            </a:lvl1pPr>
          </a:lstStyle>
          <a:p>
            <a:pPr>
              <a:defRPr/>
            </a:pPr>
            <a:fld id="{E2AA781D-29CF-481A-B7DE-7FA34DDC2121}" type="slidenum">
              <a:rPr lang="en-US"/>
              <a:pPr>
                <a:defRPr/>
              </a:pPr>
              <a:t>‹Nº›</a:t>
            </a:fld>
            <a:endParaRPr lang="en-US" dirty="0"/>
          </a:p>
        </p:txBody>
      </p:sp>
    </p:spTree>
    <p:extLst>
      <p:ext uri="{BB962C8B-B14F-4D97-AF65-F5344CB8AC3E}">
        <p14:creationId xmlns:p14="http://schemas.microsoft.com/office/powerpoint/2010/main" val="4170006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dirty="0"/>
          </a:p>
        </p:txBody>
      </p:sp>
      <p:sp>
        <p:nvSpPr>
          <p:cNvPr id="5" name="Slide Number Placeholder 5"/>
          <p:cNvSpPr>
            <a:spLocks noGrp="1"/>
          </p:cNvSpPr>
          <p:nvPr>
            <p:ph type="sldNum" sz="quarter" idx="11"/>
          </p:nvPr>
        </p:nvSpPr>
        <p:spPr/>
        <p:txBody>
          <a:bodyPr/>
          <a:lstStyle>
            <a:lvl1pPr>
              <a:defRPr/>
            </a:lvl1pPr>
          </a:lstStyle>
          <a:p>
            <a:pPr>
              <a:defRPr/>
            </a:pPr>
            <a:fld id="{061754BC-FAFF-4629-A3DD-A4E569239AD9}" type="slidenum">
              <a:rPr lang="en-US"/>
              <a:pPr>
                <a:defRPr/>
              </a:pPr>
              <a:t>‹Nº›</a:t>
            </a:fld>
            <a:endParaRPr lang="en-US" dirty="0"/>
          </a:p>
        </p:txBody>
      </p:sp>
    </p:spTree>
    <p:extLst>
      <p:ext uri="{BB962C8B-B14F-4D97-AF65-F5344CB8AC3E}">
        <p14:creationId xmlns:p14="http://schemas.microsoft.com/office/powerpoint/2010/main" val="664461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1280A6D-5FA6-4DA1-AE9E-8BAAB5A04BC8}"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EEB2360-A8A8-4F41-BE4A-6BC1488DD577}" type="slidenum">
              <a:rPr lang="en-US"/>
              <a:pPr>
                <a:defRPr/>
              </a:pPr>
              <a:t>‹Nº›</a:t>
            </a:fld>
            <a:endParaRPr lang="en-US" dirty="0"/>
          </a:p>
        </p:txBody>
      </p:sp>
    </p:spTree>
    <p:extLst>
      <p:ext uri="{BB962C8B-B14F-4D97-AF65-F5344CB8AC3E}">
        <p14:creationId xmlns:p14="http://schemas.microsoft.com/office/powerpoint/2010/main" val="146565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51A24DE-D7BF-4556-B709-1B287146C799}"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D6E269A-998F-4917-8B64-372EFFF92D8E}" type="slidenum">
              <a:rPr lang="en-US"/>
              <a:pPr>
                <a:defRPr/>
              </a:pPr>
              <a:t>‹Nº›</a:t>
            </a:fld>
            <a:endParaRPr lang="en-US" dirty="0"/>
          </a:p>
        </p:txBody>
      </p:sp>
    </p:spTree>
    <p:extLst>
      <p:ext uri="{BB962C8B-B14F-4D97-AF65-F5344CB8AC3E}">
        <p14:creationId xmlns:p14="http://schemas.microsoft.com/office/powerpoint/2010/main" val="3807724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4ABA10E-B8AB-4F1D-AA81-7225E868F8BD}"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F4399C8-D329-4D86-A8E9-422F3DEA1BC5}" type="slidenum">
              <a:rPr lang="en-US"/>
              <a:pPr>
                <a:defRPr/>
              </a:pPr>
              <a:t>‹Nº›</a:t>
            </a:fld>
            <a:endParaRPr lang="en-US" dirty="0"/>
          </a:p>
        </p:txBody>
      </p:sp>
    </p:spTree>
    <p:extLst>
      <p:ext uri="{BB962C8B-B14F-4D97-AF65-F5344CB8AC3E}">
        <p14:creationId xmlns:p14="http://schemas.microsoft.com/office/powerpoint/2010/main" val="39055357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438B022-9BD3-4FFF-9340-0167748AD88F}" type="datetime1">
              <a:rPr lang="en-US"/>
              <a:pPr>
                <a:defRPr/>
              </a:pPr>
              <a:t>9/1/2014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2ED710F-8E1C-4513-B9CF-EED0DD6DC464}" type="slidenum">
              <a:rPr lang="en-US"/>
              <a:pPr>
                <a:defRPr/>
              </a:pPr>
              <a:t>‹Nº›</a:t>
            </a:fld>
            <a:endParaRPr lang="en-US" dirty="0"/>
          </a:p>
        </p:txBody>
      </p:sp>
    </p:spTree>
    <p:extLst>
      <p:ext uri="{BB962C8B-B14F-4D97-AF65-F5344CB8AC3E}">
        <p14:creationId xmlns:p14="http://schemas.microsoft.com/office/powerpoint/2010/main" val="33288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21F77E6-8D50-4732-8B81-2AFAD801D413}"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1CE12556-4148-4081-8C56-725EFC387BB6}" type="slidenum">
              <a:rPr lang="en-US"/>
              <a:pPr>
                <a:defRPr/>
              </a:pPr>
              <a:t>‹Nº›</a:t>
            </a:fld>
            <a:endParaRPr lang="en-US" dirty="0"/>
          </a:p>
        </p:txBody>
      </p:sp>
    </p:spTree>
    <p:extLst>
      <p:ext uri="{BB962C8B-B14F-4D97-AF65-F5344CB8AC3E}">
        <p14:creationId xmlns:p14="http://schemas.microsoft.com/office/powerpoint/2010/main" val="3678819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8057F0B-2FC4-4459-A3E4-6401789B7BCA}" type="datetime1">
              <a:rPr lang="en-US"/>
              <a:pPr>
                <a:defRPr/>
              </a:pPr>
              <a:t>9/1/2014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26A1B6-8B65-466F-89DC-77BC32750147}" type="slidenum">
              <a:rPr lang="en-US"/>
              <a:pPr>
                <a:defRPr/>
              </a:pPr>
              <a:t>‹Nº›</a:t>
            </a:fld>
            <a:endParaRPr lang="en-US" dirty="0"/>
          </a:p>
        </p:txBody>
      </p:sp>
    </p:spTree>
    <p:extLst>
      <p:ext uri="{BB962C8B-B14F-4D97-AF65-F5344CB8AC3E}">
        <p14:creationId xmlns:p14="http://schemas.microsoft.com/office/powerpoint/2010/main" val="4201994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97C419A-2933-4B76-A218-79AE9302CDAA}" type="datetime1">
              <a:rPr lang="en-US"/>
              <a:pPr>
                <a:defRPr/>
              </a:pPr>
              <a:t>9/1/2014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2B1B1DF-A937-4D71-99CA-DB61749BB6B2}" type="slidenum">
              <a:rPr lang="en-US"/>
              <a:pPr>
                <a:defRPr/>
              </a:pPr>
              <a:t>‹Nº›</a:t>
            </a:fld>
            <a:endParaRPr lang="en-US" dirty="0"/>
          </a:p>
        </p:txBody>
      </p:sp>
    </p:spTree>
    <p:extLst>
      <p:ext uri="{BB962C8B-B14F-4D97-AF65-F5344CB8AC3E}">
        <p14:creationId xmlns:p14="http://schemas.microsoft.com/office/powerpoint/2010/main" val="2048765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BEDBFCE-EA55-4C53-9972-E978F9CD2C54}" type="datetime1">
              <a:rPr lang="en-US"/>
              <a:pPr>
                <a:defRPr/>
              </a:pPr>
              <a:t>9/1/2014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8E5B5B9A-CB4E-4AAB-9C0B-1400320D0C54}" type="slidenum">
              <a:rPr lang="en-US"/>
              <a:pPr>
                <a:defRPr/>
              </a:pPr>
              <a:t>‹Nº›</a:t>
            </a:fld>
            <a:endParaRPr lang="en-US" dirty="0"/>
          </a:p>
        </p:txBody>
      </p:sp>
    </p:spTree>
    <p:extLst>
      <p:ext uri="{BB962C8B-B14F-4D97-AF65-F5344CB8AC3E}">
        <p14:creationId xmlns:p14="http://schemas.microsoft.com/office/powerpoint/2010/main" val="4175639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5EBC88E-9F3C-412E-A983-11ACAB55CDC3}" type="datetime1">
              <a:rPr lang="en-US"/>
              <a:pPr>
                <a:defRPr/>
              </a:pPr>
              <a:t>9/1/2014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631AF69-BD00-4601-B240-5540408CF56F}" type="slidenum">
              <a:rPr lang="en-US"/>
              <a:pPr>
                <a:defRPr/>
              </a:pPr>
              <a:t>‹Nº›</a:t>
            </a:fld>
            <a:endParaRPr lang="en-US" dirty="0"/>
          </a:p>
        </p:txBody>
      </p:sp>
    </p:spTree>
    <p:extLst>
      <p:ext uri="{BB962C8B-B14F-4D97-AF65-F5344CB8AC3E}">
        <p14:creationId xmlns:p14="http://schemas.microsoft.com/office/powerpoint/2010/main" val="25386496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6986A30-703B-454A-9214-B23D28EC7DCF}" type="datetime1">
              <a:rPr lang="en-US"/>
              <a:pPr>
                <a:defRPr/>
              </a:pPr>
              <a:t>9/1/2014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E2C6D476-2B7E-45B0-8D45-16CD1356CCE5}" type="slidenum">
              <a:rPr lang="en-US"/>
              <a:pPr>
                <a:defRPr/>
              </a:pPr>
              <a:t>‹Nº›</a:t>
            </a:fld>
            <a:endParaRPr lang="en-US" dirty="0"/>
          </a:p>
        </p:txBody>
      </p:sp>
    </p:spTree>
    <p:extLst>
      <p:ext uri="{BB962C8B-B14F-4D97-AF65-F5344CB8AC3E}">
        <p14:creationId xmlns:p14="http://schemas.microsoft.com/office/powerpoint/2010/main" val="3047704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72B9522-F513-4AEA-AF32-5C1F1E2EFA29}"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305750C4-F171-46CB-9352-D9BFA60053BD}" type="slidenum">
              <a:rPr lang="en-US"/>
              <a:pPr>
                <a:defRPr/>
              </a:pPr>
              <a:t>‹Nº›</a:t>
            </a:fld>
            <a:endParaRPr lang="en-US" dirty="0"/>
          </a:p>
        </p:txBody>
      </p:sp>
    </p:spTree>
    <p:extLst>
      <p:ext uri="{BB962C8B-B14F-4D97-AF65-F5344CB8AC3E}">
        <p14:creationId xmlns:p14="http://schemas.microsoft.com/office/powerpoint/2010/main" val="8174299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3C52848-4789-47AA-8E19-F87615EE1E0B}"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E1BCA49-6978-48A3-80B6-86EF399FE5BA}" type="slidenum">
              <a:rPr lang="en-US"/>
              <a:pPr>
                <a:defRPr/>
              </a:pPr>
              <a:t>‹Nº›</a:t>
            </a:fld>
            <a:endParaRPr lang="en-US" dirty="0"/>
          </a:p>
        </p:txBody>
      </p:sp>
    </p:spTree>
    <p:extLst>
      <p:ext uri="{BB962C8B-B14F-4D97-AF65-F5344CB8AC3E}">
        <p14:creationId xmlns:p14="http://schemas.microsoft.com/office/powerpoint/2010/main" val="288032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56C8D90-695F-4F07-BF43-2DB4A6CC68D2}" type="datetime1">
              <a:rPr lang="en-US"/>
              <a:pPr>
                <a:defRPr/>
              </a:pPr>
              <a:t>9/1/2014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C3903A3-59A1-404F-85C6-CE1DA9CEA752}" type="slidenum">
              <a:rPr lang="en-US"/>
              <a:pPr>
                <a:defRPr/>
              </a:pPr>
              <a:t>‹Nº›</a:t>
            </a:fld>
            <a:endParaRPr lang="en-US" dirty="0"/>
          </a:p>
        </p:txBody>
      </p:sp>
    </p:spTree>
    <p:extLst>
      <p:ext uri="{BB962C8B-B14F-4D97-AF65-F5344CB8AC3E}">
        <p14:creationId xmlns:p14="http://schemas.microsoft.com/office/powerpoint/2010/main" val="208635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A8E33E3-4768-4D39-AA22-C47D3C7920EA}" type="datetime1">
              <a:rPr lang="en-US"/>
              <a:pPr>
                <a:defRPr/>
              </a:pPr>
              <a:t>9/1/2014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D632F70-ACF5-4D2D-9415-3FC996E41471}" type="slidenum">
              <a:rPr lang="en-US"/>
              <a:pPr>
                <a:defRPr/>
              </a:pPr>
              <a:t>‹Nº›</a:t>
            </a:fld>
            <a:endParaRPr lang="en-US" dirty="0"/>
          </a:p>
        </p:txBody>
      </p:sp>
    </p:spTree>
    <p:extLst>
      <p:ext uri="{BB962C8B-B14F-4D97-AF65-F5344CB8AC3E}">
        <p14:creationId xmlns:p14="http://schemas.microsoft.com/office/powerpoint/2010/main" val="197079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B663A8B-0AA2-4E7D-8C35-B56A7BF3072A}" type="datetime1">
              <a:rPr lang="en-US"/>
              <a:pPr>
                <a:defRPr/>
              </a:pPr>
              <a:t>9/1/2014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DA022457-18E4-4177-AB1C-5F1030D59C1F}" type="slidenum">
              <a:rPr lang="en-US"/>
              <a:pPr>
                <a:defRPr/>
              </a:pPr>
              <a:t>‹Nº›</a:t>
            </a:fld>
            <a:endParaRPr lang="en-US" dirty="0"/>
          </a:p>
        </p:txBody>
      </p:sp>
    </p:spTree>
    <p:extLst>
      <p:ext uri="{BB962C8B-B14F-4D97-AF65-F5344CB8AC3E}">
        <p14:creationId xmlns:p14="http://schemas.microsoft.com/office/powerpoint/2010/main" val="256277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dirty="0"/>
              <a:t>Gobierno de Chile | Ministerio del Interior</a:t>
            </a:r>
          </a:p>
          <a:p>
            <a:pPr>
              <a:defRPr/>
            </a:pP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375DF85D-5B2A-4F24-B2AD-B5E686F0AED7}" type="slidenum">
              <a:rPr lang="en-US"/>
              <a:pPr>
                <a:defRPr/>
              </a:pPr>
              <a:t>‹Nº›</a:t>
            </a:fld>
            <a:endParaRPr lang="en-US" dirty="0"/>
          </a:p>
        </p:txBody>
      </p:sp>
    </p:spTree>
    <p:extLst>
      <p:ext uri="{BB962C8B-B14F-4D97-AF65-F5344CB8AC3E}">
        <p14:creationId xmlns:p14="http://schemas.microsoft.com/office/powerpoint/2010/main" val="61198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077038DC-CAE8-4D8E-ACB8-7A0B6ABBB6FB}" type="datetime1">
              <a:rPr lang="en-US"/>
              <a:pPr>
                <a:defRPr/>
              </a:pPr>
              <a:t>9/1/2014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5A79DBC8-D655-4549-BABC-35A95D1304F2}" type="slidenum">
              <a:rPr lang="en-US"/>
              <a:pPr>
                <a:defRPr/>
              </a:pPr>
              <a:t>‹Nº›</a:t>
            </a:fld>
            <a:endParaRPr lang="en-US" dirty="0"/>
          </a:p>
        </p:txBody>
      </p:sp>
    </p:spTree>
    <p:extLst>
      <p:ext uri="{BB962C8B-B14F-4D97-AF65-F5344CB8AC3E}">
        <p14:creationId xmlns:p14="http://schemas.microsoft.com/office/powerpoint/2010/main" val="3630513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C468BF1-1A91-4B83-8D33-617626A4660F}" type="datetime1">
              <a:rPr lang="en-US"/>
              <a:pPr>
                <a:defRPr/>
              </a:pPr>
              <a:t>9/1/2014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s-ES" dirty="0"/>
          </a:p>
        </p:txBody>
      </p:sp>
      <p:sp>
        <p:nvSpPr>
          <p:cNvPr id="7" name="Slide Number Placeholder 6"/>
          <p:cNvSpPr>
            <a:spLocks noGrp="1"/>
          </p:cNvSpPr>
          <p:nvPr>
            <p:ph type="sldNum" sz="quarter" idx="12"/>
          </p:nvPr>
        </p:nvSpPr>
        <p:spPr/>
        <p:txBody>
          <a:bodyPr/>
          <a:lstStyle>
            <a:lvl1pPr>
              <a:defRPr/>
            </a:lvl1pPr>
          </a:lstStyle>
          <a:p>
            <a:pPr>
              <a:defRPr/>
            </a:pPr>
            <a:fld id="{9CC5DF2A-571F-4E07-9F43-EC2DC3F1D11E}" type="slidenum">
              <a:rPr lang="en-US"/>
              <a:pPr>
                <a:defRPr/>
              </a:pPr>
              <a:t>‹Nº›</a:t>
            </a:fld>
            <a:endParaRPr lang="en-US" dirty="0"/>
          </a:p>
        </p:txBody>
      </p:sp>
    </p:spTree>
    <p:extLst>
      <p:ext uri="{BB962C8B-B14F-4D97-AF65-F5344CB8AC3E}">
        <p14:creationId xmlns:p14="http://schemas.microsoft.com/office/powerpoint/2010/main" val="51377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E0FED0A-06F2-4A34-9FAB-1736C9DC29E1}" type="datetime1">
              <a:rPr lang="en-US"/>
              <a:pPr>
                <a:defRPr/>
              </a:pPr>
              <a:t>9/1/2014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s-ES" dirty="0"/>
          </a:p>
        </p:txBody>
      </p:sp>
      <p:sp>
        <p:nvSpPr>
          <p:cNvPr id="9" name="Slide Number Placeholder 8"/>
          <p:cNvSpPr>
            <a:spLocks noGrp="1"/>
          </p:cNvSpPr>
          <p:nvPr>
            <p:ph type="sldNum" sz="quarter" idx="12"/>
          </p:nvPr>
        </p:nvSpPr>
        <p:spPr/>
        <p:txBody>
          <a:bodyPr/>
          <a:lstStyle>
            <a:lvl1pPr>
              <a:defRPr/>
            </a:lvl1pPr>
          </a:lstStyle>
          <a:p>
            <a:pPr>
              <a:defRPr/>
            </a:pPr>
            <a:fld id="{E2FA9142-EFA1-4873-A206-C1A00773C814}" type="slidenum">
              <a:rPr lang="en-US"/>
              <a:pPr>
                <a:defRPr/>
              </a:pPr>
              <a:t>‹Nº›</a:t>
            </a:fld>
            <a:endParaRPr lang="en-US" dirty="0"/>
          </a:p>
        </p:txBody>
      </p:sp>
    </p:spTree>
    <p:extLst>
      <p:ext uri="{BB962C8B-B14F-4D97-AF65-F5344CB8AC3E}">
        <p14:creationId xmlns:p14="http://schemas.microsoft.com/office/powerpoint/2010/main" val="2339906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Tree>
  </p:cSld>
  <p:clrMap bg1="dk1" tx1="lt1" bg2="dk2" tx2="lt2" accent1="accent1" accent2="accent2" accent3="accent3" accent4="accent4" accent5="accent5" accent6="accent6" hlink="hlink" folHlink="folHlink"/>
  <p:sldLayoutIdLst>
    <p:sldLayoutId id="2147485211" r:id="rId1"/>
    <p:sldLayoutId id="2147485212" r:id="rId2"/>
    <p:sldLayoutId id="2147485213" r:id="rId3"/>
    <p:sldLayoutId id="214748521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Click to edit Master text styles</a:t>
            </a:r>
          </a:p>
          <a:p>
            <a:pPr lvl="1"/>
            <a:r>
              <a:rPr lang="en-US" altLang="es-CL" smtClean="0"/>
              <a:t>Second level</a:t>
            </a:r>
          </a:p>
          <a:p>
            <a:pPr lvl="2"/>
            <a:r>
              <a:rPr lang="en-US" altLang="es-CL" smtClean="0"/>
              <a:t>Third level</a:t>
            </a:r>
          </a:p>
          <a:p>
            <a:pPr lvl="3"/>
            <a:r>
              <a:rPr lang="en-US" altLang="es-CL" smtClean="0"/>
              <a:t>Fourth level</a:t>
            </a:r>
          </a:p>
          <a:p>
            <a:pPr lvl="4"/>
            <a:r>
              <a:rPr lang="en-US" altLang="es-CL"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ヒラギノ角ゴ Pro W3" charset="0"/>
                <a:cs typeface="Verdana" charset="0"/>
              </a:defRPr>
            </a:lvl1pPr>
          </a:lstStyle>
          <a:p>
            <a:pPr>
              <a:defRPr/>
            </a:pPr>
            <a:r>
              <a:rPr lang="es-ES_tradnl" dirty="0"/>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1219688A-813F-4858-99CD-952BBEBDE353}" type="slidenum">
              <a:rPr lang="en-US"/>
              <a:pPr>
                <a:defRPr/>
              </a:pPr>
              <a:t>‹Nº›</a:t>
            </a:fld>
            <a:endParaRPr lang="en-US" dirty="0"/>
          </a:p>
        </p:txBody>
      </p:sp>
      <p:sp>
        <p:nvSpPr>
          <p:cNvPr id="2054"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2055"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2056"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2057"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15" r:id="rId1"/>
    <p:sldLayoutId id="2147485216" r:id="rId2"/>
    <p:sldLayoutId id="2147485217" r:id="rId3"/>
    <p:sldLayoutId id="2147485218" r:id="rId4"/>
    <p:sldLayoutId id="2147485219" r:id="rId5"/>
    <p:sldLayoutId id="2147485220" r:id="rId6"/>
    <p:sldLayoutId id="2147485221" r:id="rId7"/>
    <p:sldLayoutId id="2147485222" r:id="rId8"/>
    <p:sldLayoutId id="2147485223" r:id="rId9"/>
    <p:sldLayoutId id="2147485224" r:id="rId10"/>
    <p:sldLayoutId id="2147485225"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charset="0"/>
              <a:cs typeface="ヒラギノ角ゴ Pro W3" charset="0"/>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charset="0"/>
                <a:cs typeface="ヒラギノ角ゴ Pro W3" charset="0"/>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charset="0"/>
                <a:cs typeface="ヒラギノ角ゴ Pro W3" charset="0"/>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endParaRPr lang="es-ES" altLang="es-CL" dirty="0" smtClean="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Click to edit Master title style</a:t>
            </a:r>
          </a:p>
        </p:txBody>
      </p:sp>
    </p:spTree>
  </p:cSld>
  <p:clrMap bg1="lt1" tx1="dk1" bg2="lt2" tx2="dk2" accent1="accent1" accent2="accent2" accent3="accent3" accent4="accent4" accent5="accent5" accent6="accent6" hlink="hlink" folHlink="folHlink"/>
  <p:sldLayoutIdLst>
    <p:sldLayoutId id="2147485226" r:id="rId1"/>
    <p:sldLayoutId id="2147485227" r:id="rId2"/>
    <p:sldLayoutId id="2147485228" r:id="rId3"/>
    <p:sldLayoutId id="2147485229" r:id="rId4"/>
    <p:sldLayoutId id="2147485230" r:id="rId5"/>
    <p:sldLayoutId id="2147485231" r:id="rId6"/>
    <p:sldLayoutId id="2147485232" r:id="rId7"/>
    <p:sldLayoutId id="2147485233" r:id="rId8"/>
    <p:sldLayoutId id="2147485234" r:id="rId9"/>
    <p:sldLayoutId id="2147485235" r:id="rId10"/>
    <p:sldLayoutId id="2147485236"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581230" y="1700808"/>
            <a:ext cx="8146678" cy="2016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orthographicFront"/>
              <a:lightRig rig="soft" dir="t">
                <a:rot lat="0" lon="0" rev="10800000"/>
              </a:lightRig>
            </a:scene3d>
            <a:sp3d>
              <a:bevelT w="27940" h="12700"/>
              <a:contourClr>
                <a:srgbClr val="DDDDDD"/>
              </a:contourClr>
            </a:sp3d>
          </a:bodyPr>
          <a:lstStyle/>
          <a:p>
            <a:pPr algn="ctr" fontAlgn="base">
              <a:spcAft>
                <a:spcPct val="0"/>
              </a:spcAft>
            </a:pPr>
            <a:r>
              <a:rPr lang="es-ES_tradnl" altLang="es-CL" sz="12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t>
            </a:r>
            <a: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1600" b="1" spc="150" dirty="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14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DEPARTAMENTO DE PLANIFICACIÓN RHS Y CONTROL DE GESTIÓN</a:t>
            </a:r>
            <a:br>
              <a:rPr lang="es-ES_tradnl" altLang="es-CL" sz="14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r>
              <a:rPr lang="es-ES_tradnl" altLang="es-CL" sz="14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UNIDAD DE GESTIÓN DE INFORMACIÓN RHS</a:t>
            </a:r>
            <a: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t/>
            </a:r>
            <a:br>
              <a:rPr lang="es-ES_tradnl" altLang="es-CL" sz="20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rPr>
            </a:br>
            <a:endParaRPr lang="es-ES_tradnl" altLang="es-CL" sz="2800" b="1" spc="150" dirty="0" smtClean="0">
              <a:ln w="11430"/>
              <a:solidFill>
                <a:srgbClr val="F8F8F8"/>
              </a:solidFill>
              <a:effectLst>
                <a:outerShdw blurRad="25400" algn="tl" rotWithShape="0">
                  <a:srgbClr val="000000">
                    <a:alpha val="43000"/>
                  </a:srgbClr>
                </a:outerShdw>
              </a:effectLst>
              <a:latin typeface="Arial Black" panose="020B0A04020102020204" pitchFamily="34" charset="0"/>
              <a:ea typeface="ヒラギノ角ゴ Pro W3"/>
              <a:cs typeface="ヒラギノ角ゴ Pro W3"/>
              <a:sym typeface="Verdana Bold"/>
            </a:endParaRPr>
          </a:p>
        </p:txBody>
      </p:sp>
      <p:sp>
        <p:nvSpPr>
          <p:cNvPr id="30723" name="6 CuadroTexto"/>
          <p:cNvSpPr txBox="1">
            <a:spLocks noChangeArrowheads="1"/>
          </p:cNvSpPr>
          <p:nvPr/>
        </p:nvSpPr>
        <p:spPr bwMode="auto">
          <a:xfrm>
            <a:off x="3284538" y="5732463"/>
            <a:ext cx="585946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algn="ctr" eaLnBrk="1" hangingPunct="1"/>
            <a:r>
              <a:rPr lang="es-ES_tradnl" altLang="es-CL" sz="14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División de Gestión y Desarrollo de las Personas</a:t>
            </a:r>
            <a: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t/>
            </a:r>
            <a:br>
              <a:rPr lang="es-ES_tradnl" altLang="es-CL" sz="1200" b="1" spc="150" dirty="0">
                <a:ln w="11430"/>
                <a:solidFill>
                  <a:srgbClr val="F8F8F8"/>
                </a:solidFill>
                <a:effectLst>
                  <a:outerShdw blurRad="25400" algn="tl" rotWithShape="0">
                    <a:srgbClr val="000000">
                      <a:alpha val="43000"/>
                    </a:srgbClr>
                  </a:outerShdw>
                </a:effectLst>
                <a:latin typeface="Arial Black" panose="020B0A04020102020204" pitchFamily="34" charset="0"/>
                <a:sym typeface="Verdana Bold"/>
              </a:rPr>
            </a:br>
            <a:endParaRPr lang="es-CL" altLang="es-CL" sz="1400" b="1" dirty="0" smtClean="0"/>
          </a:p>
          <a:p>
            <a:pPr lvl="1" algn="ctr" eaLnBrk="1" hangingPunct="1"/>
            <a:r>
              <a:rPr lang="es-CL" altLang="es-CL" sz="1400" b="1" dirty="0" smtClean="0"/>
              <a:t>AGOSTO DE </a:t>
            </a:r>
            <a:r>
              <a:rPr lang="es-CL" altLang="es-CL" sz="1400" b="1" dirty="0"/>
              <a:t>2014</a:t>
            </a:r>
          </a:p>
        </p:txBody>
      </p:sp>
      <p:sp>
        <p:nvSpPr>
          <p:cNvPr id="2" name="1 CuadroTexto"/>
          <p:cNvSpPr txBox="1"/>
          <p:nvPr/>
        </p:nvSpPr>
        <p:spPr>
          <a:xfrm>
            <a:off x="3284538" y="3861048"/>
            <a:ext cx="5319910" cy="523220"/>
          </a:xfrm>
          <a:prstGeom prst="rect">
            <a:avLst/>
          </a:prstGeom>
          <a:noFill/>
        </p:spPr>
        <p:txBody>
          <a:bodyPr wrap="square" rtlCol="0">
            <a:spAutoFit/>
          </a:bodyPr>
          <a:lstStyle/>
          <a:p>
            <a:r>
              <a:rPr lang="es-ES" sz="2800" dirty="0" smtClean="0"/>
              <a:t>Descansos Complementarios</a:t>
            </a:r>
            <a:endParaRPr lang="es-ES" sz="28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Implementación </a:t>
            </a:r>
            <a:r>
              <a:rPr lang="es-ES" dirty="0"/>
              <a:t>Inicial </a:t>
            </a:r>
          </a:p>
        </p:txBody>
      </p:sp>
      <p:sp>
        <p:nvSpPr>
          <p:cNvPr id="3" name="2 Marcador de contenido"/>
          <p:cNvSpPr>
            <a:spLocks noGrp="1"/>
          </p:cNvSpPr>
          <p:nvPr>
            <p:ph idx="1"/>
          </p:nvPr>
        </p:nvSpPr>
        <p:spPr/>
        <p:txBody>
          <a:bodyPr/>
          <a:lstStyle/>
          <a:p>
            <a:r>
              <a:rPr lang="es-ES" dirty="0"/>
              <a:t>•	Al momento de instalar la aplicación se ejecutará un proceso masivo el cual realizará un pareo entre los reconocimientos de los funcionarios y sus respectivas solicitudes ingresadas en el SIRH.</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492896"/>
            <a:ext cx="5354777"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538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Manejo Descansos Complementarios</a:t>
            </a:r>
          </a:p>
        </p:txBody>
      </p:sp>
      <p:sp>
        <p:nvSpPr>
          <p:cNvPr id="3" name="2 Marcador de contenido"/>
          <p:cNvSpPr>
            <a:spLocks noGrp="1"/>
          </p:cNvSpPr>
          <p:nvPr>
            <p:ph idx="1"/>
          </p:nvPr>
        </p:nvSpPr>
        <p:spPr/>
        <p:txBody>
          <a:bodyPr/>
          <a:lstStyle/>
          <a:p>
            <a:r>
              <a:rPr lang="es-ES" dirty="0"/>
              <a:t>Dada la actual situación en el registro y control de horas por descanso complementario, se ve la necesidad de realizar las modificaciones necesarias para realizar el control de las horas según lo establecido, entre sus principales validaciones el control de saldos a partir de los dos años del reconocimiento.</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2996951"/>
            <a:ext cx="4968552" cy="3470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52400" y="3162456"/>
            <a:ext cx="3195464" cy="3139321"/>
          </a:xfrm>
          <a:prstGeom prst="rect">
            <a:avLst/>
          </a:prstGeom>
          <a:noFill/>
        </p:spPr>
        <p:txBody>
          <a:bodyPr wrap="square" rtlCol="0">
            <a:spAutoFit/>
          </a:bodyPr>
          <a:lstStyle/>
          <a:p>
            <a:r>
              <a:rPr lang="es-ES" dirty="0"/>
              <a:t>Se incorporan los siguientes Campos:</a:t>
            </a:r>
          </a:p>
          <a:p>
            <a:r>
              <a:rPr lang="es-ES" dirty="0"/>
              <a:t> </a:t>
            </a:r>
          </a:p>
          <a:p>
            <a:pPr lvl="0"/>
            <a:r>
              <a:rPr lang="es-ES" dirty="0"/>
              <a:t>Horas – Minutos Extras al 125</a:t>
            </a:r>
          </a:p>
          <a:p>
            <a:pPr lvl="0"/>
            <a:r>
              <a:rPr lang="es-ES" dirty="0"/>
              <a:t>Horas – Minutos Extras al 150</a:t>
            </a:r>
          </a:p>
          <a:p>
            <a:pPr lvl="0"/>
            <a:r>
              <a:rPr lang="es-ES" dirty="0"/>
              <a:t>Horas – Minutos de Incremento al 125</a:t>
            </a:r>
          </a:p>
          <a:p>
            <a:pPr lvl="0"/>
            <a:r>
              <a:rPr lang="es-ES" dirty="0"/>
              <a:t>Horas – Minutos de Incremento al 150.</a:t>
            </a:r>
          </a:p>
        </p:txBody>
      </p:sp>
    </p:spTree>
    <p:extLst>
      <p:ext uri="{BB962C8B-B14F-4D97-AF65-F5344CB8AC3E}">
        <p14:creationId xmlns:p14="http://schemas.microsoft.com/office/powerpoint/2010/main" val="348853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Mantenedor </a:t>
            </a:r>
            <a:r>
              <a:rPr lang="es-ES" dirty="0"/>
              <a:t>de Solicitudes de Descanso</a:t>
            </a: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44659" y="1477963"/>
            <a:ext cx="6792695" cy="4525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177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Modificaciones Funcionalidades Anexas – Hoja de Vida</a:t>
            </a:r>
          </a:p>
        </p:txBody>
      </p:sp>
      <p:sp>
        <p:nvSpPr>
          <p:cNvPr id="3" name="2 Marcador de contenido"/>
          <p:cNvSpPr>
            <a:spLocks noGrp="1"/>
          </p:cNvSpPr>
          <p:nvPr>
            <p:ph idx="1"/>
          </p:nvPr>
        </p:nvSpPr>
        <p:spPr/>
        <p:txBody>
          <a:bodyPr/>
          <a:lstStyle/>
          <a:p>
            <a:r>
              <a:rPr lang="es-ES" b="1" dirty="0"/>
              <a:t>Mantenedor de Control de días Feriados y </a:t>
            </a:r>
            <a:r>
              <a:rPr lang="es-ES" b="1" dirty="0" smtClean="0"/>
              <a:t>Administrativos</a:t>
            </a:r>
          </a:p>
          <a:p>
            <a:pPr marL="342900" lvl="2" indent="-342900"/>
            <a:r>
              <a:rPr lang="es-ES" dirty="0"/>
              <a:t>Opción “Consulta de funcionarios consolidado”</a:t>
            </a:r>
            <a:endParaRPr lang="es-ES" b="1" dirty="0"/>
          </a:p>
          <a:p>
            <a:pPr marL="342900" lvl="2" indent="-342900"/>
            <a:r>
              <a:rPr lang="es-ES" dirty="0"/>
              <a:t>Formulario “Consulta de Funcionarios Consolidado”.</a:t>
            </a:r>
            <a:endParaRPr lang="es-ES" b="1" dirty="0"/>
          </a:p>
          <a:p>
            <a:endParaRPr lang="es-ES" dirty="0"/>
          </a:p>
        </p:txBody>
      </p:sp>
    </p:spTree>
    <p:extLst>
      <p:ext uri="{BB962C8B-B14F-4D97-AF65-F5344CB8AC3E}">
        <p14:creationId xmlns:p14="http://schemas.microsoft.com/office/powerpoint/2010/main" val="309301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ASITENCIA - MODIFICACIONES</a:t>
            </a:r>
            <a:r>
              <a:rPr lang="es-ES" dirty="0" smtClean="0"/>
              <a:t>.	</a:t>
            </a:r>
            <a:endParaRPr lang="es-ES" dirty="0"/>
          </a:p>
        </p:txBody>
      </p:sp>
      <p:sp>
        <p:nvSpPr>
          <p:cNvPr id="3" name="2 Marcador de contenido"/>
          <p:cNvSpPr>
            <a:spLocks noGrp="1"/>
          </p:cNvSpPr>
          <p:nvPr>
            <p:ph idx="1"/>
          </p:nvPr>
        </p:nvSpPr>
        <p:spPr>
          <a:xfrm>
            <a:off x="152400" y="1295400"/>
            <a:ext cx="8177213" cy="4464496"/>
          </a:xfrm>
        </p:spPr>
        <p:txBody>
          <a:bodyPr/>
          <a:lstStyle/>
          <a:p>
            <a:pPr marL="342900" lvl="2" indent="-342900"/>
            <a:r>
              <a:rPr lang="es-ES" dirty="0"/>
              <a:t>Opción “Ingreso de Autorizaciones de Horas Extras”.</a:t>
            </a:r>
          </a:p>
          <a:p>
            <a:r>
              <a:rPr lang="es-ES" sz="1600" dirty="0">
                <a:cs typeface="ヒラギノ角ゴ Pro W3" charset="0"/>
              </a:rPr>
              <a:t>Se incluyo indicador de modalidad de compensación:</a:t>
            </a:r>
          </a:p>
          <a:p>
            <a:pPr lvl="1"/>
            <a:r>
              <a:rPr lang="es-ES" sz="1600" dirty="0" smtClean="0"/>
              <a:t>Pago, Descanso </a:t>
            </a:r>
            <a:endParaRPr lang="es-ES" sz="1600" dirty="0"/>
          </a:p>
          <a:p>
            <a:r>
              <a:rPr lang="es-ES" sz="1600" dirty="0">
                <a:cs typeface="ヒラギノ角ゴ Pro W3" charset="0"/>
              </a:rPr>
              <a:t>Resolución</a:t>
            </a:r>
            <a:r>
              <a:rPr lang="es-ES" sz="1600" dirty="0" smtClean="0">
                <a:cs typeface="ヒラギノ角ゴ Pro W3" charset="0"/>
              </a:rPr>
              <a:t>: </a:t>
            </a:r>
            <a:r>
              <a:rPr lang="es-ES" sz="1600" dirty="0" smtClean="0"/>
              <a:t>Se </a:t>
            </a:r>
            <a:r>
              <a:rPr lang="es-ES" sz="1600" dirty="0"/>
              <a:t>incluye columna Modalidad de Compensación</a:t>
            </a:r>
          </a:p>
          <a:p>
            <a:pPr marL="342900" lvl="2" indent="-342900"/>
            <a:r>
              <a:rPr lang="es-ES" dirty="0"/>
              <a:t>Formulario “</a:t>
            </a:r>
            <a:r>
              <a:rPr lang="es-ES" dirty="0"/>
              <a:t>Listador</a:t>
            </a:r>
            <a:r>
              <a:rPr lang="es-ES" dirty="0"/>
              <a:t> Horas Extras Autorizadas”.</a:t>
            </a:r>
          </a:p>
          <a:p>
            <a:pPr marL="800100" lvl="3" indent="-342900"/>
            <a:r>
              <a:rPr lang="es-ES" sz="1600" dirty="0"/>
              <a:t>Se Incorpora columna modalidad de compensación </a:t>
            </a:r>
          </a:p>
          <a:p>
            <a:pPr marL="342900" lvl="2" indent="-342900"/>
            <a:r>
              <a:rPr lang="es-ES" dirty="0"/>
              <a:t>Opción “Ingreso Autorización Horas Críticas</a:t>
            </a:r>
          </a:p>
          <a:p>
            <a:r>
              <a:rPr lang="es-ES" sz="1600" dirty="0">
                <a:cs typeface="ヒラギノ角ゴ Pro W3" charset="0"/>
              </a:rPr>
              <a:t>Se incluye indicado de modalidad de compensación:</a:t>
            </a:r>
          </a:p>
          <a:p>
            <a:pPr lvl="1"/>
            <a:r>
              <a:rPr lang="es-ES" sz="1600" dirty="0" smtClean="0"/>
              <a:t>Pago, Descanso </a:t>
            </a:r>
            <a:endParaRPr lang="es-ES" sz="1600" dirty="0"/>
          </a:p>
          <a:p>
            <a:r>
              <a:rPr lang="es-ES" sz="1600" dirty="0">
                <a:cs typeface="ヒラギノ角ゴ Pro W3" charset="0"/>
              </a:rPr>
              <a:t> </a:t>
            </a:r>
            <a:r>
              <a:rPr lang="es-ES" sz="1600" dirty="0" smtClean="0">
                <a:cs typeface="ヒラギノ角ゴ Pro W3" charset="0"/>
              </a:rPr>
              <a:t>Emisión </a:t>
            </a:r>
            <a:r>
              <a:rPr lang="es-ES" sz="1600" dirty="0">
                <a:cs typeface="ヒラギノ角ゴ Pro W3" charset="0"/>
              </a:rPr>
              <a:t>de la resolución</a:t>
            </a:r>
            <a:r>
              <a:rPr lang="es-ES" sz="1600" dirty="0" smtClean="0">
                <a:cs typeface="ヒラギノ角ゴ Pro W3" charset="0"/>
              </a:rPr>
              <a:t>: Se </a:t>
            </a:r>
            <a:r>
              <a:rPr lang="es-ES" sz="1600" dirty="0">
                <a:cs typeface="ヒラギノ角ゴ Pro W3" charset="0"/>
              </a:rPr>
              <a:t>incluye columna Modalidad de </a:t>
            </a:r>
            <a:r>
              <a:rPr lang="es-ES" sz="1600" dirty="0" smtClean="0">
                <a:cs typeface="ヒラギノ角ゴ Pro W3" charset="0"/>
              </a:rPr>
              <a:t>Compensación</a:t>
            </a:r>
          </a:p>
          <a:p>
            <a:pPr marL="342900" lvl="2" indent="-342900"/>
            <a:r>
              <a:rPr lang="es-ES" dirty="0"/>
              <a:t>Formulario “</a:t>
            </a:r>
            <a:r>
              <a:rPr lang="es-ES" dirty="0"/>
              <a:t>Listador</a:t>
            </a:r>
            <a:r>
              <a:rPr lang="es-ES" dirty="0"/>
              <a:t> de Autorizaciones de Eventos Críticos”.</a:t>
            </a:r>
          </a:p>
          <a:p>
            <a:pPr lvl="0"/>
            <a:r>
              <a:rPr lang="es-ES" sz="1600" dirty="0">
                <a:cs typeface="ヒラギノ角ゴ Pro W3" charset="0"/>
              </a:rPr>
              <a:t>Agrandar paneles de consultas de Establecimientos, Unidades y Centros de Costo, para que inhabiliten los campos de filtro Ley afecto y Estamento.</a:t>
            </a:r>
          </a:p>
          <a:p>
            <a:pPr lvl="0"/>
            <a:r>
              <a:rPr lang="es-ES" sz="1600" dirty="0">
                <a:cs typeface="ヒラギノ角ゴ Pro W3" charset="0"/>
              </a:rPr>
              <a:t>Se Incorpora columna modalidad de compensación en informe y archivos.</a:t>
            </a:r>
          </a:p>
          <a:p>
            <a:endParaRPr lang="es-ES" sz="1600" dirty="0" smtClean="0">
              <a:cs typeface="ヒラギノ角ゴ Pro W3" charset="0"/>
            </a:endParaRPr>
          </a:p>
          <a:p>
            <a:pPr marL="0" lvl="2" indent="0">
              <a:buNone/>
            </a:pPr>
            <a:r>
              <a:rPr lang="es-ES" dirty="0"/>
              <a:t>	</a:t>
            </a:r>
          </a:p>
          <a:p>
            <a:pPr marL="342900" lvl="2" indent="-342900"/>
            <a:endParaRPr lang="es-ES" b="1" dirty="0"/>
          </a:p>
          <a:p>
            <a:endParaRPr lang="es-ES" sz="1600" dirty="0">
              <a:cs typeface="ヒラギノ角ゴ Pro W3" charset="0"/>
            </a:endParaRPr>
          </a:p>
          <a:p>
            <a:pPr marL="800100" lvl="3" indent="-342900"/>
            <a:endParaRPr lang="es-ES" dirty="0" smtClean="0"/>
          </a:p>
        </p:txBody>
      </p:sp>
    </p:spTree>
    <p:extLst>
      <p:ext uri="{BB962C8B-B14F-4D97-AF65-F5344CB8AC3E}">
        <p14:creationId xmlns:p14="http://schemas.microsoft.com/office/powerpoint/2010/main" val="3260588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marL="342900" lvl="2" indent="-342900"/>
            <a:r>
              <a:rPr lang="es-ES" dirty="0"/>
              <a:t>Formulario “Consulta Horas Extras Autorizadas”.</a:t>
            </a:r>
          </a:p>
          <a:p>
            <a:pPr marL="800100" lvl="3" indent="-342900"/>
            <a:r>
              <a:rPr lang="es-ES" sz="1600" dirty="0"/>
              <a:t>Se incorporar columna modalidad de compensación </a:t>
            </a:r>
          </a:p>
          <a:p>
            <a:pPr marL="342900" lvl="2" indent="-342900"/>
            <a:r>
              <a:rPr lang="es-ES" dirty="0"/>
              <a:t>Opción </a:t>
            </a:r>
            <a:r>
              <a:rPr lang="es-ES" dirty="0"/>
              <a:t>Listador</a:t>
            </a:r>
            <a:r>
              <a:rPr lang="es-ES" dirty="0"/>
              <a:t> de Resoluciones Horas Extras Autorizadas</a:t>
            </a:r>
          </a:p>
          <a:p>
            <a:pPr marL="800100" lvl="3" indent="-342900"/>
            <a:r>
              <a:rPr lang="es-ES" sz="1600" dirty="0"/>
              <a:t>Se incorpora filtro modalidad de compensación</a:t>
            </a:r>
          </a:p>
          <a:p>
            <a:pPr marL="342900" lvl="2" indent="-342900"/>
            <a:r>
              <a:rPr lang="es-ES" dirty="0"/>
              <a:t>Proceso Cálculo de Horas</a:t>
            </a:r>
          </a:p>
          <a:p>
            <a:pPr lvl="0"/>
            <a:r>
              <a:rPr lang="es-ES" sz="1600" dirty="0">
                <a:cs typeface="ヒラギノ角ゴ Pro W3" charset="0"/>
              </a:rPr>
              <a:t>Se modifica proceso de cálculo de horas para considerar el registro del tipo de pago de las horas extraordinarias según tipo de compensación.</a:t>
            </a:r>
          </a:p>
          <a:p>
            <a:pPr marL="342900" lvl="2" indent="-342900"/>
            <a:r>
              <a:rPr lang="es-ES" dirty="0"/>
              <a:t>Formulario “Consulta de Asistencia por Funcionario”.</a:t>
            </a:r>
          </a:p>
          <a:p>
            <a:pPr lvl="0"/>
            <a:r>
              <a:rPr lang="es-ES" sz="1600" dirty="0">
                <a:cs typeface="ヒラギノ角ゴ Pro W3" charset="0"/>
              </a:rPr>
              <a:t>Se incorpora cuadro modalidad de compensación en botón consulta de cálculo</a:t>
            </a:r>
          </a:p>
          <a:p>
            <a:pPr marL="342900" lvl="1" indent="-342900">
              <a:buFont typeface="Arial" pitchFamily="34" charset="0"/>
              <a:buChar char="•"/>
            </a:pPr>
            <a:r>
              <a:rPr lang="es-ES" sz="1600" dirty="0"/>
              <a:t>Planilla de Control de Horas</a:t>
            </a:r>
          </a:p>
          <a:p>
            <a:pPr lvl="1"/>
            <a:r>
              <a:rPr lang="es-ES" sz="1600" dirty="0"/>
              <a:t>Se incluye filtro por ley</a:t>
            </a:r>
          </a:p>
          <a:p>
            <a:pPr lvl="1"/>
            <a:r>
              <a:rPr lang="es-ES" sz="1600" dirty="0"/>
              <a:t>Opción Resumen de Control de Horas</a:t>
            </a:r>
          </a:p>
          <a:p>
            <a:pPr lvl="0"/>
            <a:r>
              <a:rPr lang="es-ES" sz="1600" dirty="0">
                <a:cs typeface="ヒラギノ角ゴ Pro W3" charset="0"/>
              </a:rPr>
              <a:t>Se incorpora filtro Modalidad de Compensación con las opciones “Con horas a Pago, “Con horas a Descanso” y “Todos”</a:t>
            </a:r>
          </a:p>
          <a:p>
            <a:pPr lvl="0"/>
            <a:r>
              <a:rPr lang="es-ES" sz="1600" dirty="0">
                <a:cs typeface="ヒラギノ角ゴ Pro W3" charset="0"/>
              </a:rPr>
              <a:t>Se agregan subtotales de Horas a pago y de Horas a Descanso</a:t>
            </a:r>
          </a:p>
          <a:p>
            <a:pPr lvl="1"/>
            <a:endParaRPr lang="es-ES" sz="2400" dirty="0">
              <a:cs typeface="ヒラギノ角ゴ Pro W3" charset="0"/>
            </a:endParaRPr>
          </a:p>
        </p:txBody>
      </p:sp>
    </p:spTree>
    <p:extLst>
      <p:ext uri="{BB962C8B-B14F-4D97-AF65-F5344CB8AC3E}">
        <p14:creationId xmlns:p14="http://schemas.microsoft.com/office/powerpoint/2010/main" val="2172962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ctrTitle"/>
          </p:nvPr>
        </p:nvSpPr>
        <p:spPr>
          <a:xfrm>
            <a:off x="685800" y="2339975"/>
            <a:ext cx="7772400" cy="1470025"/>
          </a:xfrm>
        </p:spPr>
        <p:txBody>
          <a:bodyPr/>
          <a:lstStyle/>
          <a:p>
            <a:pPr eaLnBrk="1" hangingPunct="1"/>
            <a:r>
              <a:rPr lang="en-US" altLang="es-CL" sz="9200" dirty="0" smtClean="0">
                <a:solidFill>
                  <a:schemeClr val="bg1"/>
                </a:solidFill>
                <a:latin typeface="Verdana" pitchFamily="34" charset="0"/>
                <a:ea typeface="ヒラギノ角ゴ Pro W3"/>
                <a:cs typeface="Verdana" pitchFamily="34" charset="0"/>
              </a:rPr>
              <a:t>Gracias.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lantilla_powerpoint_Basi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Plantilla_powerpoint_Basica</Template>
  <TotalTime>7047</TotalTime>
  <Words>299</Words>
  <Application>Microsoft Office PowerPoint</Application>
  <PresentationFormat>Presentación en pantalla (4:3)</PresentationFormat>
  <Paragraphs>50</Paragraphs>
  <Slides>8</Slides>
  <Notes>0</Notes>
  <HiddenSlides>0</HiddenSlides>
  <MMClips>0</MMClips>
  <ScaleCrop>false</ScaleCrop>
  <HeadingPairs>
    <vt:vector size="4" baseType="variant">
      <vt:variant>
        <vt:lpstr>Tema</vt:lpstr>
      </vt:variant>
      <vt:variant>
        <vt:i4>3</vt:i4>
      </vt:variant>
      <vt:variant>
        <vt:lpstr>Títulos de diapositiva</vt:lpstr>
      </vt:variant>
      <vt:variant>
        <vt:i4>8</vt:i4>
      </vt:variant>
    </vt:vector>
  </HeadingPairs>
  <TitlesOfParts>
    <vt:vector size="11" baseType="lpstr">
      <vt:lpstr>Plantilla_powerpoint_Basica</vt:lpstr>
      <vt:lpstr>1_Office Theme</vt:lpstr>
      <vt:lpstr>2_Office Theme</vt:lpstr>
      <vt:lpstr>  DEPARTAMENTO DE PLANIFICACIÓN RHS Y CONTROL DE GESTIÓN UNIDAD DE GESTIÓN DE INFORMACIÓN RHS </vt:lpstr>
      <vt:lpstr>Implementación Inicial </vt:lpstr>
      <vt:lpstr>Manejo Descansos Complementarios</vt:lpstr>
      <vt:lpstr>Mantenedor de Solicitudes de Descanso</vt:lpstr>
      <vt:lpstr>Modificaciones Funcionalidades Anexas – Hoja de Vida</vt:lpstr>
      <vt:lpstr>ASITENCIA - MODIFICACIONES. </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de La Florida</dc:title>
  <dc:creator>Jazna Mimica</dc:creator>
  <cp:lastModifiedBy>Cristian Marcelo Vasquez Anabalon</cp:lastModifiedBy>
  <cp:revision>624</cp:revision>
  <dcterms:created xsi:type="dcterms:W3CDTF">2011-08-11T16:09:22Z</dcterms:created>
  <dcterms:modified xsi:type="dcterms:W3CDTF">2014-09-01T14:21:40Z</dcterms:modified>
</cp:coreProperties>
</file>