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3" r:id="rId2"/>
    <p:sldMasterId id="2147483665" r:id="rId3"/>
    <p:sldMasterId id="2147484146" r:id="rId4"/>
    <p:sldMasterId id="2147484223" r:id="rId5"/>
  </p:sldMasterIdLst>
  <p:notesMasterIdLst>
    <p:notesMasterId r:id="rId42"/>
  </p:notesMasterIdLst>
  <p:handoutMasterIdLst>
    <p:handoutMasterId r:id="rId43"/>
  </p:handoutMasterIdLst>
  <p:sldIdLst>
    <p:sldId id="382" r:id="rId6"/>
    <p:sldId id="487" r:id="rId7"/>
    <p:sldId id="495" r:id="rId8"/>
    <p:sldId id="496" r:id="rId9"/>
    <p:sldId id="497" r:id="rId10"/>
    <p:sldId id="498" r:id="rId11"/>
    <p:sldId id="492" r:id="rId12"/>
    <p:sldId id="500" r:id="rId13"/>
    <p:sldId id="501" r:id="rId14"/>
    <p:sldId id="502" r:id="rId15"/>
    <p:sldId id="503" r:id="rId16"/>
    <p:sldId id="504" r:id="rId17"/>
    <p:sldId id="505" r:id="rId18"/>
    <p:sldId id="506" r:id="rId19"/>
    <p:sldId id="507" r:id="rId20"/>
    <p:sldId id="508" r:id="rId21"/>
    <p:sldId id="509" r:id="rId22"/>
    <p:sldId id="510" r:id="rId23"/>
    <p:sldId id="511" r:id="rId24"/>
    <p:sldId id="512" r:id="rId25"/>
    <p:sldId id="513" r:id="rId26"/>
    <p:sldId id="514" r:id="rId27"/>
    <p:sldId id="515" r:id="rId28"/>
    <p:sldId id="516" r:id="rId29"/>
    <p:sldId id="517" r:id="rId30"/>
    <p:sldId id="519" r:id="rId31"/>
    <p:sldId id="520" r:id="rId32"/>
    <p:sldId id="521" r:id="rId33"/>
    <p:sldId id="522" r:id="rId34"/>
    <p:sldId id="523" r:id="rId35"/>
    <p:sldId id="524" r:id="rId36"/>
    <p:sldId id="525" r:id="rId37"/>
    <p:sldId id="526" r:id="rId38"/>
    <p:sldId id="527" r:id="rId39"/>
    <p:sldId id="528" r:id="rId40"/>
    <p:sldId id="529" r:id="rId4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charset="0"/>
        <a:ea typeface="ヒラギノ角ゴ Pro W3"/>
        <a:cs typeface="ヒラギノ角ゴ Pro W3"/>
      </a:defRPr>
    </a:lvl5pPr>
    <a:lvl6pPr marL="2286000" algn="l" defTabSz="914400" rtl="0" eaLnBrk="1" latinLnBrk="0" hangingPunct="1">
      <a:defRPr kern="1200">
        <a:solidFill>
          <a:schemeClr val="tx1"/>
        </a:solidFill>
        <a:latin typeface="Arial" charset="0"/>
        <a:ea typeface="ヒラギノ角ゴ Pro W3"/>
        <a:cs typeface="ヒラギノ角ゴ Pro W3"/>
      </a:defRPr>
    </a:lvl6pPr>
    <a:lvl7pPr marL="2743200" algn="l" defTabSz="914400" rtl="0" eaLnBrk="1" latinLnBrk="0" hangingPunct="1">
      <a:defRPr kern="1200">
        <a:solidFill>
          <a:schemeClr val="tx1"/>
        </a:solidFill>
        <a:latin typeface="Arial" charset="0"/>
        <a:ea typeface="ヒラギノ角ゴ Pro W3"/>
        <a:cs typeface="ヒラギノ角ゴ Pro W3"/>
      </a:defRPr>
    </a:lvl7pPr>
    <a:lvl8pPr marL="3200400" algn="l" defTabSz="914400" rtl="0" eaLnBrk="1" latinLnBrk="0" hangingPunct="1">
      <a:defRPr kern="1200">
        <a:solidFill>
          <a:schemeClr val="tx1"/>
        </a:solidFill>
        <a:latin typeface="Arial" charset="0"/>
        <a:ea typeface="ヒラギノ角ゴ Pro W3"/>
        <a:cs typeface="ヒラギノ角ゴ Pro W3"/>
      </a:defRPr>
    </a:lvl8pPr>
    <a:lvl9pPr marL="3657600" algn="l" defTabSz="914400" rtl="0" eaLnBrk="1" latinLnBrk="0" hangingPunct="1">
      <a:defRPr kern="1200">
        <a:solidFill>
          <a:schemeClr val="tx1"/>
        </a:solidFill>
        <a:latin typeface="Arial"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FA1"/>
    <a:srgbClr val="404040"/>
    <a:srgbClr val="808080"/>
    <a:srgbClr val="CCCCCC"/>
    <a:srgbClr val="E17068"/>
    <a:srgbClr val="FE454A"/>
    <a:srgbClr val="E10202"/>
    <a:srgbClr val="EF41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8067" autoAdjust="0"/>
  </p:normalViewPr>
  <p:slideViewPr>
    <p:cSldViewPr snapToObjects="1">
      <p:cViewPr>
        <p:scale>
          <a:sx n="70" d="100"/>
          <a:sy n="70" d="100"/>
        </p:scale>
        <p:origin x="-2910" y="-1068"/>
      </p:cViewPr>
      <p:guideLst>
        <p:guide orient="horz" pos="-4"/>
        <p:guide pos="3"/>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p:scale>
          <a:sx n="111" d="100"/>
          <a:sy n="111" d="100"/>
        </p:scale>
        <p:origin x="-564" y="343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atin typeface="Arial" charset="0"/>
                <a:ea typeface="ヒラギノ角ゴ Pro W3" pitchFamily="-60" charset="-128"/>
                <a:cs typeface="+mn-cs"/>
              </a:defRPr>
            </a:lvl1pPr>
          </a:lstStyle>
          <a:p>
            <a:pPr>
              <a:defRPr/>
            </a:pPr>
            <a:endParaRPr lang="es-CL" dirty="0"/>
          </a:p>
        </p:txBody>
      </p:sp>
      <p:sp>
        <p:nvSpPr>
          <p:cNvPr id="3" name="2 Marcador de fecha"/>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ea typeface="ヒラギノ角ゴ Pro W3" pitchFamily="-60" charset="-128"/>
                <a:cs typeface="+mn-cs"/>
              </a:defRPr>
            </a:lvl1pPr>
          </a:lstStyle>
          <a:p>
            <a:pPr>
              <a:defRPr/>
            </a:pPr>
            <a:fld id="{6B6C5901-A442-4E35-84D6-E4999509D4EF}" type="datetimeFigureOut">
              <a:rPr lang="es-CL"/>
              <a:pPr>
                <a:defRPr/>
              </a:pPr>
              <a:t>06-12-2012</a:t>
            </a:fld>
            <a:endParaRPr lang="es-CL" dirty="0"/>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dirty="0">
                <a:latin typeface="Arial" charset="0"/>
                <a:ea typeface="ヒラギノ角ゴ Pro W3" pitchFamily="-60" charset="-128"/>
                <a:cs typeface="+mn-cs"/>
              </a:defRPr>
            </a:lvl1pPr>
          </a:lstStyle>
          <a:p>
            <a:pPr>
              <a:defRPr/>
            </a:pPr>
            <a:endParaRPr lang="es-CL" dirty="0"/>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ea typeface="ヒラギノ角ゴ Pro W3" pitchFamily="-60" charset="-128"/>
                <a:cs typeface="+mn-cs"/>
              </a:defRPr>
            </a:lvl1pPr>
          </a:lstStyle>
          <a:p>
            <a:pPr>
              <a:defRPr/>
            </a:pPr>
            <a:fld id="{1E757F8D-7E28-4C2C-B1BE-39A9CA1043E2}" type="slidenum">
              <a:rPr lang="es-CL"/>
              <a:pPr>
                <a:defRPr/>
              </a:pPr>
              <a:t>‹Nº›</a:t>
            </a:fld>
            <a:endParaRPr lang="es-CL" dirty="0"/>
          </a:p>
        </p:txBody>
      </p:sp>
    </p:spTree>
    <p:extLst>
      <p:ext uri="{BB962C8B-B14F-4D97-AF65-F5344CB8AC3E}">
        <p14:creationId xmlns:p14="http://schemas.microsoft.com/office/powerpoint/2010/main" val="53918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a:defRPr sz="1200" dirty="0">
                <a:latin typeface="Calibri" pitchFamily="34" charset="0"/>
                <a:ea typeface="ヒラギノ角ゴ Pro W3" charset="-128"/>
                <a:cs typeface="+mn-cs"/>
              </a:defRPr>
            </a:lvl1pPr>
          </a:lstStyle>
          <a:p>
            <a:pPr>
              <a:defRPr/>
            </a:pPr>
            <a:endParaRPr lang="es-CL" dirty="0"/>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ea typeface="ヒラギノ角ゴ Pro W3" charset="-128"/>
                <a:cs typeface="+mn-cs"/>
              </a:defRPr>
            </a:lvl1pPr>
          </a:lstStyle>
          <a:p>
            <a:pPr>
              <a:defRPr/>
            </a:pPr>
            <a:fld id="{BE45756B-0AA5-49D5-B326-CA7BA0D12194}" type="datetime1">
              <a:rPr lang="en-US"/>
              <a:pPr>
                <a:defRPr/>
              </a:pPr>
              <a:t>12/6/2012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177" tIns="46589" rIns="93177" bIns="46589" numCol="1" anchor="ctr" anchorCtr="0" compatLnSpc="1">
            <a:prstTxWarp prst="textNoShape">
              <a:avLst/>
            </a:prstTxWarp>
          </a:bodyPr>
          <a:lstStyle/>
          <a:p>
            <a:pPr lvl="0"/>
            <a:endParaRPr lang="es-CL"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wrap="square" lIns="93177" tIns="46589" rIns="93177" bIns="46589"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a:defRPr sz="1200" dirty="0">
                <a:latin typeface="Calibri" pitchFamily="34" charset="0"/>
                <a:ea typeface="ヒラギノ角ゴ Pro W3" charset="-128"/>
                <a:cs typeface="+mn-cs"/>
              </a:defRPr>
            </a:lvl1pPr>
          </a:lstStyle>
          <a:p>
            <a:pPr>
              <a:defRPr/>
            </a:pPr>
            <a:endParaRPr lang="es-CL"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ea typeface="ヒラギノ角ゴ Pro W3" charset="-128"/>
                <a:cs typeface="+mn-cs"/>
              </a:defRPr>
            </a:lvl1pPr>
          </a:lstStyle>
          <a:p>
            <a:pPr>
              <a:defRPr/>
            </a:pPr>
            <a:fld id="{4BE018EE-3593-438A-90D0-07EF116E3F73}" type="slidenum">
              <a:rPr lang="en-US"/>
              <a:pPr>
                <a:defRPr/>
              </a:pPr>
              <a:t>‹Nº›</a:t>
            </a:fld>
            <a:endParaRPr lang="en-US" dirty="0"/>
          </a:p>
        </p:txBody>
      </p:sp>
    </p:spTree>
    <p:extLst>
      <p:ext uri="{BB962C8B-B14F-4D97-AF65-F5344CB8AC3E}">
        <p14:creationId xmlns:p14="http://schemas.microsoft.com/office/powerpoint/2010/main" val="1373214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3796" name="3 Marcador de número de diapositiva"/>
          <p:cNvSpPr>
            <a:spLocks noGrp="1"/>
          </p:cNvSpPr>
          <p:nvPr>
            <p:ph type="sldNum" sz="quarter" idx="5"/>
          </p:nvPr>
        </p:nvSpPr>
        <p:spPr bwMode="auto">
          <a:ln>
            <a:miter lim="800000"/>
            <a:headEnd/>
            <a:tailEnd/>
          </a:ln>
        </p:spPr>
        <p:txBody>
          <a:bodyPr/>
          <a:lstStyle/>
          <a:p>
            <a:pPr>
              <a:defRPr/>
            </a:pPr>
            <a:fld id="{8A83A32D-45B7-4CF9-BE10-E56131E96FEA}" type="slidenum">
              <a:rPr lang="es-ES" smtClean="0">
                <a:ea typeface="ＭＳ Ｐゴシック" pitchFamily="-60" charset="-128"/>
              </a:rPr>
              <a:pPr>
                <a:defRPr/>
              </a:pPr>
              <a:t>1</a:t>
            </a:fld>
            <a:endParaRPr lang="es-ES" dirty="0" smtClean="0">
              <a:ea typeface="ＭＳ Ｐゴシック" pitchFamily="-6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60418" name="2 Marcador de notas"/>
          <p:cNvSpPr>
            <a:spLocks noGrp="1"/>
          </p:cNvSpPr>
          <p:nvPr>
            <p:ph type="body" idx="1"/>
          </p:nvPr>
        </p:nvSpPr>
        <p:spPr bwMode="auto">
          <a:noFill/>
        </p:spPr>
        <p:txBody>
          <a:bodyPr/>
          <a:lstStyle/>
          <a:p>
            <a:endParaRPr lang="es-CL" dirty="0" smtClean="0">
              <a:ea typeface="ヒラギノ角ゴ Pro W3"/>
              <a:cs typeface="ヒラギノ角ゴ Pro W3"/>
            </a:endParaRPr>
          </a:p>
        </p:txBody>
      </p:sp>
      <p:sp>
        <p:nvSpPr>
          <p:cNvPr id="60419" name="3 Marcador de número de diapositiva"/>
          <p:cNvSpPr>
            <a:spLocks noGrp="1"/>
          </p:cNvSpPr>
          <p:nvPr>
            <p:ph type="sldNum" sz="quarter" idx="5"/>
          </p:nvPr>
        </p:nvSpPr>
        <p:spPr bwMode="auto">
          <a:noFill/>
          <a:ln>
            <a:miter lim="800000"/>
            <a:headEnd/>
            <a:tailEnd/>
          </a:ln>
        </p:spPr>
        <p:txBody>
          <a:bodyPr/>
          <a:lstStyle/>
          <a:p>
            <a:fld id="{54229520-DCFD-4205-B30B-95357288B03F}" type="slidenum">
              <a:rPr lang="en-US" smtClean="0">
                <a:solidFill>
                  <a:prstClr val="black"/>
                </a:solidFill>
              </a:rPr>
              <a:pPr/>
              <a:t>36</a:t>
            </a:fld>
            <a:endParaRPr lang="en-US" dirty="0"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69BFB32E-B77C-4FB9-AC65-87381EF464CA}" type="datetime1">
              <a:rPr lang="en-US"/>
              <a:pPr>
                <a:defRPr/>
              </a:pPr>
              <a:t>12/6/2012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1CE830E-79A4-4742-B32C-78C616F64E74}" type="slidenum">
              <a:rPr lang="en-US"/>
              <a:pPr>
                <a:defRPr/>
              </a:pPr>
              <a:t>‹Nº›</a:t>
            </a:fld>
            <a:endParaRPr lang="en-US" dirty="0"/>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7F2792B8-D79B-467A-AF5D-B1589E34E7EF}" type="datetime1">
              <a:rPr lang="en-US"/>
              <a:pPr>
                <a:defRPr/>
              </a:pPr>
              <a:t>12/6/2012</a:t>
            </a:fld>
            <a:endParaRPr lang="en-US" dirty="0"/>
          </a:p>
        </p:txBody>
      </p:sp>
      <p:sp>
        <p:nvSpPr>
          <p:cNvPr id="8" name="Footer Placeholder 7"/>
          <p:cNvSpPr>
            <a:spLocks noGrp="1"/>
          </p:cNvSpPr>
          <p:nvPr>
            <p:ph type="ftr" sz="quarter" idx="11"/>
          </p:nvPr>
        </p:nvSpPr>
        <p:spPr/>
        <p:txBody>
          <a:bodyPr/>
          <a:lstStyle>
            <a:lvl1pPr>
              <a:defRPr dirty="0"/>
            </a:lvl1pPr>
          </a:lstStyle>
          <a:p>
            <a:pPr>
              <a:defRPr/>
            </a:pPr>
            <a:endParaRPr lang="es-CL" dirty="0"/>
          </a:p>
        </p:txBody>
      </p:sp>
      <p:sp>
        <p:nvSpPr>
          <p:cNvPr id="9" name="Slide Number Placeholder 8"/>
          <p:cNvSpPr>
            <a:spLocks noGrp="1"/>
          </p:cNvSpPr>
          <p:nvPr>
            <p:ph type="sldNum" sz="quarter" idx="12"/>
          </p:nvPr>
        </p:nvSpPr>
        <p:spPr/>
        <p:txBody>
          <a:bodyPr/>
          <a:lstStyle>
            <a:lvl1pPr>
              <a:defRPr/>
            </a:lvl1pPr>
          </a:lstStyle>
          <a:p>
            <a:pPr>
              <a:defRPr/>
            </a:pPr>
            <a:fld id="{DD5EE5D5-DFDC-4A92-B71F-9AFFD674DDA9}" type="slidenum">
              <a:rPr lang="en-US"/>
              <a:pPr>
                <a:defRPr/>
              </a:pPr>
              <a:t>‹Nº›</a:t>
            </a:fld>
            <a:endParaRPr lang="en-US" dirty="0"/>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dirty="0"/>
            </a:lvl1pPr>
          </a:lstStyle>
          <a:p>
            <a:pPr>
              <a:defRPr/>
            </a:pPr>
            <a:endParaRPr lang="es-CL" dirty="0"/>
          </a:p>
        </p:txBody>
      </p:sp>
      <p:sp>
        <p:nvSpPr>
          <p:cNvPr id="4" name="Slide Number Placeholder 4"/>
          <p:cNvSpPr>
            <a:spLocks noGrp="1"/>
          </p:cNvSpPr>
          <p:nvPr>
            <p:ph type="sldNum" sz="quarter" idx="11"/>
          </p:nvPr>
        </p:nvSpPr>
        <p:spPr/>
        <p:txBody>
          <a:bodyPr/>
          <a:lstStyle>
            <a:lvl1pPr>
              <a:defRPr/>
            </a:lvl1pPr>
          </a:lstStyle>
          <a:p>
            <a:pPr>
              <a:defRPr/>
            </a:pPr>
            <a:fld id="{254E7991-16FB-4386-A038-52F9B6FA31BB}" type="slidenum">
              <a:rPr lang="en-US"/>
              <a:pPr>
                <a:defRPr/>
              </a:pPr>
              <a:t>‹Nº›</a:t>
            </a:fld>
            <a:endParaRPr lang="en-US" dirty="0"/>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dirty="0"/>
            </a:lvl1pPr>
          </a:lstStyle>
          <a:p>
            <a:pPr>
              <a:defRPr/>
            </a:pPr>
            <a:endParaRPr lang="es-CL" dirty="0"/>
          </a:p>
        </p:txBody>
      </p:sp>
      <p:sp>
        <p:nvSpPr>
          <p:cNvPr id="3" name="Slide Number Placeholder 3"/>
          <p:cNvSpPr>
            <a:spLocks noGrp="1"/>
          </p:cNvSpPr>
          <p:nvPr>
            <p:ph type="sldNum" sz="quarter" idx="11"/>
          </p:nvPr>
        </p:nvSpPr>
        <p:spPr/>
        <p:txBody>
          <a:bodyPr/>
          <a:lstStyle>
            <a:lvl1pPr>
              <a:defRPr/>
            </a:lvl1pPr>
          </a:lstStyle>
          <a:p>
            <a:pPr>
              <a:defRPr/>
            </a:pPr>
            <a:fld id="{C1EF28D8-09E8-47D1-9AEB-C3EEBB7E150F}" type="slidenum">
              <a:rPr lang="en-US"/>
              <a:pPr>
                <a:defRPr/>
              </a:pPr>
              <a:t>‹Nº›</a:t>
            </a:fld>
            <a:endParaRPr lang="en-US" dirty="0"/>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dirty="0"/>
            </a:lvl1pPr>
          </a:lstStyle>
          <a:p>
            <a:pPr>
              <a:defRPr/>
            </a:pPr>
            <a:endParaRPr lang="es-CL" dirty="0"/>
          </a:p>
        </p:txBody>
      </p:sp>
      <p:sp>
        <p:nvSpPr>
          <p:cNvPr id="6" name="Slide Number Placeholder 6"/>
          <p:cNvSpPr>
            <a:spLocks noGrp="1"/>
          </p:cNvSpPr>
          <p:nvPr>
            <p:ph type="sldNum" sz="quarter" idx="11"/>
          </p:nvPr>
        </p:nvSpPr>
        <p:spPr/>
        <p:txBody>
          <a:bodyPr/>
          <a:lstStyle>
            <a:lvl1pPr>
              <a:defRPr/>
            </a:lvl1pPr>
          </a:lstStyle>
          <a:p>
            <a:pPr>
              <a:defRPr/>
            </a:pPr>
            <a:fld id="{4E1C738B-5F27-4AE9-8B6F-18F1C9045DB2}" type="slidenum">
              <a:rPr lang="en-US"/>
              <a:pPr>
                <a:defRPr/>
              </a:pPr>
              <a:t>‹Nº›</a:t>
            </a:fld>
            <a:endParaRPr lang="en-US" dirty="0"/>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dirty="0"/>
            </a:lvl1pPr>
          </a:lstStyle>
          <a:p>
            <a:pPr>
              <a:defRPr/>
            </a:pPr>
            <a:endParaRPr lang="es-CL" dirty="0"/>
          </a:p>
        </p:txBody>
      </p:sp>
      <p:sp>
        <p:nvSpPr>
          <p:cNvPr id="6" name="Slide Number Placeholder 6"/>
          <p:cNvSpPr>
            <a:spLocks noGrp="1"/>
          </p:cNvSpPr>
          <p:nvPr>
            <p:ph type="sldNum" sz="quarter" idx="11"/>
          </p:nvPr>
        </p:nvSpPr>
        <p:spPr/>
        <p:txBody>
          <a:bodyPr/>
          <a:lstStyle>
            <a:lvl1pPr>
              <a:defRPr/>
            </a:lvl1pPr>
          </a:lstStyle>
          <a:p>
            <a:pPr>
              <a:defRPr/>
            </a:pPr>
            <a:fld id="{81FC23B7-AFCE-4B56-A7B4-4E6C3D650A80}" type="slidenum">
              <a:rPr lang="en-US"/>
              <a:pPr>
                <a:defRPr/>
              </a:pPr>
              <a:t>‹Nº›</a:t>
            </a:fld>
            <a:endParaRPr lang="en-US" dirty="0"/>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dirty="0"/>
            </a:lvl1pPr>
          </a:lstStyle>
          <a:p>
            <a:pPr>
              <a:defRPr/>
            </a:pPr>
            <a:endParaRPr lang="es-CL" dirty="0"/>
          </a:p>
        </p:txBody>
      </p:sp>
      <p:sp>
        <p:nvSpPr>
          <p:cNvPr id="5" name="Slide Number Placeholder 5"/>
          <p:cNvSpPr>
            <a:spLocks noGrp="1"/>
          </p:cNvSpPr>
          <p:nvPr>
            <p:ph type="sldNum" sz="quarter" idx="11"/>
          </p:nvPr>
        </p:nvSpPr>
        <p:spPr/>
        <p:txBody>
          <a:bodyPr/>
          <a:lstStyle>
            <a:lvl1pPr>
              <a:defRPr/>
            </a:lvl1pPr>
          </a:lstStyle>
          <a:p>
            <a:pPr>
              <a:defRPr/>
            </a:pPr>
            <a:fld id="{125FEAEB-DE6C-4C90-8576-B2061DCD96BF}" type="slidenum">
              <a:rPr lang="en-US"/>
              <a:pPr>
                <a:defRPr/>
              </a:pPr>
              <a:t>‹Nº›</a:t>
            </a:fld>
            <a:endParaRPr lang="en-US" dirty="0"/>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dirty="0"/>
            </a:lvl1pPr>
          </a:lstStyle>
          <a:p>
            <a:pPr>
              <a:defRPr/>
            </a:pPr>
            <a:endParaRPr lang="es-CL" dirty="0"/>
          </a:p>
        </p:txBody>
      </p:sp>
      <p:sp>
        <p:nvSpPr>
          <p:cNvPr id="5" name="Slide Number Placeholder 5"/>
          <p:cNvSpPr>
            <a:spLocks noGrp="1"/>
          </p:cNvSpPr>
          <p:nvPr>
            <p:ph type="sldNum" sz="quarter" idx="11"/>
          </p:nvPr>
        </p:nvSpPr>
        <p:spPr/>
        <p:txBody>
          <a:bodyPr/>
          <a:lstStyle>
            <a:lvl1pPr>
              <a:defRPr/>
            </a:lvl1pPr>
          </a:lstStyle>
          <a:p>
            <a:pPr>
              <a:defRPr/>
            </a:pPr>
            <a:fld id="{5663EEBE-D2AF-4F8E-A311-31341E60BC0F}" type="slidenum">
              <a:rPr lang="en-US"/>
              <a:pPr>
                <a:defRPr/>
              </a:pPr>
              <a:t>‹Nº›</a:t>
            </a:fld>
            <a:endParaRPr lang="en-US" dirty="0"/>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31869A8A-838E-491E-8660-47E4E73AAAE3}" type="datetime1">
              <a:rPr lang="en-US"/>
              <a:pPr>
                <a:defRPr/>
              </a:pPr>
              <a:t>12/6/2012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AAE0602-B5AF-4730-A2CB-5938C1DF8E4E}" type="slidenum">
              <a:rPr lang="en-US"/>
              <a:pPr>
                <a:defRPr/>
              </a:pPr>
              <a:t>‹Nº›</a:t>
            </a:fld>
            <a:endParaRPr lang="en-US" dirty="0"/>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F326E2D9-0A51-4C02-B9A6-40109974132F}" type="datetime1">
              <a:rPr lang="en-US"/>
              <a:pPr>
                <a:defRPr/>
              </a:pPr>
              <a:t>12/6/2012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897FFD9-B172-447D-8613-4E08B8EF7B71}" type="slidenum">
              <a:rPr lang="en-US"/>
              <a:pPr>
                <a:defRPr/>
              </a:pPr>
              <a:t>‹Nº›</a:t>
            </a:fld>
            <a:endParaRPr lang="en-US" dirty="0"/>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5C37AA9C-EA67-4717-A8E5-BE0C09D435DD}" type="datetime1">
              <a:rPr lang="en-US"/>
              <a:pPr>
                <a:defRPr/>
              </a:pPr>
              <a:t>12/6/2012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754A3941-B9AA-4A6B-BF2C-301CAB39C9E4}" type="slidenum">
              <a:rPr lang="en-US"/>
              <a:pPr>
                <a:defRPr/>
              </a:pPr>
              <a:t>‹Nº›</a:t>
            </a:fld>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72B8B0B3-4938-4C75-A713-1CAAC7B89AE7}" type="datetime1">
              <a:rPr lang="en-US"/>
              <a:pPr>
                <a:defRPr/>
              </a:pPr>
              <a:t>12/6/2012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A842DB8F-28F6-4018-BDA6-F2CF08D3F5D0}" type="slidenum">
              <a:rPr lang="en-US"/>
              <a:pPr>
                <a:defRPr/>
              </a:pPr>
              <a:t>‹Nº›</a:t>
            </a:fld>
            <a:endParaRPr lang="en-US" dirty="0"/>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AD142E46-39CA-41C4-B0FF-CF69A4339697}" type="datetime1">
              <a:rPr lang="en-US"/>
              <a:pPr>
                <a:defRPr/>
              </a:pPr>
              <a:t>12/6/2012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480FD4A-185E-411D-B7B3-6CEB85E4FA85}" type="slidenum">
              <a:rPr lang="en-US"/>
              <a:pPr>
                <a:defRPr/>
              </a:pPr>
              <a:t>‹Nº›</a:t>
            </a:fld>
            <a:endParaRPr lang="en-US" dirty="0"/>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2E41F1E8-D196-4A5D-BE40-BDBD264F6C1A}" type="datetime1">
              <a:rPr lang="en-US"/>
              <a:pPr>
                <a:defRPr/>
              </a:pPr>
              <a:t>12/6/2012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D5E70BB-C736-4F0D-8B9B-9CB3BA7FD384}" type="slidenum">
              <a:rPr lang="en-US"/>
              <a:pPr>
                <a:defRPr/>
              </a:pPr>
              <a:t>‹Nº›</a:t>
            </a:fld>
            <a:endParaRPr lang="en-US" dirty="0"/>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5403E1D7-60E0-4178-A42A-F94EE4CFBF9A}" type="datetime1">
              <a:rPr lang="en-US"/>
              <a:pPr>
                <a:defRPr/>
              </a:pPr>
              <a:t>12/6/2012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121F60B-35AD-4D48-B58E-E6234A7AE799}" type="slidenum">
              <a:rPr lang="en-US"/>
              <a:pPr>
                <a:defRPr/>
              </a:pPr>
              <a:t>‹Nº›</a:t>
            </a:fld>
            <a:endParaRPr lang="en-US" dirty="0"/>
          </a:p>
        </p:txBody>
      </p:sp>
    </p:spTree>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14246997-49D3-43F4-91F2-41E20001934E}" type="datetime1">
              <a:rPr lang="en-US"/>
              <a:pPr>
                <a:defRPr/>
              </a:pPr>
              <a:t>12/6/2012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69216117-2C26-492A-98A7-985C5BF45672}" type="slidenum">
              <a:rPr lang="en-US"/>
              <a:pPr>
                <a:defRPr/>
              </a:pPr>
              <a:t>‹Nº›</a:t>
            </a:fld>
            <a:endParaRPr lang="en-US" dirty="0"/>
          </a:p>
        </p:txBody>
      </p:sp>
    </p:spTree>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C595F51B-5D5E-4E2A-90D0-6A4A9B0BA721}" type="datetime1">
              <a:rPr lang="en-US"/>
              <a:pPr>
                <a:defRPr/>
              </a:pPr>
              <a:t>12/6/2012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1E41A72-ED66-43E8-9640-10622B2BFAA9}" type="slidenum">
              <a:rPr lang="en-US"/>
              <a:pPr>
                <a:defRPr/>
              </a:pPr>
              <a:t>‹Nº›</a:t>
            </a:fld>
            <a:endParaRPr lang="en-US" dirty="0"/>
          </a:p>
        </p:txBody>
      </p:sp>
    </p:spTree>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09EAB29C-20C7-47FB-9007-76227B061AAF}" type="datetime1">
              <a:rPr lang="en-US"/>
              <a:pPr>
                <a:defRPr/>
              </a:pPr>
              <a:t>12/6/2012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B75938B-6D72-47FA-826F-2AA5E452BB6A}" type="slidenum">
              <a:rPr lang="en-US"/>
              <a:pPr>
                <a:defRPr/>
              </a:pPr>
              <a:t>‹Nº›</a:t>
            </a:fld>
            <a:endParaRPr lang="en-US" dirty="0"/>
          </a:p>
        </p:txBody>
      </p:sp>
    </p:spTree>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7524EFF0-33FB-4D68-AC62-FAF5FD73BD19}" type="datetime1">
              <a:rPr lang="en-US"/>
              <a:pPr>
                <a:defRPr/>
              </a:pPr>
              <a:t>12/6/2012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7C745EAF-66B6-487E-9230-98BEA0E19C30}" type="slidenum">
              <a:rPr lang="en-US"/>
              <a:pPr>
                <a:defRPr/>
              </a:pPr>
              <a:t>‹Nº›</a:t>
            </a:fld>
            <a:endParaRPr lang="en-US" dirty="0"/>
          </a:p>
        </p:txBody>
      </p:sp>
    </p:spTree>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914EE49E-E37D-41A5-88B9-7CB3366F6725}" type="datetime1">
              <a:rPr lang="en-US"/>
              <a:pPr>
                <a:defRPr/>
              </a:pPr>
              <a:t>12/6/2012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CDE4DCE0-F603-4616-B185-A4D59D76B6FB}" type="slidenum">
              <a:rPr lang="en-US"/>
              <a:pPr>
                <a:defRPr/>
              </a:pPr>
              <a:t>‹Nº›</a:t>
            </a:fld>
            <a:endParaRPr lang="en-US" dirty="0"/>
          </a:p>
        </p:txBody>
      </p:sp>
    </p:spTree>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latin typeface="Calibri" pitchFamily="34" charset="0"/>
                <a:ea typeface="ヒラギノ角ゴ Pro W3" charset="-128"/>
                <a:cs typeface="+mn-cs"/>
              </a:defRPr>
            </a:lvl1pPr>
          </a:lstStyle>
          <a:p>
            <a:pPr>
              <a:defRPr/>
            </a:pPr>
            <a:fld id="{7E6C1EF8-480D-4041-9709-54B8E7C9E052}" type="datetime1">
              <a:rPr lang="en-US"/>
              <a:pPr>
                <a:defRPr/>
              </a:pPr>
              <a:t>12/6/2012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s-ES" dirty="0"/>
          </a:p>
        </p:txBody>
      </p:sp>
      <p:sp>
        <p:nvSpPr>
          <p:cNvPr id="6" name="Slide Number Placeholder 5"/>
          <p:cNvSpPr>
            <a:spLocks noGrp="1"/>
          </p:cNvSpPr>
          <p:nvPr>
            <p:ph type="sldNum" sz="quarter" idx="12"/>
          </p:nvPr>
        </p:nvSpPr>
        <p:spPr/>
        <p:txBody>
          <a:bodyPr/>
          <a:lstStyle>
            <a:lvl1pPr>
              <a:defRPr>
                <a:ea typeface="ヒラギノ角ゴ Pro W3"/>
                <a:cs typeface="ヒラギノ角ゴ Pro W3"/>
              </a:defRPr>
            </a:lvl1pPr>
          </a:lstStyle>
          <a:p>
            <a:pPr>
              <a:defRPr/>
            </a:pPr>
            <a:fld id="{9FB9CC68-72F9-4F34-9B42-6ECBC9446E04}" type="slidenum">
              <a:rPr lang="en-US"/>
              <a:pPr>
                <a:defRPr/>
              </a:pPr>
              <a:t>‹Nº›</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dirty="0"/>
              <a:t>Gobierno de Chile | Ministerio del Interior</a:t>
            </a:r>
          </a:p>
          <a:p>
            <a:pPr>
              <a:defRPr/>
            </a:pPr>
            <a:endParaRPr lang="en-US" dirty="0"/>
          </a:p>
        </p:txBody>
      </p:sp>
      <p:sp>
        <p:nvSpPr>
          <p:cNvPr id="5" name="Slide Number Placeholder 5"/>
          <p:cNvSpPr>
            <a:spLocks noGrp="1"/>
          </p:cNvSpPr>
          <p:nvPr>
            <p:ph type="sldNum" sz="quarter" idx="11"/>
          </p:nvPr>
        </p:nvSpPr>
        <p:spPr/>
        <p:txBody>
          <a:bodyPr/>
          <a:lstStyle>
            <a:lvl1pPr>
              <a:defRPr>
                <a:ea typeface="ヒラギノ角ゴ Pro W3"/>
                <a:cs typeface="ヒラギノ角ゴ Pro W3"/>
              </a:defRPr>
            </a:lvl1pPr>
          </a:lstStyle>
          <a:p>
            <a:pPr>
              <a:defRPr/>
            </a:pPr>
            <a:fld id="{D2350F18-E2C8-4250-A193-F19CE2A252D3}"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A5D163FD-D01A-42C2-8970-098AD0C76EBB}" type="datetime1">
              <a:rPr lang="en-US"/>
              <a:pPr>
                <a:defRPr/>
              </a:pPr>
              <a:t>12/6/2012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542A910-7666-4197-B4AE-AD30533B9A7A}" type="slidenum">
              <a:rPr lang="en-US"/>
              <a:pPr>
                <a:defRPr/>
              </a:pPr>
              <a:t>‹Nº›</a:t>
            </a:fld>
            <a:endParaRPr lang="en-US" dirty="0"/>
          </a:p>
        </p:txBody>
      </p:sp>
    </p:spTree>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latin typeface="Calibri" pitchFamily="34" charset="0"/>
                <a:ea typeface="ヒラギノ角ゴ Pro W3" charset="-128"/>
                <a:cs typeface="+mn-cs"/>
              </a:defRPr>
            </a:lvl1pPr>
          </a:lstStyle>
          <a:p>
            <a:pPr>
              <a:defRPr/>
            </a:pPr>
            <a:fld id="{9C117A71-3BA0-4E6D-91D7-1859B43F1DC3}" type="datetime1">
              <a:rPr lang="en-US"/>
              <a:pPr>
                <a:defRPr/>
              </a:pPr>
              <a:t>12/6/2012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s-ES" dirty="0"/>
          </a:p>
        </p:txBody>
      </p:sp>
      <p:sp>
        <p:nvSpPr>
          <p:cNvPr id="6" name="Slide Number Placeholder 5"/>
          <p:cNvSpPr>
            <a:spLocks noGrp="1"/>
          </p:cNvSpPr>
          <p:nvPr>
            <p:ph type="sldNum" sz="quarter" idx="12"/>
          </p:nvPr>
        </p:nvSpPr>
        <p:spPr/>
        <p:txBody>
          <a:bodyPr/>
          <a:lstStyle>
            <a:lvl1pPr>
              <a:defRPr>
                <a:ea typeface="ヒラギノ角ゴ Pro W3"/>
                <a:cs typeface="ヒラギノ角ゴ Pro W3"/>
              </a:defRPr>
            </a:lvl1pPr>
          </a:lstStyle>
          <a:p>
            <a:pPr>
              <a:defRPr/>
            </a:pPr>
            <a:fld id="{D70A028F-5F67-4DC5-BEC5-5E7BBA38340B}" type="slidenum">
              <a:rPr lang="en-US"/>
              <a:pPr>
                <a:defRPr/>
              </a:pPr>
              <a:t>‹Nº›</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latin typeface="Calibri" pitchFamily="34" charset="0"/>
                <a:ea typeface="ヒラギノ角ゴ Pro W3" charset="-128"/>
                <a:cs typeface="+mn-cs"/>
              </a:defRPr>
            </a:lvl1pPr>
          </a:lstStyle>
          <a:p>
            <a:pPr>
              <a:defRPr/>
            </a:pPr>
            <a:fld id="{9DC73139-F3EF-4AF4-BE6E-F1D5183AA8FA}" type="datetime1">
              <a:rPr lang="en-US"/>
              <a:pPr>
                <a:defRPr/>
              </a:pPr>
              <a:t>12/6/2012</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s-ES" dirty="0"/>
          </a:p>
        </p:txBody>
      </p:sp>
      <p:sp>
        <p:nvSpPr>
          <p:cNvPr id="7" name="Slide Number Placeholder 6"/>
          <p:cNvSpPr>
            <a:spLocks noGrp="1"/>
          </p:cNvSpPr>
          <p:nvPr>
            <p:ph type="sldNum" sz="quarter" idx="12"/>
          </p:nvPr>
        </p:nvSpPr>
        <p:spPr/>
        <p:txBody>
          <a:bodyPr/>
          <a:lstStyle>
            <a:lvl1pPr>
              <a:defRPr>
                <a:ea typeface="ヒラギノ角ゴ Pro W3"/>
                <a:cs typeface="ヒラギノ角ゴ Pro W3"/>
              </a:defRPr>
            </a:lvl1pPr>
          </a:lstStyle>
          <a:p>
            <a:pPr>
              <a:defRPr/>
            </a:pPr>
            <a:fld id="{DCF5E2DC-C53E-4B50-96B7-7B3CFBBA6644}" type="slidenum">
              <a:rPr lang="en-US"/>
              <a:pPr>
                <a:defRPr/>
              </a:pPr>
              <a:t>‹Nº›</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latin typeface="Calibri" pitchFamily="34" charset="0"/>
                <a:ea typeface="ヒラギノ角ゴ Pro W3" charset="-128"/>
                <a:cs typeface="+mn-cs"/>
              </a:defRPr>
            </a:lvl1pPr>
          </a:lstStyle>
          <a:p>
            <a:pPr>
              <a:defRPr/>
            </a:pPr>
            <a:fld id="{5AEE66F7-FD93-489C-9E02-51509C676941}" type="datetime1">
              <a:rPr lang="en-US"/>
              <a:pPr>
                <a:defRPr/>
              </a:pPr>
              <a:t>12/6/2012</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s-ES" dirty="0"/>
          </a:p>
        </p:txBody>
      </p:sp>
      <p:sp>
        <p:nvSpPr>
          <p:cNvPr id="9" name="Slide Number Placeholder 8"/>
          <p:cNvSpPr>
            <a:spLocks noGrp="1"/>
          </p:cNvSpPr>
          <p:nvPr>
            <p:ph type="sldNum" sz="quarter" idx="12"/>
          </p:nvPr>
        </p:nvSpPr>
        <p:spPr/>
        <p:txBody>
          <a:bodyPr/>
          <a:lstStyle>
            <a:lvl1pPr>
              <a:defRPr>
                <a:ea typeface="ヒラギノ角ゴ Pro W3"/>
                <a:cs typeface="ヒラギノ角ゴ Pro W3"/>
              </a:defRPr>
            </a:lvl1pPr>
          </a:lstStyle>
          <a:p>
            <a:pPr>
              <a:defRPr/>
            </a:pPr>
            <a:fld id="{782A1E71-CD49-48F0-8948-A0789B3E8A58}" type="slidenum">
              <a:rPr lang="en-US"/>
              <a:pPr>
                <a:defRPr/>
              </a:pPr>
              <a:t>‹Nº›</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ES" dirty="0"/>
          </a:p>
        </p:txBody>
      </p:sp>
      <p:sp>
        <p:nvSpPr>
          <p:cNvPr id="4" name="Slide Number Placeholder 4"/>
          <p:cNvSpPr>
            <a:spLocks noGrp="1"/>
          </p:cNvSpPr>
          <p:nvPr>
            <p:ph type="sldNum" sz="quarter" idx="11"/>
          </p:nvPr>
        </p:nvSpPr>
        <p:spPr/>
        <p:txBody>
          <a:bodyPr/>
          <a:lstStyle>
            <a:lvl1pPr>
              <a:defRPr>
                <a:ea typeface="ヒラギノ角ゴ Pro W3"/>
                <a:cs typeface="ヒラギノ角ゴ Pro W3"/>
              </a:defRPr>
            </a:lvl1pPr>
          </a:lstStyle>
          <a:p>
            <a:pPr>
              <a:defRPr/>
            </a:pPr>
            <a:fld id="{41A918BF-3498-4C1F-A916-10BFF8CF9639}" type="slidenum">
              <a:rPr lang="en-US"/>
              <a:pPr>
                <a:defRPr/>
              </a:pPr>
              <a:t>‹Nº›</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ES" dirty="0"/>
          </a:p>
        </p:txBody>
      </p:sp>
      <p:sp>
        <p:nvSpPr>
          <p:cNvPr id="3" name="Slide Number Placeholder 3"/>
          <p:cNvSpPr>
            <a:spLocks noGrp="1"/>
          </p:cNvSpPr>
          <p:nvPr>
            <p:ph type="sldNum" sz="quarter" idx="11"/>
          </p:nvPr>
        </p:nvSpPr>
        <p:spPr/>
        <p:txBody>
          <a:bodyPr/>
          <a:lstStyle>
            <a:lvl1pPr>
              <a:defRPr>
                <a:ea typeface="ヒラギノ角ゴ Pro W3"/>
                <a:cs typeface="ヒラギノ角ゴ Pro W3"/>
              </a:defRPr>
            </a:lvl1pPr>
          </a:lstStyle>
          <a:p>
            <a:pPr>
              <a:defRPr/>
            </a:pPr>
            <a:fld id="{79D05A3E-AAB9-4A41-8AD0-BF0F6F2FB575}" type="slidenum">
              <a:rPr lang="en-US"/>
              <a:pPr>
                <a:defRPr/>
              </a:pPr>
              <a:t>‹Nº›</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dirty="0"/>
          </a:p>
        </p:txBody>
      </p:sp>
      <p:sp>
        <p:nvSpPr>
          <p:cNvPr id="6" name="Slide Number Placeholder 6"/>
          <p:cNvSpPr>
            <a:spLocks noGrp="1"/>
          </p:cNvSpPr>
          <p:nvPr>
            <p:ph type="sldNum" sz="quarter" idx="11"/>
          </p:nvPr>
        </p:nvSpPr>
        <p:spPr/>
        <p:txBody>
          <a:bodyPr/>
          <a:lstStyle>
            <a:lvl1pPr>
              <a:defRPr>
                <a:ea typeface="ヒラギノ角ゴ Pro W3"/>
                <a:cs typeface="ヒラギノ角ゴ Pro W3"/>
              </a:defRPr>
            </a:lvl1pPr>
          </a:lstStyle>
          <a:p>
            <a:pPr>
              <a:defRPr/>
            </a:pPr>
            <a:fld id="{8E804738-772A-43DC-B5A1-27FCF2860097}" type="slidenum">
              <a:rPr lang="en-US"/>
              <a:pPr>
                <a:defRPr/>
              </a:pPr>
              <a:t>‹Nº›</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dirty="0"/>
          </a:p>
        </p:txBody>
      </p:sp>
      <p:sp>
        <p:nvSpPr>
          <p:cNvPr id="6" name="Slide Number Placeholder 6"/>
          <p:cNvSpPr>
            <a:spLocks noGrp="1"/>
          </p:cNvSpPr>
          <p:nvPr>
            <p:ph type="sldNum" sz="quarter" idx="11"/>
          </p:nvPr>
        </p:nvSpPr>
        <p:spPr/>
        <p:txBody>
          <a:bodyPr/>
          <a:lstStyle>
            <a:lvl1pPr>
              <a:defRPr>
                <a:ea typeface="ヒラギノ角ゴ Pro W3"/>
                <a:cs typeface="ヒラギノ角ゴ Pro W3"/>
              </a:defRPr>
            </a:lvl1pPr>
          </a:lstStyle>
          <a:p>
            <a:pPr>
              <a:defRPr/>
            </a:pPr>
            <a:fld id="{01BB9C53-3FE2-4432-8BFA-5458E561A86D}" type="slidenum">
              <a:rPr lang="en-US"/>
              <a:pPr>
                <a:defRPr/>
              </a:pPr>
              <a:t>‹Nº›</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dirty="0"/>
          </a:p>
        </p:txBody>
      </p:sp>
      <p:sp>
        <p:nvSpPr>
          <p:cNvPr id="5" name="Slide Number Placeholder 5"/>
          <p:cNvSpPr>
            <a:spLocks noGrp="1"/>
          </p:cNvSpPr>
          <p:nvPr>
            <p:ph type="sldNum" sz="quarter" idx="11"/>
          </p:nvPr>
        </p:nvSpPr>
        <p:spPr/>
        <p:txBody>
          <a:bodyPr/>
          <a:lstStyle>
            <a:lvl1pPr>
              <a:defRPr>
                <a:ea typeface="ヒラギノ角ゴ Pro W3"/>
                <a:cs typeface="ヒラギノ角ゴ Pro W3"/>
              </a:defRPr>
            </a:lvl1pPr>
          </a:lstStyle>
          <a:p>
            <a:pPr>
              <a:defRPr/>
            </a:pPr>
            <a:fld id="{71AE2304-19A7-417E-8995-9D119F0B8BE0}" type="slidenum">
              <a:rPr lang="en-US"/>
              <a:pPr>
                <a:defRPr/>
              </a:pPr>
              <a:t>‹Nº›</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dirty="0"/>
          </a:p>
        </p:txBody>
      </p:sp>
      <p:sp>
        <p:nvSpPr>
          <p:cNvPr id="5" name="Slide Number Placeholder 5"/>
          <p:cNvSpPr>
            <a:spLocks noGrp="1"/>
          </p:cNvSpPr>
          <p:nvPr>
            <p:ph type="sldNum" sz="quarter" idx="11"/>
          </p:nvPr>
        </p:nvSpPr>
        <p:spPr/>
        <p:txBody>
          <a:bodyPr/>
          <a:lstStyle>
            <a:lvl1pPr>
              <a:defRPr>
                <a:ea typeface="ヒラギノ角ゴ Pro W3"/>
                <a:cs typeface="ヒラギノ角ゴ Pro W3"/>
              </a:defRPr>
            </a:lvl1pPr>
          </a:lstStyle>
          <a:p>
            <a:pPr>
              <a:defRPr/>
            </a:pPr>
            <a:fld id="{44C75471-95D9-4A79-B02F-CC7D53A8D17E}" type="slidenum">
              <a:rPr lang="en-US"/>
              <a:pPr>
                <a:defRPr/>
              </a:pPr>
              <a:t>‹Nº›</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31869A8A-838E-491E-8660-47E4E73AAAE3}" type="datetime1">
              <a:rPr lang="en-US">
                <a:solidFill>
                  <a:prstClr val="black"/>
                </a:solidFill>
              </a:rPr>
              <a:pPr>
                <a:defRPr/>
              </a:pPr>
              <a:t>12/6/2012</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AAE0602-B5AF-4730-A2CB-5938C1DF8E4E}"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209035038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5E4FE031-6D3F-429C-8850-079F7E24E4D4}" type="datetime1">
              <a:rPr lang="en-US"/>
              <a:pPr>
                <a:defRPr/>
              </a:pPr>
              <a:t>12/6/2012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18439019-A941-4E74-864C-BFA36BC480F9}" type="slidenum">
              <a:rPr lang="en-US"/>
              <a:pPr>
                <a:defRPr/>
              </a:pPr>
              <a:t>‹Nº›</a:t>
            </a:fld>
            <a:endParaRPr lang="en-US" dirty="0"/>
          </a:p>
        </p:txBody>
      </p:sp>
    </p:spTree>
  </p:cSld>
  <p:clrMapOvr>
    <a:masterClrMapping/>
  </p:clrMapOvr>
  <p:transition spd="med">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F326E2D9-0A51-4C02-B9A6-40109974132F}" type="datetime1">
              <a:rPr lang="en-US">
                <a:solidFill>
                  <a:prstClr val="black"/>
                </a:solidFill>
              </a:rPr>
              <a:pPr>
                <a:defRPr/>
              </a:pPr>
              <a:t>12/6/2012</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4897FFD9-B172-447D-8613-4E08B8EF7B71}"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1441800722"/>
      </p:ext>
    </p:extLst>
  </p:cSld>
  <p:clrMapOvr>
    <a:masterClrMapping/>
  </p:clrMapOvr>
  <p:transition spd="med">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5C37AA9C-EA67-4717-A8E5-BE0C09D435DD}" type="datetime1">
              <a:rPr lang="en-US">
                <a:solidFill>
                  <a:prstClr val="black"/>
                </a:solidFill>
              </a:rPr>
              <a:pPr>
                <a:defRPr/>
              </a:pPr>
              <a:t>12/6/2012</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754A3941-B9AA-4A6B-BF2C-301CAB39C9E4}"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1926544737"/>
      </p:ext>
    </p:extLst>
  </p:cSld>
  <p:clrMapOvr>
    <a:masterClrMapping/>
  </p:clrMapOvr>
  <p:transition spd="med">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AD142E46-39CA-41C4-B0FF-CF69A4339697}" type="datetime1">
              <a:rPr lang="en-US">
                <a:solidFill>
                  <a:prstClr val="black"/>
                </a:solidFill>
              </a:rPr>
              <a:pPr>
                <a:defRPr/>
              </a:pPr>
              <a:t>12/6/2012</a:t>
            </a:fld>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9480FD4A-185E-411D-B7B3-6CEB85E4FA85}"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1264013166"/>
      </p:ext>
    </p:extLst>
  </p:cSld>
  <p:clrMapOvr>
    <a:masterClrMapping/>
  </p:clrMapOvr>
  <p:transition spd="med">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2E41F1E8-D196-4A5D-BE40-BDBD264F6C1A}" type="datetime1">
              <a:rPr lang="en-US">
                <a:solidFill>
                  <a:prstClr val="black"/>
                </a:solidFill>
              </a:rPr>
              <a:pPr>
                <a:defRPr/>
              </a:pPr>
              <a:t>12/6/2012</a:t>
            </a:fld>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D5E70BB-C736-4F0D-8B9B-9CB3BA7FD384}"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242975946"/>
      </p:ext>
    </p:extLst>
  </p:cSld>
  <p:clrMapOvr>
    <a:masterClrMapping/>
  </p:clrMapOvr>
  <p:transition spd="med">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5403E1D7-60E0-4178-A42A-F94EE4CFBF9A}" type="datetime1">
              <a:rPr lang="en-US">
                <a:solidFill>
                  <a:prstClr val="black"/>
                </a:solidFill>
              </a:rPr>
              <a:pPr>
                <a:defRPr/>
              </a:pPr>
              <a:t>12/6/2012</a:t>
            </a:fld>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121F60B-35AD-4D48-B58E-E6234A7AE799}"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2878146731"/>
      </p:ext>
    </p:extLst>
  </p:cSld>
  <p:clrMapOvr>
    <a:masterClrMapping/>
  </p:clrMapOvr>
  <p:transition spd="med">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14246997-49D3-43F4-91F2-41E20001934E}" type="datetime1">
              <a:rPr lang="en-US">
                <a:solidFill>
                  <a:prstClr val="black"/>
                </a:solidFill>
              </a:rPr>
              <a:pPr>
                <a:defRPr/>
              </a:pPr>
              <a:t>12/6/2012</a:t>
            </a:fld>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69216117-2C26-492A-98A7-985C5BF45672}"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3621749056"/>
      </p:ext>
    </p:extLst>
  </p:cSld>
  <p:clrMapOvr>
    <a:masterClrMapping/>
  </p:clrMapOvr>
  <p:transition spd="med">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C595F51B-5D5E-4E2A-90D0-6A4A9B0BA721}" type="datetime1">
              <a:rPr lang="en-US">
                <a:solidFill>
                  <a:prstClr val="black"/>
                </a:solidFill>
              </a:rPr>
              <a:pPr>
                <a:defRPr/>
              </a:pPr>
              <a:t>12/6/2012</a:t>
            </a:fld>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51E41A72-ED66-43E8-9640-10622B2BFAA9}"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488784834"/>
      </p:ext>
    </p:extLst>
  </p:cSld>
  <p:clrMapOvr>
    <a:masterClrMapping/>
  </p:clrMapOvr>
  <p:transition spd="med">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09EAB29C-20C7-47FB-9007-76227B061AAF}" type="datetime1">
              <a:rPr lang="en-US">
                <a:solidFill>
                  <a:prstClr val="black"/>
                </a:solidFill>
              </a:rPr>
              <a:pPr>
                <a:defRPr/>
              </a:pPr>
              <a:t>12/6/2012</a:t>
            </a:fld>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BB75938B-6D72-47FA-826F-2AA5E452BB6A}"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85661052"/>
      </p:ext>
    </p:extLst>
  </p:cSld>
  <p:clrMapOvr>
    <a:masterClrMapping/>
  </p:clrMapOvr>
  <p:transition spd="med">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7524EFF0-33FB-4D68-AC62-FAF5FD73BD19}" type="datetime1">
              <a:rPr lang="en-US">
                <a:solidFill>
                  <a:prstClr val="black"/>
                </a:solidFill>
              </a:rPr>
              <a:pPr>
                <a:defRPr/>
              </a:pPr>
              <a:t>12/6/2012</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7C745EAF-66B6-487E-9230-98BEA0E19C30}"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2850154974"/>
      </p:ext>
    </p:extLst>
  </p:cSld>
  <p:clrMapOvr>
    <a:masterClrMapping/>
  </p:clrMapOvr>
  <p:transition spd="med">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914EE49E-E37D-41A5-88B9-7CB3366F6725}" type="datetime1">
              <a:rPr lang="en-US">
                <a:solidFill>
                  <a:prstClr val="black"/>
                </a:solidFill>
              </a:rPr>
              <a:pPr>
                <a:defRPr/>
              </a:pPr>
              <a:t>12/6/2012</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dirty="0">
                <a:latin typeface="Calibri" pitchFamily="34" charset="0"/>
                <a:ea typeface="ヒラギノ角ゴ Pro W3" charset="-128"/>
                <a:cs typeface="+mn-cs"/>
              </a:defRPr>
            </a:lvl1pPr>
          </a:lstStyle>
          <a:p>
            <a:pPr>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CDE4DCE0-F603-4616-B185-A4D59D76B6FB}" type="slidenum">
              <a:rPr lang="en-US">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val="203066092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a:lstStyle>
            <a:lvl1pPr>
              <a:defRPr smtClean="0">
                <a:latin typeface="Arial" pitchFamily="34" charset="0"/>
              </a:defRPr>
            </a:lvl1pPr>
          </a:lstStyle>
          <a:p>
            <a:pPr>
              <a:defRPr/>
            </a:pPr>
            <a:fld id="{DABED581-19A5-4543-BA11-B7C02FF2335E}" type="datetime1">
              <a:rPr lang="en-US"/>
              <a:pPr>
                <a:defRPr/>
              </a:pPr>
              <a:t>12/6/2012</a:t>
            </a:fld>
            <a:endParaRPr lang="es-ES" dirty="0"/>
          </a:p>
        </p:txBody>
      </p:sp>
      <p:sp>
        <p:nvSpPr>
          <p:cNvPr id="3" name="4 Marcador de pie de página"/>
          <p:cNvSpPr>
            <a:spLocks noGrp="1"/>
          </p:cNvSpPr>
          <p:nvPr>
            <p:ph type="ftr" sz="quarter" idx="11"/>
          </p:nvPr>
        </p:nvSpPr>
        <p:spPr>
          <a:xfrm>
            <a:off x="3124200" y="6356350"/>
            <a:ext cx="2895600" cy="365125"/>
          </a:xfrm>
          <a:prstGeom prst="rect">
            <a:avLst/>
          </a:prstGeom>
        </p:spPr>
        <p:txBody>
          <a:bodyPr/>
          <a:lstStyle>
            <a:lvl1pPr>
              <a:defRPr dirty="0">
                <a:latin typeface="Arial" pitchFamily="34" charset="0"/>
              </a:defRPr>
            </a:lvl1pPr>
          </a:lstStyle>
          <a:p>
            <a:pPr>
              <a:defRPr/>
            </a:pPr>
            <a:endParaRPr lang="es-ES_tradnl" dirty="0"/>
          </a:p>
        </p:txBody>
      </p:sp>
      <p:sp>
        <p:nvSpPr>
          <p:cNvPr id="4" name="5 Marcador de número de diapositiva"/>
          <p:cNvSpPr>
            <a:spLocks noGrp="1"/>
          </p:cNvSpPr>
          <p:nvPr>
            <p:ph type="sldNum" sz="quarter" idx="12"/>
          </p:nvPr>
        </p:nvSpPr>
        <p:spPr>
          <a:xfrm>
            <a:off x="6553200" y="6356350"/>
            <a:ext cx="2133600" cy="365125"/>
          </a:xfrm>
          <a:prstGeom prst="rect">
            <a:avLst/>
          </a:prstGeom>
        </p:spPr>
        <p:txBody>
          <a:bodyPr/>
          <a:lstStyle>
            <a:lvl1pPr>
              <a:defRPr>
                <a:latin typeface="Arial" pitchFamily="34" charset="0"/>
              </a:defRPr>
            </a:lvl1pPr>
          </a:lstStyle>
          <a:p>
            <a:pPr>
              <a:defRPr/>
            </a:pPr>
            <a:fld id="{C67F8413-BB53-451F-95A8-52A5BF122A65}" type="slidenum">
              <a:rPr lang="es-ES"/>
              <a:pPr>
                <a:defRPr/>
              </a:pPr>
              <a:t>‹Nº›</a:t>
            </a:fld>
            <a:endParaRPr lang="es-ES" dirty="0"/>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D6A4AF41-BBFD-49CC-8D92-EB3CC0EF0819}" type="datetime1">
              <a:rPr lang="en-US"/>
              <a:pPr>
                <a:defRPr/>
              </a:pPr>
              <a:t>12/6/2012</a:t>
            </a:fld>
            <a:endParaRPr lang="en-US" dirty="0"/>
          </a:p>
        </p:txBody>
      </p:sp>
      <p:sp>
        <p:nvSpPr>
          <p:cNvPr id="5" name="Footer Placeholder 4"/>
          <p:cNvSpPr>
            <a:spLocks noGrp="1"/>
          </p:cNvSpPr>
          <p:nvPr>
            <p:ph type="ftr" sz="quarter" idx="11"/>
          </p:nvPr>
        </p:nvSpPr>
        <p:spPr/>
        <p:txBody>
          <a:bodyPr/>
          <a:lstStyle>
            <a:lvl1pPr>
              <a:defRPr dirty="0"/>
            </a:lvl1pPr>
          </a:lstStyle>
          <a:p>
            <a:pPr>
              <a:defRPr/>
            </a:pPr>
            <a:endParaRPr lang="es-CL" dirty="0"/>
          </a:p>
        </p:txBody>
      </p:sp>
      <p:sp>
        <p:nvSpPr>
          <p:cNvPr id="6" name="Slide Number Placeholder 5"/>
          <p:cNvSpPr>
            <a:spLocks noGrp="1"/>
          </p:cNvSpPr>
          <p:nvPr>
            <p:ph type="sldNum" sz="quarter" idx="12"/>
          </p:nvPr>
        </p:nvSpPr>
        <p:spPr/>
        <p:txBody>
          <a:bodyPr/>
          <a:lstStyle>
            <a:lvl1pPr>
              <a:defRPr/>
            </a:lvl1pPr>
          </a:lstStyle>
          <a:p>
            <a:pPr>
              <a:defRPr/>
            </a:pPr>
            <a:fld id="{E8B7090B-06FD-4341-AD0C-9AE822103250}" type="slidenum">
              <a:rPr lang="en-US"/>
              <a:pPr>
                <a:defRPr/>
              </a:pPr>
              <a:t>‹Nº›</a:t>
            </a:fld>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dirty="0"/>
            </a:lvl1pPr>
          </a:lstStyle>
          <a:p>
            <a:pPr>
              <a:defRPr/>
            </a:pP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068CFE54-1C0D-4773-9F25-11FC4E539076}" type="slidenum">
              <a:rPr lang="en-US"/>
              <a:pPr>
                <a:defRPr/>
              </a:pPr>
              <a:t>‹Nº›</a:t>
            </a:fld>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C885C923-528D-4E6A-8245-A360AAE6B7B5}" type="datetime1">
              <a:rPr lang="en-US"/>
              <a:pPr>
                <a:defRPr/>
              </a:pPr>
              <a:t>12/6/2012</a:t>
            </a:fld>
            <a:endParaRPr lang="en-US" dirty="0"/>
          </a:p>
        </p:txBody>
      </p:sp>
      <p:sp>
        <p:nvSpPr>
          <p:cNvPr id="5" name="Footer Placeholder 4"/>
          <p:cNvSpPr>
            <a:spLocks noGrp="1"/>
          </p:cNvSpPr>
          <p:nvPr>
            <p:ph type="ftr" sz="quarter" idx="11"/>
          </p:nvPr>
        </p:nvSpPr>
        <p:spPr/>
        <p:txBody>
          <a:bodyPr/>
          <a:lstStyle>
            <a:lvl1pPr>
              <a:defRPr dirty="0"/>
            </a:lvl1pPr>
          </a:lstStyle>
          <a:p>
            <a:pPr>
              <a:defRPr/>
            </a:pPr>
            <a:endParaRPr lang="es-CL" dirty="0"/>
          </a:p>
        </p:txBody>
      </p:sp>
      <p:sp>
        <p:nvSpPr>
          <p:cNvPr id="6" name="Slide Number Placeholder 5"/>
          <p:cNvSpPr>
            <a:spLocks noGrp="1"/>
          </p:cNvSpPr>
          <p:nvPr>
            <p:ph type="sldNum" sz="quarter" idx="12"/>
          </p:nvPr>
        </p:nvSpPr>
        <p:spPr/>
        <p:txBody>
          <a:bodyPr/>
          <a:lstStyle>
            <a:lvl1pPr>
              <a:defRPr/>
            </a:lvl1pPr>
          </a:lstStyle>
          <a:p>
            <a:pPr>
              <a:defRPr/>
            </a:pPr>
            <a:fld id="{0F12B208-B229-47A5-96A4-A381831445DE}" type="slidenum">
              <a:rPr lang="en-US"/>
              <a:pPr>
                <a:defRPr/>
              </a:pPr>
              <a:t>‹Nº›</a:t>
            </a:fld>
            <a:endParaRPr lang="en-US" dirty="0"/>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Calibri" pitchFamily="34" charset="0"/>
                <a:ea typeface="ヒラギノ角ゴ Pro W3" charset="-128"/>
                <a:cs typeface="+mn-cs"/>
              </a:defRPr>
            </a:lvl1pPr>
          </a:lstStyle>
          <a:p>
            <a:pPr>
              <a:defRPr/>
            </a:pPr>
            <a:fld id="{07578272-A8C3-4747-9FE5-007F85CDAD8F}" type="datetime1">
              <a:rPr lang="en-US"/>
              <a:pPr>
                <a:defRPr/>
              </a:pPr>
              <a:t>12/6/2012</a:t>
            </a:fld>
            <a:endParaRPr lang="en-US" dirty="0"/>
          </a:p>
        </p:txBody>
      </p:sp>
      <p:sp>
        <p:nvSpPr>
          <p:cNvPr id="6" name="Footer Placeholder 5"/>
          <p:cNvSpPr>
            <a:spLocks noGrp="1"/>
          </p:cNvSpPr>
          <p:nvPr>
            <p:ph type="ftr" sz="quarter" idx="11"/>
          </p:nvPr>
        </p:nvSpPr>
        <p:spPr/>
        <p:txBody>
          <a:bodyPr/>
          <a:lstStyle>
            <a:lvl1pPr>
              <a:defRPr dirty="0"/>
            </a:lvl1pPr>
          </a:lstStyle>
          <a:p>
            <a:pPr>
              <a:defRPr/>
            </a:pPr>
            <a:endParaRPr lang="es-CL" dirty="0"/>
          </a:p>
        </p:txBody>
      </p:sp>
      <p:sp>
        <p:nvSpPr>
          <p:cNvPr id="7" name="Slide Number Placeholder 6"/>
          <p:cNvSpPr>
            <a:spLocks noGrp="1"/>
          </p:cNvSpPr>
          <p:nvPr>
            <p:ph type="sldNum" sz="quarter" idx="12"/>
          </p:nvPr>
        </p:nvSpPr>
        <p:spPr/>
        <p:txBody>
          <a:bodyPr/>
          <a:lstStyle>
            <a:lvl1pPr>
              <a:defRPr/>
            </a:lvl1pPr>
          </a:lstStyle>
          <a:p>
            <a:pPr>
              <a:defRPr/>
            </a:pPr>
            <a:fld id="{B9D7B99E-A4E3-4041-AF67-40B57F0FF467}" type="slidenum">
              <a:rPr lang="en-US"/>
              <a:pPr>
                <a:defRPr/>
              </a:pPr>
              <a:t>‹Nº›</a:t>
            </a:fld>
            <a:endParaRPr lang="en-US"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3.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image" Target="../media/image1.pn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image" Target="../media/image3.png"/><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p:nvSpPr>
        <p:spPr bwMode="auto">
          <a:xfrm>
            <a:off x="533400" y="3333750"/>
            <a:ext cx="1033463" cy="352425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
        <p:nvSpPr>
          <p:cNvPr id="66" name="Rectangle 65"/>
          <p:cNvSpPr>
            <a:spLocks noChangeArrowheads="1"/>
          </p:cNvSpPr>
          <p:nvPr/>
        </p:nvSpPr>
        <p:spPr bwMode="auto">
          <a:xfrm>
            <a:off x="1566863" y="3333750"/>
            <a:ext cx="1260475" cy="352425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pic>
        <p:nvPicPr>
          <p:cNvPr id="1028" name="Picture 1"/>
          <p:cNvPicPr>
            <a:picLocks noChangeAspect="1" noChangeArrowheads="1"/>
          </p:cNvPicPr>
          <p:nvPr/>
        </p:nvPicPr>
        <p:blipFill>
          <a:blip r:embed="rId7"/>
          <a:srcRect/>
          <a:stretch>
            <a:fillRect/>
          </a:stretch>
        </p:blipFill>
        <p:spPr bwMode="auto">
          <a:xfrm>
            <a:off x="647700" y="3452813"/>
            <a:ext cx="803275" cy="585787"/>
          </a:xfrm>
          <a:prstGeom prst="rect">
            <a:avLst/>
          </a:prstGeom>
          <a:noFill/>
          <a:ln w="12700">
            <a:noFill/>
            <a:miter lim="800000"/>
            <a:headEnd/>
            <a:tailEnd/>
          </a:ln>
        </p:spPr>
      </p:pic>
      <p:pic>
        <p:nvPicPr>
          <p:cNvPr id="1029" name="Picture 1"/>
          <p:cNvPicPr>
            <a:picLocks noChangeAspect="1" noChangeArrowheads="1"/>
          </p:cNvPicPr>
          <p:nvPr/>
        </p:nvPicPr>
        <p:blipFill>
          <a:blip r:embed="rId8"/>
          <a:srcRect/>
          <a:stretch>
            <a:fillRect/>
          </a:stretch>
        </p:blipFill>
        <p:spPr bwMode="auto">
          <a:xfrm>
            <a:off x="1677988" y="3452813"/>
            <a:ext cx="1031875" cy="419100"/>
          </a:xfrm>
          <a:prstGeom prst="rect">
            <a:avLst/>
          </a:prstGeom>
          <a:noFill/>
          <a:ln w="12700">
            <a:noFill/>
            <a:miter lim="800000"/>
            <a:headEnd/>
            <a:tailEnd/>
          </a:ln>
        </p:spPr>
      </p:pic>
      <p:sp>
        <p:nvSpPr>
          <p:cNvPr id="71" name="Rectangle 70"/>
          <p:cNvSpPr>
            <a:spLocks noChangeArrowheads="1"/>
          </p:cNvSpPr>
          <p:nvPr/>
        </p:nvSpPr>
        <p:spPr bwMode="auto">
          <a:xfrm>
            <a:off x="533400" y="0"/>
            <a:ext cx="1033463" cy="1371600"/>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
        <p:nvSpPr>
          <p:cNvPr id="72" name="Rectangle 71"/>
          <p:cNvSpPr>
            <a:spLocks noChangeArrowheads="1"/>
          </p:cNvSpPr>
          <p:nvPr/>
        </p:nvSpPr>
        <p:spPr bwMode="auto">
          <a:xfrm>
            <a:off x="1566863" y="0"/>
            <a:ext cx="1260475" cy="1371600"/>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Tree>
  </p:cSld>
  <p:clrMap bg1="dk1" tx1="lt1" bg2="dk2" tx2="lt2" accent1="accent1" accent2="accent2" accent3="accent3" accent4="accent4" accent5="accent5" accent6="accent6" hlink="hlink" folHlink="folHlink"/>
  <p:sldLayoutIdLst>
    <p:sldLayoutId id="2147484185" r:id="rId1"/>
    <p:sldLayoutId id="2147484186" r:id="rId2"/>
    <p:sldLayoutId id="2147484187" r:id="rId3"/>
    <p:sldLayoutId id="2147484188" r:id="rId4"/>
    <p:sldLayoutId id="2147484189" r:id="rId5"/>
  </p:sldLayoutIdLst>
  <p:transition spd="med">
    <p:fade/>
  </p:transition>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152400" y="152400"/>
            <a:ext cx="8164513"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7171" name="Text Placeholder 2"/>
          <p:cNvSpPr>
            <a:spLocks noGrp="1"/>
          </p:cNvSpPr>
          <p:nvPr>
            <p:ph type="body" idx="1"/>
          </p:nvPr>
        </p:nvSpPr>
        <p:spPr bwMode="auto">
          <a:xfrm>
            <a:off x="152400" y="1477963"/>
            <a:ext cx="8177213"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dirty="0">
                <a:solidFill>
                  <a:srgbClr val="898989"/>
                </a:solidFill>
                <a:latin typeface="Verdana" pitchFamily="34" charset="0"/>
                <a:ea typeface="ヒラギノ角ゴ Pro W3" charset="-128"/>
                <a:cs typeface="+mn-cs"/>
              </a:defRPr>
            </a:lvl1pPr>
          </a:lstStyle>
          <a:p>
            <a:pPr>
              <a:defRPr/>
            </a:pPr>
            <a:endParaRPr lang="es-ES_tradnl" dirty="0"/>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ea typeface="ヒラギノ角ゴ Pro W3" charset="-128"/>
                <a:cs typeface="+mn-cs"/>
              </a:defRPr>
            </a:lvl1pPr>
          </a:lstStyle>
          <a:p>
            <a:pPr>
              <a:defRPr/>
            </a:pPr>
            <a:fld id="{D16C39B1-7199-49BD-8C95-CCC7CCC5C000}" type="slidenum">
              <a:rPr lang="en-US"/>
              <a:pPr>
                <a:defRPr/>
              </a:pPr>
              <a:t>‹Nº›</a:t>
            </a:fld>
            <a:endParaRPr lang="en-US" dirty="0"/>
          </a:p>
        </p:txBody>
      </p:sp>
      <p:sp>
        <p:nvSpPr>
          <p:cNvPr id="7" name="Rectangle 6"/>
          <p:cNvSpPr>
            <a:spLocks noChangeArrowheads="1"/>
          </p:cNvSpPr>
          <p:nvPr/>
        </p:nvSpPr>
        <p:spPr bwMode="auto">
          <a:xfrm>
            <a:off x="8413750" y="-6350"/>
            <a:ext cx="284163" cy="8667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
        <p:nvSpPr>
          <p:cNvPr id="8" name="Rectangle 7"/>
          <p:cNvSpPr>
            <a:spLocks noChangeArrowheads="1"/>
          </p:cNvSpPr>
          <p:nvPr/>
        </p:nvSpPr>
        <p:spPr bwMode="auto">
          <a:xfrm>
            <a:off x="8697913" y="0"/>
            <a:ext cx="347662" cy="86042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
        <p:nvSpPr>
          <p:cNvPr id="10" name="Rectangle 9"/>
          <p:cNvSpPr>
            <a:spLocks noChangeArrowheads="1"/>
          </p:cNvSpPr>
          <p:nvPr/>
        </p:nvSpPr>
        <p:spPr bwMode="auto">
          <a:xfrm>
            <a:off x="8413750" y="6400800"/>
            <a:ext cx="284163" cy="4572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
        <p:nvSpPr>
          <p:cNvPr id="11" name="Rectangle 10"/>
          <p:cNvSpPr>
            <a:spLocks noChangeArrowheads="1"/>
          </p:cNvSpPr>
          <p:nvPr/>
        </p:nvSpPr>
        <p:spPr bwMode="auto">
          <a:xfrm>
            <a:off x="8697913" y="6400800"/>
            <a:ext cx="347662" cy="4572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Tree>
  </p:cSld>
  <p:clrMap bg1="lt1" tx1="dk1" bg2="lt2" tx2="dk2" accent1="accent1" accent2="accent2" accent3="accent3" accent4="accent4" accent5="accent5" accent6="accent6" hlink="hlink" folHlink="folHlink"/>
  <p:sldLayoutIdLst>
    <p:sldLayoutId id="2147484190" r:id="rId1"/>
    <p:sldLayoutId id="2147484191" r:id="rId2"/>
    <p:sldLayoutId id="2147484192" r:id="rId3"/>
    <p:sldLayoutId id="2147484193" r:id="rId4"/>
    <p:sldLayoutId id="2147484194" r:id="rId5"/>
    <p:sldLayoutId id="2147484195" r:id="rId6"/>
    <p:sldLayoutId id="2147484196" r:id="rId7"/>
    <p:sldLayoutId id="2147484197" r:id="rId8"/>
    <p:sldLayoutId id="2147484198" r:id="rId9"/>
    <p:sldLayoutId id="2147484199" r:id="rId10"/>
    <p:sldLayoutId id="2147484200" r:id="rId11"/>
  </p:sldLayoutIdLst>
  <p:transition spd="med">
    <p:fade/>
  </p:transition>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CL" dirty="0">
              <a:solidFill>
                <a:srgbClr val="FFFFFF"/>
              </a:solidFill>
              <a:ea typeface="ヒラギノ角ゴ Pro W3" charset="-128"/>
            </a:endParaRPr>
          </a:p>
        </p:txBody>
      </p:sp>
      <p:sp>
        <p:nvSpPr>
          <p:cNvPr id="14" name="Rectangle 13"/>
          <p:cNvSpPr>
            <a:spLocks noChangeArrowheads="1"/>
          </p:cNvSpPr>
          <p:nvPr/>
        </p:nvSpPr>
        <p:spPr bwMode="auto">
          <a:xfrm>
            <a:off x="7153275" y="0"/>
            <a:ext cx="1990725" cy="6629400"/>
          </a:xfrm>
          <a:prstGeom prst="rect">
            <a:avLst/>
          </a:prstGeom>
          <a:solidFill>
            <a:schemeClr val="bg1"/>
          </a:solidFill>
          <a:ln w="9525">
            <a:noFill/>
            <a:miter lim="800000"/>
            <a:headEnd/>
            <a:tailEnd/>
          </a:ln>
          <a:effectLst>
            <a:outerShdw dist="38100" dir="5640026"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grpSp>
        <p:nvGrpSpPr>
          <p:cNvPr id="19460"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CL" dirty="0">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CL" dirty="0">
                <a:solidFill>
                  <a:srgbClr val="FFFFFF"/>
                </a:solidFill>
                <a:ea typeface="ヒラギノ角ゴ Pro W3" charset="-128"/>
              </a:endParaRPr>
            </a:p>
          </p:txBody>
        </p:sp>
        <p:pic>
          <p:nvPicPr>
            <p:cNvPr id="19465" name="Picture 1"/>
            <p:cNvPicPr>
              <a:picLocks noChangeAspect="1" noChangeArrowheads="1"/>
            </p:cNvPicPr>
            <p:nvPr userDrawn="1"/>
          </p:nvPicPr>
          <p:blipFill>
            <a:blip r:embed="rId13"/>
            <a:srcRect/>
            <a:stretch>
              <a:fillRect/>
            </a:stretch>
          </p:blipFill>
          <p:spPr bwMode="auto">
            <a:xfrm>
              <a:off x="3660775" y="2287588"/>
              <a:ext cx="1041400" cy="760412"/>
            </a:xfrm>
            <a:prstGeom prst="rect">
              <a:avLst/>
            </a:prstGeom>
            <a:noFill/>
            <a:ln w="12700">
              <a:noFill/>
              <a:miter lim="800000"/>
              <a:headEnd/>
              <a:tailEnd/>
            </a:ln>
          </p:spPr>
        </p:pic>
        <p:pic>
          <p:nvPicPr>
            <p:cNvPr id="19466" name="Picture 1"/>
            <p:cNvPicPr>
              <a:picLocks noChangeAspect="1" noChangeArrowheads="1"/>
            </p:cNvPicPr>
            <p:nvPr userDrawn="1"/>
          </p:nvPicPr>
          <p:blipFill>
            <a:blip r:embed="rId14"/>
            <a:srcRect/>
            <a:stretch>
              <a:fillRect/>
            </a:stretch>
          </p:blipFill>
          <p:spPr bwMode="auto">
            <a:xfrm>
              <a:off x="4995863" y="2287588"/>
              <a:ext cx="1339850" cy="544512"/>
            </a:xfrm>
            <a:prstGeom prst="rect">
              <a:avLst/>
            </a:prstGeom>
            <a:noFill/>
            <a:ln w="12700">
              <a:noFill/>
              <a:miter lim="800000"/>
              <a:headEnd/>
              <a:tailEnd/>
            </a:ln>
          </p:spPr>
        </p:pic>
        <p:pic>
          <p:nvPicPr>
            <p:cNvPr id="19467" name="Picture 1"/>
            <p:cNvPicPr>
              <a:picLocks noChangeAspect="1" noChangeArrowheads="1"/>
            </p:cNvPicPr>
            <p:nvPr userDrawn="1"/>
          </p:nvPicPr>
          <p:blipFill>
            <a:blip r:embed="rId15"/>
            <a:srcRect/>
            <a:stretch>
              <a:fillRect/>
            </a:stretch>
          </p:blipFill>
          <p:spPr bwMode="auto">
            <a:xfrm>
              <a:off x="5003800" y="4851400"/>
              <a:ext cx="1336675" cy="230188"/>
            </a:xfrm>
            <a:prstGeom prst="rect">
              <a:avLst/>
            </a:prstGeom>
            <a:noFill/>
            <a:ln w="12700">
              <a:noFill/>
              <a:miter lim="800000"/>
              <a:headEnd/>
              <a:tailEnd/>
            </a:ln>
          </p:spPr>
        </p:pic>
      </p:grpSp>
      <p:sp>
        <p:nvSpPr>
          <p:cNvPr id="13" name="Rectangle 12"/>
          <p:cNvSpPr>
            <a:spLocks noChangeArrowheads="1"/>
          </p:cNvSpPr>
          <p:nvPr/>
        </p:nvSpPr>
        <p:spPr bwMode="auto">
          <a:xfrm>
            <a:off x="4763" y="0"/>
            <a:ext cx="7148512" cy="6629400"/>
          </a:xfrm>
          <a:prstGeom prst="rect">
            <a:avLst/>
          </a:prstGeom>
          <a:solidFill>
            <a:srgbClr val="006CB7"/>
          </a:solidFill>
          <a:ln w="9525">
            <a:noFill/>
            <a:miter lim="800000"/>
            <a:headEnd/>
            <a:tailEnd/>
          </a:ln>
          <a:effectLst>
            <a:outerShdw dist="38100" dir="3779989" algn="br" rotWithShape="0">
              <a:srgbClr val="808080">
                <a:alpha val="70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
        <p:nvSpPr>
          <p:cNvPr id="19462" name="Title Placeholder 1"/>
          <p:cNvSpPr>
            <a:spLocks noGrp="1"/>
          </p:cNvSpPr>
          <p:nvPr>
            <p:ph type="title"/>
          </p:nvPr>
        </p:nvSpPr>
        <p:spPr bwMode="auto">
          <a:xfrm>
            <a:off x="457200" y="2525713"/>
            <a:ext cx="6477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ransition spd="med">
    <p:fade/>
  </p:transition>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1746" name="Title Placeholder 1"/>
          <p:cNvSpPr>
            <a:spLocks noGrp="1"/>
          </p:cNvSpPr>
          <p:nvPr>
            <p:ph type="title"/>
          </p:nvPr>
        </p:nvSpPr>
        <p:spPr bwMode="auto">
          <a:xfrm>
            <a:off x="152400" y="152400"/>
            <a:ext cx="8164513"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31747" name="Text Placeholder 2"/>
          <p:cNvSpPr>
            <a:spLocks noGrp="1"/>
          </p:cNvSpPr>
          <p:nvPr>
            <p:ph type="body" idx="1"/>
          </p:nvPr>
        </p:nvSpPr>
        <p:spPr bwMode="auto">
          <a:xfrm>
            <a:off x="152400" y="1477963"/>
            <a:ext cx="8177213"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charset="0"/>
                <a:ea typeface="ヒラギノ角ゴ Pro W3" charset="0"/>
                <a:cs typeface="Verdana" charset="0"/>
              </a:defRPr>
            </a:lvl1pPr>
          </a:lstStyle>
          <a:p>
            <a:pPr>
              <a:defRPr/>
            </a:pPr>
            <a:r>
              <a:rPr lang="es-ES_tradnl" dirty="0"/>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ea typeface="ヒラギノ角ゴ Pro W3" charset="-128"/>
                <a:cs typeface="+mn-cs"/>
              </a:defRPr>
            </a:lvl1pPr>
          </a:lstStyle>
          <a:p>
            <a:pPr>
              <a:defRPr/>
            </a:pPr>
            <a:fld id="{2C4836F8-19A7-4006-8FEF-6C5AA851FA1D}" type="slidenum">
              <a:rPr lang="en-US"/>
              <a:pPr>
                <a:defRPr/>
              </a:pPr>
              <a:t>‹Nº›</a:t>
            </a:fld>
            <a:endParaRPr lang="en-US" dirty="0"/>
          </a:p>
        </p:txBody>
      </p:sp>
      <p:sp>
        <p:nvSpPr>
          <p:cNvPr id="7" name="Rectangle 6"/>
          <p:cNvSpPr>
            <a:spLocks noChangeArrowheads="1"/>
          </p:cNvSpPr>
          <p:nvPr userDrawn="1"/>
        </p:nvSpPr>
        <p:spPr bwMode="auto">
          <a:xfrm>
            <a:off x="8413750" y="-6350"/>
            <a:ext cx="284163" cy="8667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dirty="0">
              <a:solidFill>
                <a:srgbClr val="FFFFFF"/>
              </a:solidFill>
              <a:latin typeface="Calibri" charset="0"/>
              <a:ea typeface="ヒラギノ角ゴ Pro W3" charset="0"/>
              <a:cs typeface="ヒラギノ角ゴ Pro W3" charset="0"/>
            </a:endParaRPr>
          </a:p>
        </p:txBody>
      </p:sp>
      <p:sp>
        <p:nvSpPr>
          <p:cNvPr id="8" name="Rectangle 7"/>
          <p:cNvSpPr>
            <a:spLocks noChangeArrowheads="1"/>
          </p:cNvSpPr>
          <p:nvPr userDrawn="1"/>
        </p:nvSpPr>
        <p:spPr bwMode="auto">
          <a:xfrm>
            <a:off x="8697913" y="0"/>
            <a:ext cx="347662" cy="86042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dirty="0">
              <a:solidFill>
                <a:srgbClr val="FFFFFF"/>
              </a:solidFill>
              <a:latin typeface="Calibri" charset="0"/>
              <a:ea typeface="ヒラギノ角ゴ Pro W3" charset="0"/>
              <a:cs typeface="ヒラギノ角ゴ Pro W3" charset="0"/>
            </a:endParaRPr>
          </a:p>
        </p:txBody>
      </p:sp>
      <p:sp>
        <p:nvSpPr>
          <p:cNvPr id="10" name="Rectangle 9"/>
          <p:cNvSpPr>
            <a:spLocks noChangeArrowheads="1"/>
          </p:cNvSpPr>
          <p:nvPr userDrawn="1"/>
        </p:nvSpPr>
        <p:spPr bwMode="auto">
          <a:xfrm>
            <a:off x="8413750" y="6400800"/>
            <a:ext cx="284163" cy="4572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dirty="0">
              <a:solidFill>
                <a:srgbClr val="FFFFFF"/>
              </a:solidFill>
              <a:latin typeface="Calibri" charset="0"/>
              <a:ea typeface="ヒラギノ角ゴ Pro W3" charset="0"/>
              <a:cs typeface="ヒラギノ角ゴ Pro W3" charset="0"/>
            </a:endParaRPr>
          </a:p>
        </p:txBody>
      </p:sp>
      <p:sp>
        <p:nvSpPr>
          <p:cNvPr id="11" name="Rectangle 10"/>
          <p:cNvSpPr>
            <a:spLocks noChangeArrowheads="1"/>
          </p:cNvSpPr>
          <p:nvPr userDrawn="1"/>
        </p:nvSpPr>
        <p:spPr bwMode="auto">
          <a:xfrm>
            <a:off x="8697913" y="6400800"/>
            <a:ext cx="347662" cy="4572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dirty="0">
              <a:solidFill>
                <a:srgbClr val="FFFFFF"/>
              </a:solidFill>
              <a:latin typeface="Calibri" charset="0"/>
              <a:ea typeface="ヒラギノ角ゴ Pro W3" charset="0"/>
              <a:cs typeface="ヒラギノ角ゴ Pro W3" charset="0"/>
            </a:endParaRPr>
          </a:p>
        </p:txBody>
      </p:sp>
    </p:spTree>
  </p:cSld>
  <p:clrMap bg1="lt1" tx1="dk1" bg2="lt2" tx2="dk2" accent1="accent1" accent2="accent2" accent3="accent3" accent4="accent4" accent5="accent5" accent6="accent6" hlink="hlink" folHlink="folHlink"/>
  <p:sldLayoutIdLst>
    <p:sldLayoutId id="2147484212" r:id="rId1"/>
    <p:sldLayoutId id="2147484213" r:id="rId2"/>
    <p:sldLayoutId id="2147484214" r:id="rId3"/>
    <p:sldLayoutId id="2147484215" r:id="rId4"/>
    <p:sldLayoutId id="2147484216" r:id="rId5"/>
    <p:sldLayoutId id="2147484217" r:id="rId6"/>
    <p:sldLayoutId id="2147484218" r:id="rId7"/>
    <p:sldLayoutId id="2147484219" r:id="rId8"/>
    <p:sldLayoutId id="2147484220" r:id="rId9"/>
    <p:sldLayoutId id="2147484221" r:id="rId10"/>
    <p:sldLayoutId id="2147484222"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CL" dirty="0">
              <a:solidFill>
                <a:srgbClr val="FFFFFF"/>
              </a:solidFill>
              <a:ea typeface="ヒラギノ角ゴ Pro W3" charset="-128"/>
            </a:endParaRPr>
          </a:p>
        </p:txBody>
      </p:sp>
      <p:sp>
        <p:nvSpPr>
          <p:cNvPr id="14" name="Rectangle 13"/>
          <p:cNvSpPr>
            <a:spLocks noChangeArrowheads="1"/>
          </p:cNvSpPr>
          <p:nvPr/>
        </p:nvSpPr>
        <p:spPr bwMode="auto">
          <a:xfrm>
            <a:off x="7153275" y="0"/>
            <a:ext cx="1990725" cy="6629400"/>
          </a:xfrm>
          <a:prstGeom prst="rect">
            <a:avLst/>
          </a:prstGeom>
          <a:solidFill>
            <a:schemeClr val="bg1"/>
          </a:solidFill>
          <a:ln w="9525">
            <a:noFill/>
            <a:miter lim="800000"/>
            <a:headEnd/>
            <a:tailEnd/>
          </a:ln>
          <a:effectLst>
            <a:outerShdw dist="38100" dir="5640026" rotWithShape="0">
              <a:srgbClr val="808080">
                <a:alpha val="25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grpSp>
        <p:nvGrpSpPr>
          <p:cNvPr id="19460"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CL" dirty="0">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CL" dirty="0">
                <a:solidFill>
                  <a:srgbClr val="FFFFFF"/>
                </a:solidFill>
                <a:ea typeface="ヒラギノ角ゴ Pro W3" charset="-128"/>
              </a:endParaRPr>
            </a:p>
          </p:txBody>
        </p:sp>
        <p:pic>
          <p:nvPicPr>
            <p:cNvPr id="19465" name="Picture 1"/>
            <p:cNvPicPr>
              <a:picLocks noChangeAspect="1" noChangeArrowheads="1"/>
            </p:cNvPicPr>
            <p:nvPr userDrawn="1"/>
          </p:nvPicPr>
          <p:blipFill>
            <a:blip r:embed="rId13"/>
            <a:srcRect/>
            <a:stretch>
              <a:fillRect/>
            </a:stretch>
          </p:blipFill>
          <p:spPr bwMode="auto">
            <a:xfrm>
              <a:off x="3660775" y="2287588"/>
              <a:ext cx="1041400" cy="760412"/>
            </a:xfrm>
            <a:prstGeom prst="rect">
              <a:avLst/>
            </a:prstGeom>
            <a:noFill/>
            <a:ln w="12700">
              <a:noFill/>
              <a:miter lim="800000"/>
              <a:headEnd/>
              <a:tailEnd/>
            </a:ln>
          </p:spPr>
        </p:pic>
        <p:pic>
          <p:nvPicPr>
            <p:cNvPr id="19466" name="Picture 1"/>
            <p:cNvPicPr>
              <a:picLocks noChangeAspect="1" noChangeArrowheads="1"/>
            </p:cNvPicPr>
            <p:nvPr userDrawn="1"/>
          </p:nvPicPr>
          <p:blipFill>
            <a:blip r:embed="rId14"/>
            <a:srcRect/>
            <a:stretch>
              <a:fillRect/>
            </a:stretch>
          </p:blipFill>
          <p:spPr bwMode="auto">
            <a:xfrm>
              <a:off x="4995863" y="2287588"/>
              <a:ext cx="1339850" cy="544512"/>
            </a:xfrm>
            <a:prstGeom prst="rect">
              <a:avLst/>
            </a:prstGeom>
            <a:noFill/>
            <a:ln w="12700">
              <a:noFill/>
              <a:miter lim="800000"/>
              <a:headEnd/>
              <a:tailEnd/>
            </a:ln>
          </p:spPr>
        </p:pic>
        <p:pic>
          <p:nvPicPr>
            <p:cNvPr id="19467" name="Picture 1"/>
            <p:cNvPicPr>
              <a:picLocks noChangeAspect="1" noChangeArrowheads="1"/>
            </p:cNvPicPr>
            <p:nvPr userDrawn="1"/>
          </p:nvPicPr>
          <p:blipFill>
            <a:blip r:embed="rId15"/>
            <a:srcRect/>
            <a:stretch>
              <a:fillRect/>
            </a:stretch>
          </p:blipFill>
          <p:spPr bwMode="auto">
            <a:xfrm>
              <a:off x="5003800" y="4851400"/>
              <a:ext cx="1336675" cy="230188"/>
            </a:xfrm>
            <a:prstGeom prst="rect">
              <a:avLst/>
            </a:prstGeom>
            <a:noFill/>
            <a:ln w="12700">
              <a:noFill/>
              <a:miter lim="800000"/>
              <a:headEnd/>
              <a:tailEnd/>
            </a:ln>
          </p:spPr>
        </p:pic>
      </p:grpSp>
      <p:sp>
        <p:nvSpPr>
          <p:cNvPr id="13" name="Rectangle 12"/>
          <p:cNvSpPr>
            <a:spLocks noChangeArrowheads="1"/>
          </p:cNvSpPr>
          <p:nvPr/>
        </p:nvSpPr>
        <p:spPr bwMode="auto">
          <a:xfrm>
            <a:off x="4763" y="0"/>
            <a:ext cx="7148512" cy="6629400"/>
          </a:xfrm>
          <a:prstGeom prst="rect">
            <a:avLst/>
          </a:prstGeom>
          <a:solidFill>
            <a:srgbClr val="006CB7"/>
          </a:solidFill>
          <a:ln w="9525">
            <a:noFill/>
            <a:miter lim="800000"/>
            <a:headEnd/>
            <a:tailEnd/>
          </a:ln>
          <a:effectLst>
            <a:outerShdw dist="38100" dir="3779989" algn="br" rotWithShape="0">
              <a:srgbClr val="808080">
                <a:alpha val="70000"/>
              </a:srgbClr>
            </a:outerShdw>
          </a:effectLst>
        </p:spPr>
        <p:txBody>
          <a:bodyPr anchor="ctr"/>
          <a:lstStyle/>
          <a:p>
            <a:pPr>
              <a:defRPr/>
            </a:pPr>
            <a:endParaRPr lang="es-CL" dirty="0">
              <a:solidFill>
                <a:srgbClr val="FFFFFF"/>
              </a:solidFill>
              <a:latin typeface="Calibri" pitchFamily="34" charset="0"/>
              <a:ea typeface="ヒラギノ角ゴ Pro W3" charset="-128"/>
              <a:cs typeface="+mn-cs"/>
            </a:endParaRPr>
          </a:p>
        </p:txBody>
      </p:sp>
      <p:sp>
        <p:nvSpPr>
          <p:cNvPr id="19462" name="Title Placeholder 1"/>
          <p:cNvSpPr>
            <a:spLocks noGrp="1"/>
          </p:cNvSpPr>
          <p:nvPr>
            <p:ph type="title"/>
          </p:nvPr>
        </p:nvSpPr>
        <p:spPr bwMode="auto">
          <a:xfrm>
            <a:off x="457200" y="2525713"/>
            <a:ext cx="6477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1818852687"/>
      </p:ext>
    </p:extLst>
  </p:cSld>
  <p:clrMap bg1="lt1" tx1="dk1" bg2="lt2" tx2="dk2" accent1="accent1" accent2="accent2" accent3="accent3" accent4="accent4" accent5="accent5" accent6="accent6" hlink="hlink" folHlink="folHlink"/>
  <p:sldLayoutIdLst>
    <p:sldLayoutId id="2147484224"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Lst>
  <p:transition spd="med">
    <p:fade/>
  </p:transition>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mailto:osvaldoduguez@minsal.cl"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mailto:epcastillo@minsal.cl"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mailto:ComiteNoConformidades@minsal.cl"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mailto:vvallejo@minsal.cl"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mailto:osvaldoduguez@minsal.c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Título"/>
          <p:cNvSpPr>
            <a:spLocks noGrp="1"/>
          </p:cNvSpPr>
          <p:nvPr>
            <p:ph type="ctrTitle"/>
          </p:nvPr>
        </p:nvSpPr>
        <p:spPr bwMode="auto">
          <a:xfrm>
            <a:off x="492125" y="1600200"/>
            <a:ext cx="8543925" cy="936625"/>
          </a:xfrm>
          <a:noFill/>
          <a:ln>
            <a:miter lim="800000"/>
            <a:headEnd/>
            <a:tailEnd/>
          </a:ln>
        </p:spPr>
        <p:txBody>
          <a:bodyPr vert="horz" wrap="square" lIns="91440" tIns="45720" rIns="91440" bIns="45720" numCol="1" anchor="t" anchorCtr="0" compatLnSpc="1">
            <a:prstTxWarp prst="textNoShape">
              <a:avLst/>
            </a:prstTxWarp>
          </a:bodyPr>
          <a:lstStyle/>
          <a:p>
            <a:pPr algn="ctr" fontAlgn="base">
              <a:spcAft>
                <a:spcPct val="0"/>
              </a:spcAft>
            </a:pPr>
            <a:r>
              <a:rPr lang="es-ES_tradnl" sz="2800" b="1" dirty="0" smtClean="0">
                <a:solidFill>
                  <a:srgbClr val="FFFFFF"/>
                </a:solidFill>
                <a:latin typeface="Verdana" pitchFamily="34" charset="0"/>
                <a:ea typeface="ヒラギノ角ゴ Pro W3"/>
                <a:cs typeface="ヒラギノ角ゴ Pro W3"/>
                <a:sym typeface="Verdana Bold"/>
              </a:rPr>
              <a:t>UNIDAD GESTIÓN DE LA INFORMACION DE RECURSOS HUMANOS</a:t>
            </a:r>
            <a:br>
              <a:rPr lang="es-ES_tradnl" sz="2800" b="1" dirty="0" smtClean="0">
                <a:solidFill>
                  <a:srgbClr val="FFFFFF"/>
                </a:solidFill>
                <a:latin typeface="Verdana" pitchFamily="34" charset="0"/>
                <a:ea typeface="ヒラギノ角ゴ Pro W3"/>
                <a:cs typeface="ヒラギノ角ゴ Pro W3"/>
                <a:sym typeface="Verdana Bold"/>
              </a:rPr>
            </a:br>
            <a:r>
              <a:rPr lang="es-ES_tradnl" sz="2800" b="1" dirty="0" smtClean="0">
                <a:solidFill>
                  <a:srgbClr val="FFFFFF"/>
                </a:solidFill>
                <a:latin typeface="Verdana" pitchFamily="34" charset="0"/>
                <a:ea typeface="ヒラギノ角ゴ Pro W3"/>
                <a:cs typeface="ヒラギノ角ゴ Pro W3"/>
                <a:sym typeface="Verdana Bold"/>
              </a:rPr>
              <a:t>Ministerio de Salud de Chile</a:t>
            </a:r>
            <a:r>
              <a:rPr lang="es-ES_tradnl" sz="3000" b="1" dirty="0" smtClean="0">
                <a:solidFill>
                  <a:srgbClr val="FFFFFF"/>
                </a:solidFill>
                <a:latin typeface="Verdana" pitchFamily="34" charset="0"/>
                <a:ea typeface="ヒラギノ角ゴ Pro W3"/>
                <a:cs typeface="ヒラギノ角ゴ Pro W3"/>
                <a:sym typeface="Verdana Bold"/>
              </a:rPr>
              <a:t/>
            </a:r>
            <a:br>
              <a:rPr lang="es-ES_tradnl" sz="3000" b="1" dirty="0" smtClean="0">
                <a:solidFill>
                  <a:srgbClr val="FFFFFF"/>
                </a:solidFill>
                <a:latin typeface="Verdana" pitchFamily="34" charset="0"/>
                <a:ea typeface="ヒラギノ角ゴ Pro W3"/>
                <a:cs typeface="ヒラギノ角ゴ Pro W3"/>
                <a:sym typeface="Verdana Bold"/>
              </a:rPr>
            </a:br>
            <a:r>
              <a:rPr lang="es-ES" dirty="0" smtClean="0">
                <a:ea typeface="ヒラギノ角ゴ Pro W3"/>
                <a:cs typeface="ヒラギノ角ゴ Pro W3"/>
              </a:rPr>
              <a:t/>
            </a:r>
            <a:br>
              <a:rPr lang="es-ES" dirty="0" smtClean="0">
                <a:ea typeface="ヒラギノ角ゴ Pro W3"/>
                <a:cs typeface="ヒラギノ角ゴ Pro W3"/>
              </a:rPr>
            </a:br>
            <a:r>
              <a:rPr lang="es-ES" dirty="0" smtClean="0">
                <a:ea typeface="ヒラギノ角ゴ Pro W3"/>
                <a:cs typeface="ヒラギノ角ゴ Pro W3"/>
              </a:rPr>
              <a:t>diciembre de 2012</a:t>
            </a:r>
            <a:endParaRPr lang="es-MX" dirty="0" smtClean="0">
              <a:ea typeface="ヒラギノ角ゴ Pro W3"/>
              <a:cs typeface="ヒラギノ角ゴ Pro W3"/>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sz="2800" dirty="0" smtClean="0"/>
              <a:t>Procedimiento</a:t>
            </a:r>
            <a:r>
              <a:rPr lang="es-CL" dirty="0" smtClean="0"/>
              <a:t> </a:t>
            </a:r>
            <a:r>
              <a:rPr lang="es-CL" dirty="0"/>
              <a:t>de MANUALES SIRH</a:t>
            </a:r>
          </a:p>
        </p:txBody>
      </p:sp>
      <p:sp>
        <p:nvSpPr>
          <p:cNvPr id="3" name="2 Marcador de contenido"/>
          <p:cNvSpPr>
            <a:spLocks noGrp="1"/>
          </p:cNvSpPr>
          <p:nvPr>
            <p:ph idx="1"/>
          </p:nvPr>
        </p:nvSpPr>
        <p:spPr/>
        <p:txBody>
          <a:bodyPr/>
          <a:lstStyle/>
          <a:p>
            <a:pPr lvl="1"/>
            <a:r>
              <a:rPr lang="es-CL" b="1" cap="all" dirty="0" smtClean="0"/>
              <a:t> </a:t>
            </a:r>
            <a:r>
              <a:rPr lang="es-CL" b="1" cap="all" dirty="0"/>
              <a:t>ACTUALIZACIÓN DE MANUALES</a:t>
            </a:r>
          </a:p>
          <a:p>
            <a:pPr lvl="0" algn="just"/>
            <a:r>
              <a:rPr lang="es-CL" sz="2800" dirty="0">
                <a:solidFill>
                  <a:schemeClr val="tx2">
                    <a:lumMod val="60000"/>
                    <a:lumOff val="40000"/>
                  </a:schemeClr>
                </a:solidFill>
              </a:rPr>
              <a:t>Se recibe correo de publicación de puesta en producción con respectiva guía de cambios de uno o varios módulos del SIRH.</a:t>
            </a:r>
          </a:p>
          <a:p>
            <a:pPr lvl="0" algn="just"/>
            <a:r>
              <a:rPr lang="es-CL" sz="2800" dirty="0">
                <a:solidFill>
                  <a:schemeClr val="tx2">
                    <a:lumMod val="60000"/>
                    <a:lumOff val="40000"/>
                  </a:schemeClr>
                </a:solidFill>
              </a:rPr>
              <a:t>Si guía de cambio afecta manual, se procede a su envío al Encargado Técnico quien tiene 3 días para actualizar manual.</a:t>
            </a:r>
          </a:p>
          <a:p>
            <a:pPr lvl="0" algn="just"/>
            <a:r>
              <a:rPr lang="es-CL" sz="2800" dirty="0">
                <a:solidFill>
                  <a:schemeClr val="tx2">
                    <a:lumMod val="60000"/>
                    <a:lumOff val="40000"/>
                  </a:schemeClr>
                </a:solidFill>
              </a:rPr>
              <a:t>El Encargado Técnico recibe guía de cambios y procede a modificar manual, donde debe considerar modificar fecha de última actualización en portada, y anexar al final del manual la guía de cambios que lo modifico.</a:t>
            </a:r>
          </a:p>
          <a:p>
            <a:pPr lvl="0"/>
            <a:endParaRPr lang="es-MX" sz="2800" dirty="0"/>
          </a:p>
          <a:p>
            <a:pPr lvl="0"/>
            <a:endParaRPr lang="es-CL" sz="2800" dirty="0"/>
          </a:p>
          <a:p>
            <a:endParaRPr lang="es-CL" dirty="0"/>
          </a:p>
        </p:txBody>
      </p:sp>
    </p:spTree>
    <p:extLst>
      <p:ext uri="{BB962C8B-B14F-4D97-AF65-F5344CB8AC3E}">
        <p14:creationId xmlns:p14="http://schemas.microsoft.com/office/powerpoint/2010/main" val="2375884539"/>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sz="2800" dirty="0" smtClean="0"/>
              <a:t>Procedimiento</a:t>
            </a:r>
            <a:r>
              <a:rPr lang="es-CL" dirty="0" smtClean="0"/>
              <a:t> </a:t>
            </a:r>
            <a:r>
              <a:rPr lang="es-CL" dirty="0"/>
              <a:t>de MANUALES SIRH</a:t>
            </a:r>
          </a:p>
        </p:txBody>
      </p:sp>
      <p:sp>
        <p:nvSpPr>
          <p:cNvPr id="3" name="2 Marcador de contenido"/>
          <p:cNvSpPr>
            <a:spLocks noGrp="1"/>
          </p:cNvSpPr>
          <p:nvPr>
            <p:ph idx="1"/>
          </p:nvPr>
        </p:nvSpPr>
        <p:spPr/>
        <p:txBody>
          <a:bodyPr/>
          <a:lstStyle/>
          <a:p>
            <a:pPr lvl="0" algn="just"/>
            <a:r>
              <a:rPr lang="es-CL" dirty="0">
                <a:solidFill>
                  <a:schemeClr val="tx2">
                    <a:lumMod val="60000"/>
                    <a:lumOff val="40000"/>
                  </a:schemeClr>
                </a:solidFill>
              </a:rPr>
              <a:t>El Encargado Técnico envía manual a la coordinadora de capacitación (MP) quien procede a coordinar la revisión del manual modificado.</a:t>
            </a:r>
          </a:p>
          <a:p>
            <a:pPr lvl="0" algn="just"/>
            <a:r>
              <a:rPr lang="es-CL" dirty="0">
                <a:solidFill>
                  <a:schemeClr val="tx2">
                    <a:lumMod val="60000"/>
                    <a:lumOff val="40000"/>
                  </a:schemeClr>
                </a:solidFill>
              </a:rPr>
              <a:t>Cuando el manual está revisado y aceptado, es entregado al Encargado del Portal SIRH para que coordine la subida al portal.</a:t>
            </a:r>
          </a:p>
          <a:p>
            <a:pPr lvl="0" algn="just"/>
            <a:r>
              <a:rPr lang="es-CL" dirty="0">
                <a:solidFill>
                  <a:schemeClr val="tx2">
                    <a:lumMod val="60000"/>
                    <a:lumOff val="40000"/>
                  </a:schemeClr>
                </a:solidFill>
              </a:rPr>
              <a:t>Cuando el manual se encuentra en el portal se avisa a MINSAL para que revisé el manual actualizado.</a:t>
            </a:r>
          </a:p>
          <a:p>
            <a:pPr lvl="0" algn="just"/>
            <a:r>
              <a:rPr lang="es-CL" dirty="0">
                <a:solidFill>
                  <a:schemeClr val="tx2">
                    <a:lumMod val="60000"/>
                    <a:lumOff val="40000"/>
                  </a:schemeClr>
                </a:solidFill>
              </a:rPr>
              <a:t>Cuando aceptan manual actualizado se procede al cierre de esta incidencia.</a:t>
            </a:r>
          </a:p>
          <a:p>
            <a:pPr lvl="0" algn="just"/>
            <a:r>
              <a:rPr lang="es-CL" dirty="0">
                <a:solidFill>
                  <a:schemeClr val="tx2">
                    <a:lumMod val="60000"/>
                    <a:lumOff val="40000"/>
                  </a:schemeClr>
                </a:solidFill>
              </a:rPr>
              <a:t>Dentro de este proceso MINSAL se encarga de subir la incidencia la cual debe ser cerrada cuando revisan el manual actualizado subido al portal y este es aceptado por ellos.</a:t>
            </a:r>
          </a:p>
          <a:p>
            <a:pPr lvl="0" algn="just"/>
            <a:r>
              <a:rPr lang="es-CL" dirty="0">
                <a:solidFill>
                  <a:schemeClr val="tx2">
                    <a:lumMod val="60000"/>
                    <a:lumOff val="40000"/>
                  </a:schemeClr>
                </a:solidFill>
              </a:rPr>
              <a:t>Este procedimiento se realiza independiente de que Minsal suba alguna incidencia.</a:t>
            </a:r>
          </a:p>
          <a:p>
            <a:endParaRPr lang="es-CL" dirty="0"/>
          </a:p>
        </p:txBody>
      </p:sp>
    </p:spTree>
    <p:extLst>
      <p:ext uri="{BB962C8B-B14F-4D97-AF65-F5344CB8AC3E}">
        <p14:creationId xmlns:p14="http://schemas.microsoft.com/office/powerpoint/2010/main" val="1985952567"/>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sz="2800" dirty="0" smtClean="0"/>
              <a:t>Procedimiento</a:t>
            </a:r>
            <a:r>
              <a:rPr lang="es-CL" dirty="0" smtClean="0"/>
              <a:t> </a:t>
            </a:r>
            <a:r>
              <a:rPr lang="es-CL" dirty="0"/>
              <a:t>de MANUALES SIRH</a:t>
            </a:r>
          </a:p>
        </p:txBody>
      </p:sp>
      <p:sp>
        <p:nvSpPr>
          <p:cNvPr id="3" name="2 Marcador de contenido"/>
          <p:cNvSpPr>
            <a:spLocks noGrp="1"/>
          </p:cNvSpPr>
          <p:nvPr>
            <p:ph idx="1"/>
          </p:nvPr>
        </p:nvSpPr>
        <p:spPr>
          <a:xfrm>
            <a:off x="152400" y="1477962"/>
            <a:ext cx="8177213" cy="5191397"/>
          </a:xfrm>
        </p:spPr>
        <p:txBody>
          <a:bodyPr/>
          <a:lstStyle/>
          <a:p>
            <a:pPr lvl="0"/>
            <a:r>
              <a:rPr lang="es-ES_tradnl" b="1" cap="all" dirty="0"/>
              <a:t>DIAGRAMA DE FLUJO</a:t>
            </a:r>
            <a:endParaRPr lang="es-CL" b="1" cap="all" dirty="0"/>
          </a:p>
          <a:p>
            <a:pPr marL="342900" lvl="1" indent="-342900">
              <a:buFont typeface="Arial" charset="0"/>
              <a:buChar char="•"/>
            </a:pPr>
            <a:r>
              <a:rPr lang="es-CL" sz="2400" b="1" cap="all" dirty="0"/>
              <a:t>ACTUALIZACIÓN DE MANUALES</a:t>
            </a:r>
            <a:r>
              <a:rPr lang="es-CL" sz="2400" b="1" cap="all" dirty="0" smtClean="0"/>
              <a:t>.</a:t>
            </a:r>
          </a:p>
          <a:p>
            <a:pPr marL="342900" lvl="1" indent="-342900">
              <a:buFont typeface="Arial" charset="0"/>
              <a:buChar char="•"/>
            </a:pPr>
            <a:endParaRPr lang="es-CL" b="1" cap="all" dirty="0"/>
          </a:p>
          <a:p>
            <a:endParaRPr lang="es-CL"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487" y="2420888"/>
            <a:ext cx="7439025" cy="3837036"/>
          </a:xfrm>
          <a:prstGeom prst="rect">
            <a:avLst/>
          </a:prstGeom>
        </p:spPr>
      </p:pic>
    </p:spTree>
    <p:extLst>
      <p:ext uri="{BB962C8B-B14F-4D97-AF65-F5344CB8AC3E}">
        <p14:creationId xmlns:p14="http://schemas.microsoft.com/office/powerpoint/2010/main" val="454031896"/>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sz="2800" dirty="0" smtClean="0"/>
              <a:t>Procedimiento</a:t>
            </a:r>
            <a:r>
              <a:rPr lang="es-CL" dirty="0" smtClean="0"/>
              <a:t> de MANUALES SIRH</a:t>
            </a:r>
            <a:endParaRPr lang="es-MX" dirty="0"/>
          </a:p>
        </p:txBody>
      </p:sp>
      <p:sp>
        <p:nvSpPr>
          <p:cNvPr id="3" name="2 Marcador de contenido"/>
          <p:cNvSpPr>
            <a:spLocks noGrp="1"/>
          </p:cNvSpPr>
          <p:nvPr>
            <p:ph idx="1"/>
          </p:nvPr>
        </p:nvSpPr>
        <p:spPr/>
        <p:txBody>
          <a:bodyPr/>
          <a:lstStyle/>
          <a:p>
            <a:pPr marL="0" indent="0">
              <a:buNone/>
            </a:pPr>
            <a:endParaRPr lang="es-MX" dirty="0"/>
          </a:p>
        </p:txBody>
      </p:sp>
      <p:sp>
        <p:nvSpPr>
          <p:cNvPr id="4" name="3 Marcador de número de diapositiva"/>
          <p:cNvSpPr>
            <a:spLocks noGrp="1"/>
          </p:cNvSpPr>
          <p:nvPr>
            <p:ph type="sldNum" sz="quarter" idx="11"/>
          </p:nvPr>
        </p:nvSpPr>
        <p:spPr/>
        <p:txBody>
          <a:bodyPr/>
          <a:lstStyle/>
          <a:p>
            <a:pPr>
              <a:defRPr/>
            </a:pPr>
            <a:fld id="{068CFE54-1C0D-4773-9F25-11FC4E539076}" type="slidenum">
              <a:rPr lang="en-US" smtClean="0"/>
              <a:pPr>
                <a:defRPr/>
              </a:pPr>
              <a:t>13</a:t>
            </a:fld>
            <a:endParaRPr lang="en-US" dirty="0"/>
          </a:p>
        </p:txBody>
      </p:sp>
    </p:spTree>
    <p:extLst>
      <p:ext uri="{BB962C8B-B14F-4D97-AF65-F5344CB8AC3E}">
        <p14:creationId xmlns:p14="http://schemas.microsoft.com/office/powerpoint/2010/main" val="1663753811"/>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a:t>Mejoras al </a:t>
            </a:r>
            <a:r>
              <a:rPr lang="es-CL" sz="2800" dirty="0"/>
              <a:t>Procedimiento</a:t>
            </a:r>
            <a:r>
              <a:rPr lang="es-CL" dirty="0"/>
              <a:t> de MANUALES SIRH</a:t>
            </a:r>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477963"/>
            <a:ext cx="7489329" cy="4525962"/>
          </a:xfrm>
        </p:spPr>
      </p:pic>
    </p:spTree>
    <p:extLst>
      <p:ext uri="{BB962C8B-B14F-4D97-AF65-F5344CB8AC3E}">
        <p14:creationId xmlns:p14="http://schemas.microsoft.com/office/powerpoint/2010/main" val="2617603026"/>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620689"/>
            <a:ext cx="7772400" cy="864095"/>
          </a:xfrm>
        </p:spPr>
        <p:txBody>
          <a:bodyPr/>
          <a:lstStyle/>
          <a:p>
            <a:pPr algn="ctr"/>
            <a:r>
              <a:rPr lang="es-ES_tradnl" sz="2800" dirty="0" smtClean="0"/>
              <a:t>Procedimiento de Facturación MINSAL - INDRA</a:t>
            </a:r>
            <a:endParaRPr lang="es-CL" sz="2800" dirty="0"/>
          </a:p>
        </p:txBody>
      </p:sp>
      <p:sp>
        <p:nvSpPr>
          <p:cNvPr id="3" name="2 Subtítulo"/>
          <p:cNvSpPr>
            <a:spLocks noGrp="1"/>
          </p:cNvSpPr>
          <p:nvPr>
            <p:ph type="subTitle" idx="1"/>
          </p:nvPr>
        </p:nvSpPr>
        <p:spPr>
          <a:xfrm>
            <a:off x="1371600" y="1628800"/>
            <a:ext cx="6400800" cy="4010000"/>
          </a:xfrm>
        </p:spPr>
        <p:txBody>
          <a:bodyPr/>
          <a:lstStyle/>
          <a:p>
            <a:endParaRPr lang="es-CL"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3" y="1628800"/>
            <a:ext cx="6912769" cy="4776762"/>
          </a:xfrm>
          <a:prstGeom prst="rect">
            <a:avLst/>
          </a:prstGeom>
        </p:spPr>
      </p:pic>
    </p:spTree>
    <p:extLst>
      <p:ext uri="{BB962C8B-B14F-4D97-AF65-F5344CB8AC3E}">
        <p14:creationId xmlns:p14="http://schemas.microsoft.com/office/powerpoint/2010/main" val="2480434562"/>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2800" dirty="0" smtClean="0"/>
              <a:t>Procedimiento </a:t>
            </a:r>
            <a:r>
              <a:rPr lang="es-ES_tradnl" sz="2800" dirty="0"/>
              <a:t>de Facturación MINSAL - </a:t>
            </a:r>
            <a:r>
              <a:rPr lang="es-ES_tradnl" sz="2800" dirty="0" smtClean="0"/>
              <a:t>INDRA</a:t>
            </a:r>
            <a:endParaRPr lang="es-CL" dirty="0"/>
          </a:p>
        </p:txBody>
      </p:sp>
      <p:sp>
        <p:nvSpPr>
          <p:cNvPr id="3" name="2 Marcador de contenido"/>
          <p:cNvSpPr>
            <a:spLocks noGrp="1"/>
          </p:cNvSpPr>
          <p:nvPr>
            <p:ph idx="1"/>
          </p:nvPr>
        </p:nvSpPr>
        <p:spPr>
          <a:xfrm>
            <a:off x="152400" y="1477962"/>
            <a:ext cx="8177213" cy="5191397"/>
          </a:xfrm>
        </p:spPr>
        <p:txBody>
          <a:bodyPr/>
          <a:lstStyle/>
          <a:p>
            <a:pPr lvl="1"/>
            <a:r>
              <a:rPr lang="es-CL" b="1" dirty="0"/>
              <a:t>Referente equipo SIRH y su Rol</a:t>
            </a:r>
            <a:r>
              <a:rPr lang="es-CL" dirty="0"/>
              <a:t/>
            </a:r>
            <a:br>
              <a:rPr lang="es-CL" dirty="0"/>
            </a:br>
            <a:r>
              <a:rPr lang="es-MX" dirty="0" smtClean="0"/>
              <a:t>Osvaldo E. Duguez C.</a:t>
            </a:r>
          </a:p>
          <a:p>
            <a:pPr lvl="1"/>
            <a:r>
              <a:rPr lang="es-MX" sz="1600" dirty="0" smtClean="0">
                <a:hlinkClick r:id="rId2"/>
              </a:rPr>
              <a:t>osvaldoduguez@minsal.cl</a:t>
            </a:r>
            <a:r>
              <a:rPr lang="es-MX" sz="1600" dirty="0" smtClean="0"/>
              <a:t>  240615 red </a:t>
            </a:r>
            <a:endParaRPr lang="es-CL" sz="1600" dirty="0"/>
          </a:p>
          <a:p>
            <a:pPr lvl="1"/>
            <a:r>
              <a:rPr lang="es-MX" b="1" dirty="0"/>
              <a:t>Su Rol</a:t>
            </a:r>
            <a:r>
              <a:rPr lang="es-MX" dirty="0"/>
              <a:t>, </a:t>
            </a:r>
            <a:endParaRPr lang="es-MX" dirty="0" smtClean="0"/>
          </a:p>
          <a:p>
            <a:pPr lvl="2"/>
            <a:r>
              <a:rPr lang="es-MX" sz="2800" dirty="0" smtClean="0"/>
              <a:t>Coordinar proceso de facturación Indra Sistemas, por </a:t>
            </a:r>
            <a:r>
              <a:rPr lang="es-MX" sz="2800" dirty="0"/>
              <a:t>C</a:t>
            </a:r>
            <a:r>
              <a:rPr lang="es-MX" sz="2800" dirty="0" smtClean="0"/>
              <a:t>onvenio Marco.</a:t>
            </a:r>
          </a:p>
          <a:p>
            <a:pPr lvl="2"/>
            <a:r>
              <a:rPr lang="es-MX" sz="2800" dirty="0" smtClean="0"/>
              <a:t>Fiscalizar facturación en relación a funcionarios  procesados vs costo de proceso. </a:t>
            </a:r>
            <a:endParaRPr lang="es-CL" sz="2800" dirty="0"/>
          </a:p>
          <a:p>
            <a:pPr lvl="2"/>
            <a:r>
              <a:rPr lang="es-MX" sz="2800" dirty="0"/>
              <a:t>Cumplimiento de los </a:t>
            </a:r>
            <a:r>
              <a:rPr lang="es-MX" sz="2800" dirty="0" smtClean="0"/>
              <a:t> </a:t>
            </a:r>
            <a:r>
              <a:rPr lang="es-MX" sz="2800" dirty="0"/>
              <a:t>plazos </a:t>
            </a:r>
            <a:r>
              <a:rPr lang="es-MX" sz="2800" dirty="0" smtClean="0"/>
              <a:t>comprometidos   ANS.</a:t>
            </a:r>
          </a:p>
          <a:p>
            <a:pPr lvl="2"/>
            <a:r>
              <a:rPr lang="es-MX" sz="2800" dirty="0" smtClean="0"/>
              <a:t>Certificación de  los  procesos según lo establece Convenio y resoluciones.</a:t>
            </a:r>
            <a:endParaRPr lang="es-CL" sz="2800" dirty="0"/>
          </a:p>
          <a:p>
            <a:pPr marL="457200" lvl="1" indent="0">
              <a:buNone/>
            </a:pPr>
            <a:endParaRPr lang="es-CL" dirty="0"/>
          </a:p>
        </p:txBody>
      </p:sp>
    </p:spTree>
    <p:extLst>
      <p:ext uri="{BB962C8B-B14F-4D97-AF65-F5344CB8AC3E}">
        <p14:creationId xmlns:p14="http://schemas.microsoft.com/office/powerpoint/2010/main" val="2021944836"/>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2800" dirty="0" smtClean="0"/>
              <a:t>Procedimiento </a:t>
            </a:r>
            <a:r>
              <a:rPr lang="es-ES_tradnl" sz="2800" dirty="0"/>
              <a:t>de Facturación MINSAL - INDRA</a:t>
            </a:r>
            <a:endParaRPr lang="es-CL" dirty="0"/>
          </a:p>
        </p:txBody>
      </p:sp>
      <p:sp>
        <p:nvSpPr>
          <p:cNvPr id="3" name="2 Marcador de contenido"/>
          <p:cNvSpPr>
            <a:spLocks noGrp="1"/>
          </p:cNvSpPr>
          <p:nvPr>
            <p:ph idx="1"/>
          </p:nvPr>
        </p:nvSpPr>
        <p:spPr>
          <a:xfrm>
            <a:off x="152400" y="1477962"/>
            <a:ext cx="8177213" cy="4759349"/>
          </a:xfrm>
        </p:spPr>
        <p:txBody>
          <a:bodyPr/>
          <a:lstStyle/>
          <a:p>
            <a:pPr lvl="0">
              <a:buNone/>
            </a:pPr>
            <a:endParaRPr lang="es-MX" sz="2800" dirty="0" smtClean="0"/>
          </a:p>
          <a:p>
            <a:pPr lvl="1"/>
            <a:r>
              <a:rPr lang="es-CL" b="1" cap="all" dirty="0"/>
              <a:t>Procedimiento de </a:t>
            </a:r>
            <a:r>
              <a:rPr lang="es-CL" b="1" cap="all" dirty="0" smtClean="0"/>
              <a:t>pago facturas indra</a:t>
            </a:r>
            <a:endParaRPr lang="es-CL" b="1" cap="all" dirty="0"/>
          </a:p>
          <a:p>
            <a:pPr lvl="0" algn="just"/>
            <a:r>
              <a:rPr lang="es-CL" dirty="0">
                <a:solidFill>
                  <a:schemeClr val="tx2">
                    <a:lumMod val="60000"/>
                    <a:lumOff val="40000"/>
                  </a:schemeClr>
                </a:solidFill>
              </a:rPr>
              <a:t>Se recibe correo </a:t>
            </a:r>
            <a:r>
              <a:rPr lang="es-CL" dirty="0" smtClean="0">
                <a:solidFill>
                  <a:schemeClr val="tx2">
                    <a:lumMod val="60000"/>
                    <a:lumOff val="40000"/>
                  </a:schemeClr>
                </a:solidFill>
              </a:rPr>
              <a:t>electrónico con las nominas de funcionarios procesados para periodo mensual correspondiente.</a:t>
            </a:r>
          </a:p>
          <a:p>
            <a:pPr lvl="0" algn="just"/>
            <a:r>
              <a:rPr lang="es-ES_tradnl" dirty="0" smtClean="0">
                <a:solidFill>
                  <a:schemeClr val="tx2">
                    <a:lumMod val="60000"/>
                    <a:lumOff val="40000"/>
                  </a:schemeClr>
                </a:solidFill>
              </a:rPr>
              <a:t>Se verifica a través de métodos de análisis establecidos, si numero de Rut procesados es igual a informado por Indra.</a:t>
            </a:r>
          </a:p>
          <a:p>
            <a:pPr lvl="0" algn="just"/>
            <a:r>
              <a:rPr lang="es-ES_tradnl" dirty="0" smtClean="0">
                <a:solidFill>
                  <a:schemeClr val="tx2">
                    <a:lumMod val="60000"/>
                    <a:lumOff val="40000"/>
                  </a:schemeClr>
                </a:solidFill>
              </a:rPr>
              <a:t>Si es así,  se visa e informa a proveedor para su facturación, si  existe diferencia se solicita al proveedor chequear su proceso. </a:t>
            </a:r>
            <a:endParaRPr lang="es-CL" dirty="0">
              <a:solidFill>
                <a:schemeClr val="tx2">
                  <a:lumMod val="60000"/>
                  <a:lumOff val="40000"/>
                </a:schemeClr>
              </a:solidFill>
            </a:endParaRPr>
          </a:p>
          <a:p>
            <a:pPr lvl="0" algn="just"/>
            <a:r>
              <a:rPr lang="es-CL" dirty="0" smtClean="0">
                <a:solidFill>
                  <a:schemeClr val="tx2">
                    <a:lumMod val="60000"/>
                    <a:lumOff val="40000"/>
                  </a:schemeClr>
                </a:solidFill>
              </a:rPr>
              <a:t>Se recibe correo electrónico con facturas emitidas e informe de lo facturado por servicio  y organismo usuario del SIRH.</a:t>
            </a:r>
          </a:p>
          <a:p>
            <a:pPr lvl="0" algn="just"/>
            <a:r>
              <a:rPr lang="es-ES_tradnl" dirty="0" smtClean="0">
                <a:solidFill>
                  <a:schemeClr val="tx2">
                    <a:lumMod val="60000"/>
                    <a:lumOff val="40000"/>
                  </a:schemeClr>
                </a:solidFill>
              </a:rPr>
              <a:t>Se verifica que las facturas pertenezcan a </a:t>
            </a:r>
            <a:r>
              <a:rPr lang="es-ES_tradnl" dirty="0">
                <a:solidFill>
                  <a:schemeClr val="tx2">
                    <a:lumMod val="60000"/>
                    <a:lumOff val="40000"/>
                  </a:schemeClr>
                </a:solidFill>
              </a:rPr>
              <a:t> </a:t>
            </a:r>
            <a:r>
              <a:rPr lang="es-ES_tradnl" dirty="0" smtClean="0">
                <a:solidFill>
                  <a:schemeClr val="tx2">
                    <a:lumMod val="60000"/>
                    <a:lumOff val="40000"/>
                  </a:schemeClr>
                </a:solidFill>
              </a:rPr>
              <a:t>cada Servicio y Organismos y sean por los valores ya verificados con anterioridad.</a:t>
            </a:r>
            <a:endParaRPr lang="es-CL" dirty="0">
              <a:solidFill>
                <a:schemeClr val="tx2">
                  <a:lumMod val="60000"/>
                  <a:lumOff val="40000"/>
                </a:schemeClr>
              </a:solidFill>
            </a:endParaRPr>
          </a:p>
          <a:p>
            <a:pPr lvl="0" algn="just"/>
            <a:r>
              <a:rPr lang="es-CL" dirty="0" smtClean="0">
                <a:solidFill>
                  <a:schemeClr val="tx2">
                    <a:lumMod val="60000"/>
                    <a:lumOff val="40000"/>
                  </a:schemeClr>
                </a:solidFill>
              </a:rPr>
              <a:t>Se envía a través de documento oficial, a las unidades de administración interna de cada organismos autónomo la factura electrónica de su competencia.</a:t>
            </a:r>
            <a:endParaRPr lang="es-CL" dirty="0">
              <a:solidFill>
                <a:schemeClr val="tx2">
                  <a:lumMod val="60000"/>
                  <a:lumOff val="40000"/>
                </a:schemeClr>
              </a:solidFill>
            </a:endParaRPr>
          </a:p>
          <a:p>
            <a:pPr lvl="0"/>
            <a:endParaRPr lang="es-MX" sz="2800" dirty="0"/>
          </a:p>
          <a:p>
            <a:pPr lvl="0"/>
            <a:endParaRPr lang="es-CL" sz="2800" dirty="0"/>
          </a:p>
          <a:p>
            <a:endParaRPr lang="es-CL" dirty="0"/>
          </a:p>
        </p:txBody>
      </p:sp>
    </p:spTree>
    <p:extLst>
      <p:ext uri="{BB962C8B-B14F-4D97-AF65-F5344CB8AC3E}">
        <p14:creationId xmlns:p14="http://schemas.microsoft.com/office/powerpoint/2010/main" val="574730835"/>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2800" dirty="0" smtClean="0"/>
              <a:t>Procedimiento </a:t>
            </a:r>
            <a:r>
              <a:rPr lang="es-ES_tradnl" sz="2800" dirty="0"/>
              <a:t>de Facturación MINSAL - INDRA</a:t>
            </a:r>
            <a:endParaRPr lang="es-CL" dirty="0"/>
          </a:p>
        </p:txBody>
      </p:sp>
      <p:sp>
        <p:nvSpPr>
          <p:cNvPr id="3" name="2 Marcador de contenido"/>
          <p:cNvSpPr>
            <a:spLocks noGrp="1"/>
          </p:cNvSpPr>
          <p:nvPr>
            <p:ph idx="1"/>
          </p:nvPr>
        </p:nvSpPr>
        <p:spPr/>
        <p:txBody>
          <a:bodyPr/>
          <a:lstStyle/>
          <a:p>
            <a:pPr lvl="0" algn="just"/>
            <a:r>
              <a:rPr lang="es-CL" dirty="0">
                <a:solidFill>
                  <a:schemeClr val="tx2">
                    <a:lumMod val="60000"/>
                    <a:lumOff val="40000"/>
                  </a:schemeClr>
                </a:solidFill>
              </a:rPr>
              <a:t>Se envía a través de documento oficial, a las unidades de administración interna de cada organismos autónomo la factura electrónica de su competencia</a:t>
            </a:r>
            <a:r>
              <a:rPr lang="es-CL" dirty="0" smtClean="0">
                <a:solidFill>
                  <a:schemeClr val="tx2">
                    <a:lumMod val="60000"/>
                    <a:lumOff val="40000"/>
                  </a:schemeClr>
                </a:solidFill>
              </a:rPr>
              <a:t>.</a:t>
            </a:r>
          </a:p>
          <a:p>
            <a:pPr lvl="0" algn="just"/>
            <a:r>
              <a:rPr lang="es-ES_tradnl" dirty="0" smtClean="0">
                <a:solidFill>
                  <a:schemeClr val="tx2">
                    <a:lumMod val="60000"/>
                    <a:lumOff val="40000"/>
                  </a:schemeClr>
                </a:solidFill>
              </a:rPr>
              <a:t>Se confeccionan los Certificados de conformidad para el resto de los Servicios.</a:t>
            </a:r>
          </a:p>
          <a:p>
            <a:pPr lvl="0" algn="just"/>
            <a:r>
              <a:rPr lang="es-ES_tradnl" dirty="0" smtClean="0">
                <a:solidFill>
                  <a:schemeClr val="tx2">
                    <a:lumMod val="60000"/>
                    <a:lumOff val="40000"/>
                  </a:schemeClr>
                </a:solidFill>
              </a:rPr>
              <a:t>Se confecciona la documentación oficial para el pago a través de FONASA de los Servicio de Salud bajo Mandato.</a:t>
            </a:r>
          </a:p>
          <a:p>
            <a:pPr lvl="0" algn="just"/>
            <a:r>
              <a:rPr lang="es-ES_tradnl" dirty="0" smtClean="0">
                <a:solidFill>
                  <a:schemeClr val="tx2">
                    <a:lumMod val="60000"/>
                    <a:lumOff val="40000"/>
                  </a:schemeClr>
                </a:solidFill>
              </a:rPr>
              <a:t>Se confeccionan las respectivas Certificaciones para las Subsecretarias.</a:t>
            </a:r>
          </a:p>
          <a:p>
            <a:pPr lvl="0" algn="just"/>
            <a:r>
              <a:rPr lang="es-ES_tradnl" dirty="0" smtClean="0">
                <a:solidFill>
                  <a:schemeClr val="tx2">
                    <a:lumMod val="60000"/>
                    <a:lumOff val="40000"/>
                  </a:schemeClr>
                </a:solidFill>
              </a:rPr>
              <a:t>Se envían a pago previa verificación de la recepción interna (of. Partes) las facturas de las Subsecretarias.</a:t>
            </a:r>
          </a:p>
          <a:p>
            <a:pPr lvl="0" algn="just"/>
            <a:r>
              <a:rPr lang="es-ES_tradnl" dirty="0" smtClean="0">
                <a:solidFill>
                  <a:schemeClr val="tx2">
                    <a:lumMod val="60000"/>
                    <a:lumOff val="40000"/>
                  </a:schemeClr>
                </a:solidFill>
              </a:rPr>
              <a:t>Se envían a los referentes de cada Servicio y Organismos dependiente MINSAL copia de la factura y detalle de Rut procesado.</a:t>
            </a:r>
          </a:p>
          <a:p>
            <a:pPr lvl="0" algn="just"/>
            <a:r>
              <a:rPr lang="es-ES_tradnl" dirty="0" smtClean="0">
                <a:solidFill>
                  <a:schemeClr val="tx2">
                    <a:lumMod val="60000"/>
                    <a:lumOff val="40000"/>
                  </a:schemeClr>
                </a:solidFill>
              </a:rPr>
              <a:t>Se concilia y archiva toda la información  producida.</a:t>
            </a:r>
            <a:endParaRPr lang="es-CL" dirty="0" smtClean="0">
              <a:solidFill>
                <a:schemeClr val="tx2">
                  <a:lumMod val="60000"/>
                  <a:lumOff val="40000"/>
                </a:schemeClr>
              </a:solidFill>
            </a:endParaRPr>
          </a:p>
          <a:p>
            <a:pPr lvl="0" algn="just"/>
            <a:endParaRPr lang="es-CL" dirty="0">
              <a:solidFill>
                <a:schemeClr val="tx2">
                  <a:lumMod val="60000"/>
                  <a:lumOff val="40000"/>
                </a:schemeClr>
              </a:solidFill>
            </a:endParaRPr>
          </a:p>
          <a:p>
            <a:endParaRPr lang="es-CL" dirty="0"/>
          </a:p>
        </p:txBody>
      </p:sp>
    </p:spTree>
    <p:extLst>
      <p:ext uri="{BB962C8B-B14F-4D97-AF65-F5344CB8AC3E}">
        <p14:creationId xmlns:p14="http://schemas.microsoft.com/office/powerpoint/2010/main" val="1753519643"/>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2800" dirty="0" smtClean="0"/>
              <a:t>Procedimiento </a:t>
            </a:r>
            <a:r>
              <a:rPr lang="es-ES_tradnl" sz="2800" dirty="0"/>
              <a:t>de Facturación MINSAL - INDRA</a:t>
            </a:r>
            <a:endParaRPr lang="es-CL" dirty="0"/>
          </a:p>
        </p:txBody>
      </p:sp>
      <p:sp>
        <p:nvSpPr>
          <p:cNvPr id="3" name="2 Marcador de contenido"/>
          <p:cNvSpPr>
            <a:spLocks noGrp="1"/>
          </p:cNvSpPr>
          <p:nvPr>
            <p:ph idx="1"/>
          </p:nvPr>
        </p:nvSpPr>
        <p:spPr>
          <a:xfrm>
            <a:off x="152400" y="1477962"/>
            <a:ext cx="8177213" cy="5191397"/>
          </a:xfrm>
        </p:spPr>
        <p:txBody>
          <a:bodyPr/>
          <a:lstStyle/>
          <a:p>
            <a:pPr marL="342900" lvl="1" indent="-342900">
              <a:buFont typeface="Arial" charset="0"/>
              <a:buChar char="•"/>
            </a:pPr>
            <a:endParaRPr lang="es-CL" b="1" cap="all" dirty="0"/>
          </a:p>
          <a:p>
            <a:endParaRPr lang="es-CL" dirty="0"/>
          </a:p>
        </p:txBody>
      </p:sp>
    </p:spTree>
    <p:extLst>
      <p:ext uri="{BB962C8B-B14F-4D97-AF65-F5344CB8AC3E}">
        <p14:creationId xmlns:p14="http://schemas.microsoft.com/office/powerpoint/2010/main" val="355321227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32657"/>
            <a:ext cx="7772400" cy="1080119"/>
          </a:xfrm>
        </p:spPr>
        <p:txBody>
          <a:bodyPr/>
          <a:lstStyle/>
          <a:p>
            <a:pPr algn="ctr"/>
            <a:r>
              <a:rPr lang="es-ES_tradnl" sz="3200" dirty="0" smtClean="0"/>
              <a:t>Capacitaciones SIRH</a:t>
            </a:r>
            <a:br>
              <a:rPr lang="es-ES_tradnl" sz="3200" dirty="0" smtClean="0"/>
            </a:br>
            <a:r>
              <a:rPr lang="es-ES_tradnl" sz="3200" dirty="0" smtClean="0"/>
              <a:t>Servicios de Salud</a:t>
            </a:r>
            <a:endParaRPr lang="es-CL" sz="3200" dirty="0"/>
          </a:p>
        </p:txBody>
      </p:sp>
      <p:sp>
        <p:nvSpPr>
          <p:cNvPr id="3" name="2 Subtítulo"/>
          <p:cNvSpPr>
            <a:spLocks noGrp="1"/>
          </p:cNvSpPr>
          <p:nvPr>
            <p:ph type="subTitle" idx="1"/>
          </p:nvPr>
        </p:nvSpPr>
        <p:spPr>
          <a:xfrm>
            <a:off x="467544" y="1700808"/>
            <a:ext cx="8496944" cy="4536504"/>
          </a:xfrm>
        </p:spPr>
        <p:txBody>
          <a:bodyPr/>
          <a:lstStyle/>
          <a:p>
            <a:endParaRPr lang="es-C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251074"/>
            <a:ext cx="7128792" cy="3698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5516653"/>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2800" dirty="0" smtClean="0"/>
              <a:t>Procedimiento </a:t>
            </a:r>
            <a:r>
              <a:rPr lang="es-ES_tradnl" sz="2800" dirty="0"/>
              <a:t>de Facturación MINSAL - INDRA</a:t>
            </a:r>
            <a:endParaRPr lang="es-CL" dirty="0"/>
          </a:p>
        </p:txBody>
      </p:sp>
      <p:sp>
        <p:nvSpPr>
          <p:cNvPr id="3" name="2 Marcador de contenido"/>
          <p:cNvSpPr>
            <a:spLocks noGrp="1"/>
          </p:cNvSpPr>
          <p:nvPr>
            <p:ph idx="1"/>
          </p:nvPr>
        </p:nvSpPr>
        <p:spPr/>
        <p:txBody>
          <a:bodyPr/>
          <a:lstStyle/>
          <a:p>
            <a:endParaRPr lang="es-CL" dirty="0"/>
          </a:p>
        </p:txBody>
      </p:sp>
    </p:spTree>
    <p:extLst>
      <p:ext uri="{BB962C8B-B14F-4D97-AF65-F5344CB8AC3E}">
        <p14:creationId xmlns:p14="http://schemas.microsoft.com/office/powerpoint/2010/main" val="4279846156"/>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620689"/>
            <a:ext cx="7772400" cy="576063"/>
          </a:xfrm>
        </p:spPr>
        <p:txBody>
          <a:bodyPr/>
          <a:lstStyle/>
          <a:p>
            <a:pPr algn="ctr"/>
            <a:r>
              <a:rPr lang="es-ES_tradnl" sz="2800" dirty="0" smtClean="0"/>
              <a:t>Procedimiento Mesa de Ayuda</a:t>
            </a:r>
            <a:r>
              <a:rPr lang="es-ES_tradnl" dirty="0" smtClean="0"/>
              <a:t> SIRH</a:t>
            </a:r>
            <a:endParaRPr lang="es-CL" dirty="0"/>
          </a:p>
        </p:txBody>
      </p:sp>
      <p:sp>
        <p:nvSpPr>
          <p:cNvPr id="3" name="2 Subtítulo"/>
          <p:cNvSpPr>
            <a:spLocks noGrp="1"/>
          </p:cNvSpPr>
          <p:nvPr>
            <p:ph type="subTitle" idx="1"/>
          </p:nvPr>
        </p:nvSpPr>
        <p:spPr>
          <a:xfrm>
            <a:off x="1371600" y="1556792"/>
            <a:ext cx="6400800" cy="4082008"/>
          </a:xfrm>
        </p:spPr>
        <p:txBody>
          <a:bodyPr/>
          <a:lstStyle/>
          <a:p>
            <a:endParaRPr lang="es-CL"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1556792"/>
            <a:ext cx="5472608" cy="4082008"/>
          </a:xfrm>
          <a:prstGeom prst="rect">
            <a:avLst/>
          </a:prstGeom>
        </p:spPr>
      </p:pic>
    </p:spTree>
    <p:extLst>
      <p:ext uri="{BB962C8B-B14F-4D97-AF65-F5344CB8AC3E}">
        <p14:creationId xmlns:p14="http://schemas.microsoft.com/office/powerpoint/2010/main" val="1454575229"/>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2800" dirty="0" smtClean="0"/>
              <a:t>Procedimiento Mesa de Ayuda</a:t>
            </a:r>
            <a:r>
              <a:rPr lang="es-ES_tradnl" dirty="0" smtClean="0"/>
              <a:t/>
            </a:r>
            <a:br>
              <a:rPr lang="es-ES_tradnl" dirty="0" smtClean="0"/>
            </a:br>
            <a:endParaRPr lang="es-CL" dirty="0"/>
          </a:p>
        </p:txBody>
      </p:sp>
      <p:sp>
        <p:nvSpPr>
          <p:cNvPr id="3" name="2 Marcador de contenido"/>
          <p:cNvSpPr>
            <a:spLocks noGrp="1"/>
          </p:cNvSpPr>
          <p:nvPr>
            <p:ph idx="1"/>
          </p:nvPr>
        </p:nvSpPr>
        <p:spPr>
          <a:xfrm>
            <a:off x="152400" y="1477962"/>
            <a:ext cx="8177213" cy="5191397"/>
          </a:xfrm>
        </p:spPr>
        <p:txBody>
          <a:bodyPr/>
          <a:lstStyle/>
          <a:p>
            <a:pPr lvl="1"/>
            <a:r>
              <a:rPr lang="es-CL" b="1" dirty="0"/>
              <a:t>Referente equipo SIRH y su Rol</a:t>
            </a:r>
            <a:r>
              <a:rPr lang="es-CL" dirty="0"/>
              <a:t/>
            </a:r>
            <a:br>
              <a:rPr lang="es-CL" dirty="0"/>
            </a:br>
            <a:r>
              <a:rPr lang="es-MX" dirty="0" smtClean="0"/>
              <a:t>Erwin Castillo  </a:t>
            </a:r>
          </a:p>
          <a:p>
            <a:pPr lvl="1"/>
            <a:r>
              <a:rPr lang="es-MX" dirty="0" smtClean="0">
                <a:hlinkClick r:id="rId2"/>
              </a:rPr>
              <a:t>epcastillo@minsal.cl</a:t>
            </a:r>
            <a:r>
              <a:rPr lang="es-MX" dirty="0" smtClean="0"/>
              <a:t>  240327 red.</a:t>
            </a:r>
            <a:endParaRPr lang="es-CL" dirty="0"/>
          </a:p>
          <a:p>
            <a:pPr lvl="1"/>
            <a:r>
              <a:rPr lang="es-MX" b="1" dirty="0"/>
              <a:t>Su Rol</a:t>
            </a:r>
            <a:r>
              <a:rPr lang="es-MX" dirty="0"/>
              <a:t>, </a:t>
            </a:r>
            <a:endParaRPr lang="es-MX" dirty="0" smtClean="0"/>
          </a:p>
          <a:p>
            <a:pPr marL="457200" lvl="1" indent="0">
              <a:buNone/>
            </a:pPr>
            <a:r>
              <a:rPr lang="es-MX" sz="3600" dirty="0" smtClean="0"/>
              <a:t>Monitorear y hacer seguimiento eficiente de la resolución de los incidentes, así como registrar los incidentes que afecten directamente la buena Gestión de nuestra Unidad.</a:t>
            </a:r>
          </a:p>
          <a:p>
            <a:pPr marL="457200" lvl="1" indent="0">
              <a:buNone/>
            </a:pPr>
            <a:endParaRPr lang="es-CL" dirty="0"/>
          </a:p>
        </p:txBody>
      </p:sp>
    </p:spTree>
    <p:extLst>
      <p:ext uri="{BB962C8B-B14F-4D97-AF65-F5344CB8AC3E}">
        <p14:creationId xmlns:p14="http://schemas.microsoft.com/office/powerpoint/2010/main" val="136102683"/>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sz="2800" dirty="0" smtClean="0"/>
              <a:t>P</a:t>
            </a:r>
            <a:r>
              <a:rPr lang="es-ES_tradnl" sz="2800" dirty="0" smtClean="0"/>
              <a:t>procedimiento Mesa de Ayuda</a:t>
            </a:r>
            <a:endParaRPr lang="es-CL" dirty="0"/>
          </a:p>
        </p:txBody>
      </p:sp>
      <p:sp>
        <p:nvSpPr>
          <p:cNvPr id="3" name="2 Marcador de contenido"/>
          <p:cNvSpPr>
            <a:spLocks noGrp="1"/>
          </p:cNvSpPr>
          <p:nvPr>
            <p:ph idx="1"/>
          </p:nvPr>
        </p:nvSpPr>
        <p:spPr/>
        <p:txBody>
          <a:bodyPr/>
          <a:lstStyle/>
          <a:p>
            <a:r>
              <a:rPr lang="es-MX" sz="3600" dirty="0" smtClean="0"/>
              <a:t>Descripción.</a:t>
            </a:r>
          </a:p>
          <a:p>
            <a:r>
              <a:rPr lang="es-MX" sz="3600" dirty="0" smtClean="0"/>
              <a:t>	Se debe monitorear la gestión de la Mesa de Ayuda, para velar por el cumplimiento de los Niveles de Servicio establecidos, tener contacto permanente con el proveedor para </a:t>
            </a:r>
          </a:p>
          <a:p>
            <a:pPr lvl="0"/>
            <a:endParaRPr lang="es-MX" sz="2800" dirty="0"/>
          </a:p>
          <a:p>
            <a:pPr lvl="0"/>
            <a:endParaRPr lang="es-CL" sz="2800" dirty="0"/>
          </a:p>
          <a:p>
            <a:endParaRPr lang="es-CL" dirty="0"/>
          </a:p>
        </p:txBody>
      </p:sp>
    </p:spTree>
    <p:extLst>
      <p:ext uri="{BB962C8B-B14F-4D97-AF65-F5344CB8AC3E}">
        <p14:creationId xmlns:p14="http://schemas.microsoft.com/office/powerpoint/2010/main" val="3199554682"/>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Procedimiento Mesa de Ayuda SIRH</a:t>
            </a:r>
            <a:endParaRPr lang="es-CL" dirty="0"/>
          </a:p>
        </p:txBody>
      </p:sp>
      <p:sp>
        <p:nvSpPr>
          <p:cNvPr id="3" name="2 Marcador de contenido"/>
          <p:cNvSpPr>
            <a:spLocks noGrp="1"/>
          </p:cNvSpPr>
          <p:nvPr>
            <p:ph idx="1"/>
          </p:nvPr>
        </p:nvSpPr>
        <p:spPr/>
        <p:txBody>
          <a:bodyPr/>
          <a:lstStyle/>
          <a:p>
            <a:r>
              <a:rPr lang="es-MX" sz="2800" dirty="0" smtClean="0"/>
              <a:t>Se han incorporado nuevas categorías, subcategorías y elementos para canalizar mejor ciertos incidentes:</a:t>
            </a:r>
          </a:p>
          <a:p>
            <a:r>
              <a:rPr lang="es-MX" sz="2800" dirty="0" smtClean="0"/>
              <a:t>Actualización de Manuales en el Portal;    Actualización de Manuales; Incidente de Actualización</a:t>
            </a:r>
          </a:p>
          <a:p>
            <a:r>
              <a:rPr lang="es-MX" sz="2800" dirty="0" smtClean="0"/>
              <a:t>	Desarrollo; cubicación</a:t>
            </a:r>
          </a:p>
          <a:p>
            <a:r>
              <a:rPr lang="es-MX" sz="2800" dirty="0" smtClean="0"/>
              <a:t>	Desarrollo; piloto</a:t>
            </a:r>
          </a:p>
          <a:p>
            <a:r>
              <a:rPr lang="es-MX" sz="2800" dirty="0" smtClean="0"/>
              <a:t>	Desarrollo; puesta en producción</a:t>
            </a:r>
          </a:p>
          <a:p>
            <a:endParaRPr lang="es-CL" dirty="0"/>
          </a:p>
        </p:txBody>
      </p:sp>
    </p:spTree>
    <p:extLst>
      <p:ext uri="{BB962C8B-B14F-4D97-AF65-F5344CB8AC3E}">
        <p14:creationId xmlns:p14="http://schemas.microsoft.com/office/powerpoint/2010/main" val="2540131613"/>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Procedimiento Mesa de Ayuda SIRH</a:t>
            </a:r>
            <a:endParaRPr lang="es-CL" dirty="0"/>
          </a:p>
        </p:txBody>
      </p:sp>
      <p:sp>
        <p:nvSpPr>
          <p:cNvPr id="3" name="2 Marcador de contenido"/>
          <p:cNvSpPr>
            <a:spLocks noGrp="1"/>
          </p:cNvSpPr>
          <p:nvPr>
            <p:ph idx="1"/>
          </p:nvPr>
        </p:nvSpPr>
        <p:spPr/>
        <p:txBody>
          <a:bodyPr/>
          <a:lstStyle/>
          <a:p>
            <a:r>
              <a:rPr lang="es-MX" sz="2800" dirty="0" smtClean="0"/>
              <a:t>Se han incorporado nuevas categorías, subcategorías y elementos para canalizar mejor ciertos incidentes:</a:t>
            </a:r>
          </a:p>
          <a:p>
            <a:r>
              <a:rPr lang="es-MX" sz="2800" dirty="0" smtClean="0"/>
              <a:t>Actualización de Manuales en el Portal;    Actualización de Manuales; Incidente de Actualización</a:t>
            </a:r>
          </a:p>
          <a:p>
            <a:r>
              <a:rPr lang="es-MX" sz="2800" dirty="0" smtClean="0"/>
              <a:t>	Desarrollo; cubicación</a:t>
            </a:r>
          </a:p>
          <a:p>
            <a:r>
              <a:rPr lang="es-MX" sz="2800" dirty="0" smtClean="0"/>
              <a:t>	Desarrollo; piloto</a:t>
            </a:r>
          </a:p>
          <a:p>
            <a:r>
              <a:rPr lang="es-MX" sz="2800" dirty="0" smtClean="0"/>
              <a:t>	Desarrollo; puesta en producción</a:t>
            </a:r>
          </a:p>
          <a:p>
            <a:endParaRPr lang="es-CL" dirty="0"/>
          </a:p>
        </p:txBody>
      </p:sp>
    </p:spTree>
    <p:extLst>
      <p:ext uri="{BB962C8B-B14F-4D97-AF65-F5344CB8AC3E}">
        <p14:creationId xmlns:p14="http://schemas.microsoft.com/office/powerpoint/2010/main" val="405079054"/>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Procedimiento Mesa de Ayuda SIRH</a:t>
            </a:r>
            <a:endParaRPr lang="es-CL" dirty="0"/>
          </a:p>
        </p:txBody>
      </p:sp>
      <p:sp>
        <p:nvSpPr>
          <p:cNvPr id="3" name="2 Marcador de contenido"/>
          <p:cNvSpPr>
            <a:spLocks noGrp="1"/>
          </p:cNvSpPr>
          <p:nvPr>
            <p:ph idx="1"/>
          </p:nvPr>
        </p:nvSpPr>
        <p:spPr>
          <a:xfrm>
            <a:off x="152400" y="980728"/>
            <a:ext cx="8177213" cy="5688631"/>
          </a:xfrm>
        </p:spPr>
        <p:txBody>
          <a:bodyPr/>
          <a:lstStyle/>
          <a:p>
            <a:pPr marL="342900" lvl="1" indent="-342900">
              <a:buNone/>
            </a:pPr>
            <a:endParaRPr lang="es-CL" sz="2400" b="1" cap="all" dirty="0" smtClean="0"/>
          </a:p>
          <a:p>
            <a:pPr marL="342900" lvl="1" indent="-342900">
              <a:buFont typeface="Arial" charset="0"/>
              <a:buChar char="•"/>
            </a:pPr>
            <a:r>
              <a:rPr lang="es-MX" sz="3200" dirty="0" smtClean="0"/>
              <a:t>Mejorar las definiciones de categorías, subcategoria y elementos para poder representar de forma mas efectiva la problemática del incidente, para posteriormente poder generar estadísticas más reales de los problemas para identificar si estos son originados por: procedimiento, error de la aplicación, desconocimiento de la funcionalidad, falta de capacitación, mejora de la aplicación, etc.</a:t>
            </a:r>
          </a:p>
          <a:p>
            <a:pPr marL="342900" lvl="1" indent="-342900">
              <a:buFont typeface="Arial" charset="0"/>
              <a:buChar char="•"/>
            </a:pPr>
            <a:endParaRPr lang="es-CL" b="1" cap="all" dirty="0"/>
          </a:p>
          <a:p>
            <a:endParaRPr lang="es-CL" dirty="0"/>
          </a:p>
        </p:txBody>
      </p:sp>
    </p:spTree>
    <p:extLst>
      <p:ext uri="{BB962C8B-B14F-4D97-AF65-F5344CB8AC3E}">
        <p14:creationId xmlns:p14="http://schemas.microsoft.com/office/powerpoint/2010/main" val="3454479158"/>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Procedimiento Mesa de Ayuda SIRH</a:t>
            </a:r>
            <a:endParaRPr lang="es-CL" dirty="0"/>
          </a:p>
        </p:txBody>
      </p:sp>
      <p:sp>
        <p:nvSpPr>
          <p:cNvPr id="5" name="4 Marcador de contenido"/>
          <p:cNvSpPr>
            <a:spLocks noGrp="1"/>
          </p:cNvSpPr>
          <p:nvPr>
            <p:ph idx="1"/>
          </p:nvPr>
        </p:nvSpPr>
        <p:spPr>
          <a:xfrm>
            <a:off x="152400" y="1477962"/>
            <a:ext cx="8177213" cy="5119389"/>
          </a:xfrm>
        </p:spPr>
        <p:txBody>
          <a:bodyPr/>
          <a:lstStyle/>
          <a:p>
            <a:r>
              <a:rPr lang="es-MX" sz="3600" dirty="0" smtClean="0"/>
              <a:t>Se requiere de parte de los Servicios que se involucren más con el seguimiento de los incidentes, así como representar efectivamente los problemas que se generan en el uso del SIRH de tal forma que se puedan detectar los problemas recurrentes para buscar en conjunto con el proveedor la forma de darle una solución definitiva.</a:t>
            </a:r>
          </a:p>
          <a:p>
            <a:endParaRPr lang="es-MX" dirty="0"/>
          </a:p>
        </p:txBody>
      </p:sp>
    </p:spTree>
    <p:extLst>
      <p:ext uri="{BB962C8B-B14F-4D97-AF65-F5344CB8AC3E}">
        <p14:creationId xmlns:p14="http://schemas.microsoft.com/office/powerpoint/2010/main" val="2059149984"/>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620689"/>
            <a:ext cx="7772400" cy="576063"/>
          </a:xfrm>
        </p:spPr>
        <p:txBody>
          <a:bodyPr/>
          <a:lstStyle/>
          <a:p>
            <a:pPr algn="ctr"/>
            <a:r>
              <a:rPr lang="es-ES_tradnl" smtClean="0"/>
              <a:t>COMITÉ NO CONFORMIDADES SIRH</a:t>
            </a:r>
            <a:endParaRPr lang="es-CL" dirty="0"/>
          </a:p>
        </p:txBody>
      </p:sp>
      <p:sp>
        <p:nvSpPr>
          <p:cNvPr id="3" name="2 Subtítulo"/>
          <p:cNvSpPr>
            <a:spLocks noGrp="1"/>
          </p:cNvSpPr>
          <p:nvPr>
            <p:ph type="subTitle" idx="1"/>
          </p:nvPr>
        </p:nvSpPr>
        <p:spPr>
          <a:xfrm rot="10800000" flipH="1" flipV="1">
            <a:off x="1325880" y="1196753"/>
            <a:ext cx="6270455" cy="674362"/>
          </a:xfrm>
        </p:spPr>
        <p:txBody>
          <a:bodyPr/>
          <a:lstStyle/>
          <a:p>
            <a:r>
              <a:rPr lang="es-ES" dirty="0"/>
              <a:t>Les informo que ya esta creada la cuenta </a:t>
            </a:r>
            <a:r>
              <a:rPr lang="es-ES" u="sng" dirty="0">
                <a:hlinkClick r:id="rId2"/>
              </a:rPr>
              <a:t>ComiteNoConformidades@minsal.cl</a:t>
            </a:r>
            <a:endParaRPr lang="es-CL" dirty="0"/>
          </a:p>
          <a:p>
            <a:endParaRPr lang="es-CL" dirty="0"/>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flipH="1" flipV="1">
            <a:off x="971600" y="2276872"/>
            <a:ext cx="7272808" cy="3816424"/>
          </a:xfrm>
          <a:prstGeom prst="rect">
            <a:avLst/>
          </a:prstGeom>
        </p:spPr>
      </p:pic>
    </p:spTree>
    <p:extLst>
      <p:ext uri="{BB962C8B-B14F-4D97-AF65-F5344CB8AC3E}">
        <p14:creationId xmlns:p14="http://schemas.microsoft.com/office/powerpoint/2010/main" val="3657445344"/>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684312"/>
          </a:xfrm>
        </p:spPr>
        <p:txBody>
          <a:bodyPr>
            <a:normAutofit/>
          </a:bodyPr>
          <a:lstStyle/>
          <a:p>
            <a:pPr algn="ctr"/>
            <a:r>
              <a:rPr lang="es-ES_tradnl" dirty="0" smtClean="0"/>
              <a:t>COMITÉ </a:t>
            </a:r>
            <a:r>
              <a:rPr lang="es-ES_tradnl" dirty="0"/>
              <a:t>NO </a:t>
            </a:r>
            <a:r>
              <a:rPr lang="es-ES_tradnl" dirty="0" smtClean="0"/>
              <a:t>CONFORMIDADES</a:t>
            </a:r>
            <a:endParaRPr lang="es-CL" dirty="0"/>
          </a:p>
        </p:txBody>
      </p:sp>
      <p:sp>
        <p:nvSpPr>
          <p:cNvPr id="3" name="2 Marcador de contenido"/>
          <p:cNvSpPr>
            <a:spLocks noGrp="1"/>
          </p:cNvSpPr>
          <p:nvPr>
            <p:ph idx="1"/>
          </p:nvPr>
        </p:nvSpPr>
        <p:spPr>
          <a:xfrm>
            <a:off x="152400" y="836712"/>
            <a:ext cx="8524056" cy="5832647"/>
          </a:xfrm>
        </p:spPr>
        <p:txBody>
          <a:bodyPr/>
          <a:lstStyle/>
          <a:p>
            <a:pPr lvl="1"/>
            <a:r>
              <a:rPr lang="es-CL" b="1" dirty="0"/>
              <a:t>Referente equipo SIRH y su </a:t>
            </a:r>
            <a:r>
              <a:rPr lang="es-CL" b="1" dirty="0" smtClean="0"/>
              <a:t>Rol</a:t>
            </a:r>
          </a:p>
          <a:p>
            <a:pPr lvl="1"/>
            <a:r>
              <a:rPr lang="es-MX" dirty="0">
                <a:solidFill>
                  <a:srgbClr val="0070C0"/>
                </a:solidFill>
                <a:ea typeface="Times New Roman"/>
                <a:cs typeface="Calibri"/>
              </a:rPr>
              <a:t>Erwin Castillo  y Osvaldo </a:t>
            </a:r>
            <a:r>
              <a:rPr lang="es-MX" dirty="0" smtClean="0">
                <a:solidFill>
                  <a:srgbClr val="0070C0"/>
                </a:solidFill>
                <a:ea typeface="Times New Roman"/>
                <a:cs typeface="Calibri"/>
              </a:rPr>
              <a:t>Duguez</a:t>
            </a:r>
          </a:p>
          <a:p>
            <a:pPr lvl="1"/>
            <a:r>
              <a:rPr lang="es-MX" sz="2000" dirty="0">
                <a:solidFill>
                  <a:srgbClr val="0070C0"/>
                </a:solidFill>
                <a:ea typeface="Times New Roman"/>
                <a:cs typeface="Calibri"/>
              </a:rPr>
              <a:t>Una vez que  entre en un régimen normal, esta línea de trabajo (enero 2013), va a quedar responsable del tema, Osvaldo.</a:t>
            </a:r>
            <a:r>
              <a:rPr lang="es-CL" sz="2000" dirty="0">
                <a:solidFill>
                  <a:srgbClr val="0070C0"/>
                </a:solidFill>
              </a:rPr>
              <a:t/>
            </a:r>
            <a:br>
              <a:rPr lang="es-CL" sz="2000" dirty="0">
                <a:solidFill>
                  <a:srgbClr val="0070C0"/>
                </a:solidFill>
              </a:rPr>
            </a:br>
            <a:r>
              <a:rPr lang="es-MX" b="1" dirty="0" smtClean="0"/>
              <a:t>Su </a:t>
            </a:r>
            <a:r>
              <a:rPr lang="es-MX" b="1" dirty="0"/>
              <a:t>Rol</a:t>
            </a:r>
            <a:r>
              <a:rPr lang="es-MX" dirty="0"/>
              <a:t>, </a:t>
            </a:r>
          </a:p>
          <a:p>
            <a:pPr lvl="1"/>
            <a:r>
              <a:rPr lang="es-MX" sz="3200" dirty="0" smtClean="0">
                <a:solidFill>
                  <a:srgbClr val="0070C0"/>
                </a:solidFill>
                <a:ea typeface="Times New Roman"/>
                <a:cs typeface="Calibri"/>
              </a:rPr>
              <a:t>Velar </a:t>
            </a:r>
            <a:r>
              <a:rPr lang="es-MX" sz="3200" dirty="0">
                <a:solidFill>
                  <a:srgbClr val="0070C0"/>
                </a:solidFill>
                <a:ea typeface="Times New Roman"/>
                <a:cs typeface="Calibri"/>
              </a:rPr>
              <a:t>porque se haga una buena gestión de todas las peticiones que han sido catalogadas como una </a:t>
            </a:r>
            <a:r>
              <a:rPr lang="es-MX" sz="3200" b="1" dirty="0">
                <a:solidFill>
                  <a:srgbClr val="0070C0"/>
                </a:solidFill>
                <a:ea typeface="Times New Roman"/>
                <a:cs typeface="Calibri"/>
              </a:rPr>
              <a:t>No Conformidad</a:t>
            </a:r>
            <a:r>
              <a:rPr lang="es-MX" sz="3200" dirty="0">
                <a:solidFill>
                  <a:srgbClr val="0070C0"/>
                </a:solidFill>
                <a:ea typeface="Times New Roman"/>
                <a:cs typeface="Calibri"/>
              </a:rPr>
              <a:t>, ya sea por la detección efectuada  por el Organismo, Nivel Central  y/o Mesa de Ayuda.</a:t>
            </a:r>
            <a:endParaRPr lang="es-CL" sz="3200" dirty="0">
              <a:solidFill>
                <a:srgbClr val="0070C0"/>
              </a:solidFill>
              <a:ea typeface="Times New Roman"/>
              <a:cs typeface="Times New Roman"/>
            </a:endParaRPr>
          </a:p>
          <a:p>
            <a:pPr marL="457200" lvl="1" indent="0">
              <a:buNone/>
            </a:pPr>
            <a:endParaRPr lang="es-CL" dirty="0"/>
          </a:p>
        </p:txBody>
      </p:sp>
    </p:spTree>
    <p:extLst>
      <p:ext uri="{BB962C8B-B14F-4D97-AF65-F5344CB8AC3E}">
        <p14:creationId xmlns:p14="http://schemas.microsoft.com/office/powerpoint/2010/main" val="592030374"/>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3200" dirty="0" smtClean="0"/>
              <a:t>Procedimiento </a:t>
            </a:r>
            <a:r>
              <a:rPr lang="es-ES_tradnl" sz="3200" dirty="0"/>
              <a:t>de Capacitaciones SIRH</a:t>
            </a:r>
            <a:endParaRPr lang="es-CL" dirty="0"/>
          </a:p>
        </p:txBody>
      </p:sp>
      <p:sp>
        <p:nvSpPr>
          <p:cNvPr id="3" name="2 Marcador de contenido"/>
          <p:cNvSpPr>
            <a:spLocks noGrp="1"/>
          </p:cNvSpPr>
          <p:nvPr>
            <p:ph idx="1"/>
          </p:nvPr>
        </p:nvSpPr>
        <p:spPr/>
        <p:txBody>
          <a:bodyPr/>
          <a:lstStyle/>
          <a:p>
            <a:pPr marL="342900" lvl="1" indent="-342900">
              <a:buFont typeface="Arial" charset="0"/>
              <a:buChar char="•"/>
            </a:pPr>
            <a:r>
              <a:rPr lang="es-CL" b="1" dirty="0"/>
              <a:t>Referente equipo SIRH y su Rol</a:t>
            </a:r>
            <a:r>
              <a:rPr lang="es-CL" dirty="0"/>
              <a:t/>
            </a:r>
            <a:br>
              <a:rPr lang="es-CL" dirty="0"/>
            </a:br>
            <a:r>
              <a:rPr lang="es-MX" dirty="0" smtClean="0"/>
              <a:t>Viviana Vallejos H.</a:t>
            </a:r>
          </a:p>
          <a:p>
            <a:pPr marL="342900" lvl="1" indent="-342900">
              <a:buFont typeface="Arial" charset="0"/>
              <a:buChar char="•"/>
            </a:pPr>
            <a:r>
              <a:rPr lang="es-MX" dirty="0" smtClean="0">
                <a:hlinkClick r:id="rId2"/>
              </a:rPr>
              <a:t>vvallejo@minsal.cl</a:t>
            </a:r>
            <a:endParaRPr lang="es-MX" dirty="0" smtClean="0"/>
          </a:p>
          <a:p>
            <a:pPr marL="342900" lvl="1" indent="-342900">
              <a:buFont typeface="Arial" charset="0"/>
              <a:buChar char="•"/>
            </a:pPr>
            <a:r>
              <a:rPr lang="es-MX" dirty="0" smtClean="0"/>
              <a:t>Anexo 240111</a:t>
            </a:r>
          </a:p>
          <a:p>
            <a:pPr marL="342900" lvl="1" indent="-342900">
              <a:buFont typeface="Arial" charset="0"/>
              <a:buChar char="•"/>
            </a:pPr>
            <a:r>
              <a:rPr lang="es-MX" b="1" dirty="0"/>
              <a:t>Su Rol</a:t>
            </a:r>
            <a:r>
              <a:rPr lang="es-MX" dirty="0" smtClean="0"/>
              <a:t>,</a:t>
            </a:r>
          </a:p>
          <a:p>
            <a:pPr marL="342900" lvl="1" indent="-342900">
              <a:buFont typeface="Arial" charset="0"/>
              <a:buChar char="•"/>
            </a:pPr>
            <a:r>
              <a:rPr lang="es-MX" dirty="0" smtClean="0"/>
              <a:t>Coordinar y ser nexo entre los Servicios de Salud – Minsal e INDRA en la realización y mejoramiento de la cadena de actores en el área de Capacitación.</a:t>
            </a:r>
          </a:p>
          <a:p>
            <a:pPr marL="342900" lvl="1" indent="-342900">
              <a:buFont typeface="Arial" charset="0"/>
              <a:buChar char="•"/>
            </a:pPr>
            <a:endParaRPr lang="es-MX" dirty="0" smtClean="0"/>
          </a:p>
          <a:p>
            <a:pPr marL="342900" lvl="1" indent="-342900">
              <a:buFont typeface="Arial" charset="0"/>
              <a:buChar char="•"/>
            </a:pPr>
            <a:endParaRPr lang="es-CL" dirty="0"/>
          </a:p>
          <a:p>
            <a:endParaRPr lang="es-CL" dirty="0"/>
          </a:p>
        </p:txBody>
      </p:sp>
      <p:sp>
        <p:nvSpPr>
          <p:cNvPr id="4" name="3 Marcador de número de diapositiva"/>
          <p:cNvSpPr>
            <a:spLocks noGrp="1"/>
          </p:cNvSpPr>
          <p:nvPr>
            <p:ph type="sldNum" sz="quarter" idx="11"/>
          </p:nvPr>
        </p:nvSpPr>
        <p:spPr/>
        <p:txBody>
          <a:bodyPr/>
          <a:lstStyle/>
          <a:p>
            <a:pPr>
              <a:defRPr/>
            </a:pPr>
            <a:fld id="{068CFE54-1C0D-4773-9F25-11FC4E539076}" type="slidenum">
              <a:rPr lang="en-US" smtClean="0"/>
              <a:pPr>
                <a:defRPr/>
              </a:pPr>
              <a:t>3</a:t>
            </a:fld>
            <a:endParaRPr lang="en-US" dirty="0"/>
          </a:p>
        </p:txBody>
      </p:sp>
    </p:spTree>
    <p:extLst>
      <p:ext uri="{BB962C8B-B14F-4D97-AF65-F5344CB8AC3E}">
        <p14:creationId xmlns:p14="http://schemas.microsoft.com/office/powerpoint/2010/main" val="2313125683"/>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a:t>COMITÉ NO CONFORMIDADES SIRH</a:t>
            </a:r>
            <a:endParaRPr lang="es-CL" dirty="0"/>
          </a:p>
        </p:txBody>
      </p:sp>
      <p:sp>
        <p:nvSpPr>
          <p:cNvPr id="3" name="2 Marcador de contenido"/>
          <p:cNvSpPr>
            <a:spLocks noGrp="1"/>
          </p:cNvSpPr>
          <p:nvPr>
            <p:ph idx="1"/>
          </p:nvPr>
        </p:nvSpPr>
        <p:spPr/>
        <p:txBody>
          <a:bodyPr/>
          <a:lstStyle/>
          <a:p>
            <a:pPr lvl="0"/>
            <a:r>
              <a:rPr lang="es-MX" sz="2800" dirty="0" smtClean="0">
                <a:solidFill>
                  <a:srgbClr val="0070C0"/>
                </a:solidFill>
                <a:ea typeface="Times New Roman"/>
                <a:cs typeface="Calibri"/>
              </a:rPr>
              <a:t>El comité </a:t>
            </a:r>
            <a:r>
              <a:rPr lang="es-MX" sz="2800" dirty="0">
                <a:solidFill>
                  <a:srgbClr val="0070C0"/>
                </a:solidFill>
                <a:ea typeface="Times New Roman"/>
                <a:cs typeface="Calibri"/>
              </a:rPr>
              <a:t>de </a:t>
            </a:r>
            <a:r>
              <a:rPr lang="es-MX" sz="2800" b="1" dirty="0">
                <a:solidFill>
                  <a:srgbClr val="0070C0"/>
                </a:solidFill>
                <a:ea typeface="Times New Roman"/>
                <a:cs typeface="Calibri"/>
              </a:rPr>
              <a:t>No Conformidades,</a:t>
            </a:r>
            <a:r>
              <a:rPr lang="es-MX" sz="2800" dirty="0">
                <a:solidFill>
                  <a:srgbClr val="0070C0"/>
                </a:solidFill>
                <a:ea typeface="Times New Roman"/>
                <a:cs typeface="Calibri"/>
              </a:rPr>
              <a:t> </a:t>
            </a:r>
            <a:r>
              <a:rPr lang="es-MX" sz="2800" dirty="0" smtClean="0">
                <a:solidFill>
                  <a:srgbClr val="0070C0"/>
                </a:solidFill>
                <a:ea typeface="Times New Roman"/>
                <a:cs typeface="Calibri"/>
              </a:rPr>
              <a:t>estará compuesto </a:t>
            </a:r>
            <a:r>
              <a:rPr lang="es-MX" sz="2800" dirty="0">
                <a:solidFill>
                  <a:srgbClr val="0070C0"/>
                </a:solidFill>
                <a:ea typeface="Times New Roman"/>
                <a:cs typeface="Calibri"/>
              </a:rPr>
              <a:t>por representantes del Minsal, Servicios de Salud e </a:t>
            </a:r>
            <a:r>
              <a:rPr lang="es-MX" sz="2800" dirty="0" smtClean="0">
                <a:solidFill>
                  <a:srgbClr val="0070C0"/>
                </a:solidFill>
                <a:ea typeface="Times New Roman"/>
                <a:cs typeface="Calibri"/>
              </a:rPr>
              <a:t>Indra.</a:t>
            </a:r>
          </a:p>
          <a:p>
            <a:pPr marL="0" lvl="0" indent="0">
              <a:buNone/>
            </a:pPr>
            <a:endParaRPr lang="es-MX" sz="2800" dirty="0" smtClean="0">
              <a:solidFill>
                <a:srgbClr val="0070C0"/>
              </a:solidFill>
              <a:ea typeface="Times New Roman"/>
              <a:cs typeface="Calibri"/>
            </a:endParaRPr>
          </a:p>
          <a:p>
            <a:pPr lvl="0"/>
            <a:r>
              <a:rPr lang="es-MX" sz="2800" dirty="0" smtClean="0">
                <a:solidFill>
                  <a:srgbClr val="0070C0"/>
                </a:solidFill>
                <a:ea typeface="Times New Roman"/>
                <a:cs typeface="Calibri"/>
              </a:rPr>
              <a:t>Manejara </a:t>
            </a:r>
            <a:r>
              <a:rPr lang="es-MX" sz="2800" dirty="0">
                <a:solidFill>
                  <a:srgbClr val="0070C0"/>
                </a:solidFill>
                <a:ea typeface="Times New Roman"/>
                <a:cs typeface="Calibri"/>
              </a:rPr>
              <a:t>todos lo incidentes que ha juicio del o los  usuario no satisfaga sus expectativas de solución con respecto a lo esperado.</a:t>
            </a:r>
            <a:endParaRPr lang="es-CL" sz="2800" dirty="0">
              <a:solidFill>
                <a:srgbClr val="0070C0"/>
              </a:solidFill>
              <a:ea typeface="Times New Roman"/>
              <a:cs typeface="Times New Roman"/>
            </a:endParaRPr>
          </a:p>
          <a:p>
            <a:pPr lvl="0"/>
            <a:endParaRPr lang="es-MX" sz="2800" dirty="0"/>
          </a:p>
          <a:p>
            <a:pPr lvl="0"/>
            <a:endParaRPr lang="es-CL" sz="2800" dirty="0"/>
          </a:p>
          <a:p>
            <a:endParaRPr lang="es-CL" dirty="0"/>
          </a:p>
        </p:txBody>
      </p:sp>
    </p:spTree>
    <p:extLst>
      <p:ext uri="{BB962C8B-B14F-4D97-AF65-F5344CB8AC3E}">
        <p14:creationId xmlns:p14="http://schemas.microsoft.com/office/powerpoint/2010/main" val="558963627"/>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a:t>COMITÉ NO CONFORMIDADES SIRH</a:t>
            </a:r>
            <a:endParaRPr lang="es-CL" dirty="0"/>
          </a:p>
        </p:txBody>
      </p:sp>
      <p:sp>
        <p:nvSpPr>
          <p:cNvPr id="3" name="2 Marcador de contenido"/>
          <p:cNvSpPr>
            <a:spLocks noGrp="1"/>
          </p:cNvSpPr>
          <p:nvPr>
            <p:ph idx="1"/>
          </p:nvPr>
        </p:nvSpPr>
        <p:spPr/>
        <p:txBody>
          <a:bodyPr/>
          <a:lstStyle/>
          <a:p>
            <a:r>
              <a:rPr lang="es-CL" sz="2800" dirty="0">
                <a:solidFill>
                  <a:srgbClr val="0070C0"/>
                </a:solidFill>
              </a:rPr>
              <a:t>Se han realizado varias reuniones entre MINSAL e INDRA para abordar en forma eficiente el manejo de todos los incidentes cuya resolución no ha dejado conforme al Usuario, en esta línea se han realizado las siguientes tareas</a:t>
            </a:r>
            <a:r>
              <a:rPr lang="es-CL" sz="2800" dirty="0" smtClean="0">
                <a:solidFill>
                  <a:srgbClr val="0070C0"/>
                </a:solidFill>
              </a:rPr>
              <a:t>:</a:t>
            </a:r>
          </a:p>
          <a:p>
            <a:pPr marL="0" indent="0">
              <a:buNone/>
            </a:pPr>
            <a:endParaRPr lang="es-CL" sz="2800" dirty="0" smtClean="0">
              <a:solidFill>
                <a:srgbClr val="0070C0"/>
              </a:solidFill>
            </a:endParaRPr>
          </a:p>
          <a:p>
            <a:r>
              <a:rPr lang="es-MX" sz="2800" dirty="0">
                <a:solidFill>
                  <a:srgbClr val="0070C0"/>
                </a:solidFill>
              </a:rPr>
              <a:t>Definición de un comité integrado por representantes del Nivel Central, los Servicios y </a:t>
            </a:r>
            <a:r>
              <a:rPr lang="es-MX" sz="2800" dirty="0" smtClean="0">
                <a:solidFill>
                  <a:srgbClr val="0070C0"/>
                </a:solidFill>
              </a:rPr>
              <a:t>del </a:t>
            </a:r>
            <a:r>
              <a:rPr lang="es-MX" sz="2800" dirty="0">
                <a:solidFill>
                  <a:srgbClr val="0070C0"/>
                </a:solidFill>
              </a:rPr>
              <a:t>proveedor </a:t>
            </a:r>
            <a:r>
              <a:rPr lang="es-MX" sz="2800" dirty="0" smtClean="0">
                <a:solidFill>
                  <a:srgbClr val="0070C0"/>
                </a:solidFill>
              </a:rPr>
              <a:t>del servicio INDRA SISTEMAS.</a:t>
            </a:r>
            <a:endParaRPr lang="es-CL" sz="2800" dirty="0">
              <a:solidFill>
                <a:srgbClr val="0070C0"/>
              </a:solidFill>
            </a:endParaRPr>
          </a:p>
          <a:p>
            <a:endParaRPr lang="es-CL" sz="2800" dirty="0">
              <a:solidFill>
                <a:srgbClr val="FF0000"/>
              </a:solidFill>
            </a:endParaRPr>
          </a:p>
          <a:p>
            <a:endParaRPr lang="es-CL" dirty="0"/>
          </a:p>
        </p:txBody>
      </p:sp>
      <p:sp>
        <p:nvSpPr>
          <p:cNvPr id="4" name="3 Marcador de número de diapositiva"/>
          <p:cNvSpPr>
            <a:spLocks noGrp="1"/>
          </p:cNvSpPr>
          <p:nvPr>
            <p:ph type="sldNum" sz="quarter" idx="11"/>
          </p:nvPr>
        </p:nvSpPr>
        <p:spPr/>
        <p:txBody>
          <a:bodyPr/>
          <a:lstStyle/>
          <a:p>
            <a:pPr>
              <a:defRPr/>
            </a:pPr>
            <a:fld id="{068CFE54-1C0D-4773-9F25-11FC4E539076}" type="slidenum">
              <a:rPr lang="en-US" smtClean="0"/>
              <a:pPr>
                <a:defRPr/>
              </a:pPr>
              <a:t>31</a:t>
            </a:fld>
            <a:endParaRPr lang="en-US" dirty="0"/>
          </a:p>
        </p:txBody>
      </p:sp>
    </p:spTree>
    <p:extLst>
      <p:ext uri="{BB962C8B-B14F-4D97-AF65-F5344CB8AC3E}">
        <p14:creationId xmlns:p14="http://schemas.microsoft.com/office/powerpoint/2010/main" val="543885150"/>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a:t>COMITÉ NO CONFORMIDADES SIRH</a:t>
            </a:r>
            <a:endParaRPr lang="es-CL" dirty="0"/>
          </a:p>
        </p:txBody>
      </p:sp>
      <p:sp>
        <p:nvSpPr>
          <p:cNvPr id="3" name="2 Marcador de contenido"/>
          <p:cNvSpPr>
            <a:spLocks noGrp="1"/>
          </p:cNvSpPr>
          <p:nvPr>
            <p:ph idx="1"/>
          </p:nvPr>
        </p:nvSpPr>
        <p:spPr>
          <a:xfrm>
            <a:off x="323528" y="1477963"/>
            <a:ext cx="8006085" cy="4525962"/>
          </a:xfrm>
        </p:spPr>
        <p:txBody>
          <a:bodyPr wrap="square"/>
          <a:lstStyle/>
          <a:p>
            <a:r>
              <a:rPr lang="es-MX" sz="3200" dirty="0">
                <a:solidFill>
                  <a:srgbClr val="0070C0"/>
                </a:solidFill>
              </a:rPr>
              <a:t>Creación de una cuenta de correo </a:t>
            </a:r>
            <a:r>
              <a:rPr lang="es-MX" sz="3200" dirty="0" smtClean="0">
                <a:solidFill>
                  <a:srgbClr val="0070C0"/>
                </a:solidFill>
              </a:rPr>
              <a:t>denominada </a:t>
            </a:r>
            <a:r>
              <a:rPr lang="es-MX" sz="3200" dirty="0" smtClean="0">
                <a:solidFill>
                  <a:srgbClr val="FF0000"/>
                </a:solidFill>
              </a:rPr>
              <a:t>comiténoconformidades@minsal.cl</a:t>
            </a:r>
            <a:r>
              <a:rPr lang="es-MX" sz="3200" dirty="0" smtClean="0">
                <a:solidFill>
                  <a:srgbClr val="0070C0"/>
                </a:solidFill>
              </a:rPr>
              <a:t>, </a:t>
            </a:r>
            <a:r>
              <a:rPr lang="es-MX" sz="3200" dirty="0">
                <a:solidFill>
                  <a:srgbClr val="0070C0"/>
                </a:solidFill>
              </a:rPr>
              <a:t>la cual será utilizada para canalizar todas las peticiones de No </a:t>
            </a:r>
            <a:r>
              <a:rPr lang="es-MX" sz="3200" dirty="0" smtClean="0">
                <a:solidFill>
                  <a:srgbClr val="0070C0"/>
                </a:solidFill>
              </a:rPr>
              <a:t>Conformidades, </a:t>
            </a:r>
            <a:r>
              <a:rPr lang="es-MX" sz="3200" dirty="0">
                <a:solidFill>
                  <a:srgbClr val="0070C0"/>
                </a:solidFill>
              </a:rPr>
              <a:t>como también todas las respuestas y Resoluciones que el Comité determine en cada caso</a:t>
            </a:r>
            <a:r>
              <a:rPr lang="es-MX" sz="3200" dirty="0" smtClean="0">
                <a:solidFill>
                  <a:srgbClr val="0070C0"/>
                </a:solidFill>
              </a:rPr>
              <a:t>.</a:t>
            </a:r>
          </a:p>
          <a:p>
            <a:endParaRPr lang="es-CL" sz="2800" dirty="0"/>
          </a:p>
          <a:p>
            <a:endParaRPr lang="es-CL" dirty="0"/>
          </a:p>
        </p:txBody>
      </p:sp>
    </p:spTree>
    <p:extLst>
      <p:ext uri="{BB962C8B-B14F-4D97-AF65-F5344CB8AC3E}">
        <p14:creationId xmlns:p14="http://schemas.microsoft.com/office/powerpoint/2010/main" val="2216735010"/>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a:t>COMITÉ NO CONFORMIDADES SIRH</a:t>
            </a:r>
            <a:endParaRPr lang="es-CL" dirty="0"/>
          </a:p>
        </p:txBody>
      </p:sp>
      <p:sp>
        <p:nvSpPr>
          <p:cNvPr id="3" name="2 Marcador de contenido"/>
          <p:cNvSpPr>
            <a:spLocks noGrp="1"/>
          </p:cNvSpPr>
          <p:nvPr>
            <p:ph idx="1"/>
          </p:nvPr>
        </p:nvSpPr>
        <p:spPr>
          <a:xfrm>
            <a:off x="152400" y="1477962"/>
            <a:ext cx="8177213" cy="5191397"/>
          </a:xfrm>
        </p:spPr>
        <p:txBody>
          <a:bodyPr/>
          <a:lstStyle/>
          <a:p>
            <a:r>
              <a:rPr lang="es-MX" sz="4000" dirty="0">
                <a:solidFill>
                  <a:srgbClr val="0070C0"/>
                </a:solidFill>
              </a:rPr>
              <a:t>Se solicito a INDRA que entregue el detalle de todas las </a:t>
            </a:r>
            <a:r>
              <a:rPr lang="es-MX" sz="4000" dirty="0" smtClean="0">
                <a:solidFill>
                  <a:srgbClr val="0070C0"/>
                </a:solidFill>
              </a:rPr>
              <a:t>No Conformidades </a:t>
            </a:r>
            <a:r>
              <a:rPr lang="es-MX" sz="4000" dirty="0">
                <a:solidFill>
                  <a:srgbClr val="0070C0"/>
                </a:solidFill>
              </a:rPr>
              <a:t>que se han detectado de febrero a la fecha, en el ámbito del actual contrato de Convenio </a:t>
            </a:r>
            <a:r>
              <a:rPr lang="es-MX" sz="4000" dirty="0" smtClean="0">
                <a:solidFill>
                  <a:srgbClr val="0070C0"/>
                </a:solidFill>
              </a:rPr>
              <a:t>Marco. </a:t>
            </a:r>
            <a:endParaRPr lang="es-CL" sz="4000" dirty="0">
              <a:solidFill>
                <a:srgbClr val="0070C0"/>
              </a:solidFill>
            </a:endParaRPr>
          </a:p>
        </p:txBody>
      </p:sp>
    </p:spTree>
    <p:extLst>
      <p:ext uri="{BB962C8B-B14F-4D97-AF65-F5344CB8AC3E}">
        <p14:creationId xmlns:p14="http://schemas.microsoft.com/office/powerpoint/2010/main" val="4130391359"/>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a:t>COMITÉ NO CONFORMIDADES SIRH</a:t>
            </a:r>
            <a:endParaRPr lang="es-CL" dirty="0"/>
          </a:p>
        </p:txBody>
      </p:sp>
      <p:sp>
        <p:nvSpPr>
          <p:cNvPr id="3" name="2 Marcador de contenido"/>
          <p:cNvSpPr>
            <a:spLocks noGrp="1"/>
          </p:cNvSpPr>
          <p:nvPr>
            <p:ph idx="1"/>
          </p:nvPr>
        </p:nvSpPr>
        <p:spPr/>
        <p:txBody>
          <a:bodyPr/>
          <a:lstStyle/>
          <a:p>
            <a:pPr algn="just"/>
            <a:r>
              <a:rPr lang="es-MX" sz="3600" dirty="0">
                <a:solidFill>
                  <a:srgbClr val="0070C0"/>
                </a:solidFill>
              </a:rPr>
              <a:t>A partir de la segunda semana de diciembre se pretende </a:t>
            </a:r>
            <a:r>
              <a:rPr lang="es-MX" sz="3600" dirty="0" smtClean="0">
                <a:solidFill>
                  <a:srgbClr val="0070C0"/>
                </a:solidFill>
              </a:rPr>
              <a:t>iniciar </a:t>
            </a:r>
            <a:r>
              <a:rPr lang="es-MX" sz="3600" dirty="0">
                <a:solidFill>
                  <a:srgbClr val="0070C0"/>
                </a:solidFill>
              </a:rPr>
              <a:t>una modalidad de marcha blanca con el manejo de </a:t>
            </a:r>
            <a:r>
              <a:rPr lang="es-MX" sz="3600" dirty="0">
                <a:solidFill>
                  <a:srgbClr val="FF0000"/>
                </a:solidFill>
              </a:rPr>
              <a:t>No Conformidades</a:t>
            </a:r>
            <a:r>
              <a:rPr lang="es-MX" sz="3600" dirty="0">
                <a:solidFill>
                  <a:srgbClr val="0070C0"/>
                </a:solidFill>
              </a:rPr>
              <a:t>, de tal forma que para el año 2013, se incorporé como una </a:t>
            </a:r>
            <a:r>
              <a:rPr lang="es-MX" sz="3600" dirty="0" smtClean="0">
                <a:solidFill>
                  <a:srgbClr val="0070C0"/>
                </a:solidFill>
              </a:rPr>
              <a:t>línea de trabajo </a:t>
            </a:r>
            <a:r>
              <a:rPr lang="es-MX" sz="3600" dirty="0">
                <a:solidFill>
                  <a:srgbClr val="0070C0"/>
                </a:solidFill>
              </a:rPr>
              <a:t>más dentro de MINSAL y de Mesa de Ayuda de Indra.</a:t>
            </a:r>
            <a:endParaRPr lang="es-CL" sz="3600" dirty="0">
              <a:solidFill>
                <a:srgbClr val="0070C0"/>
              </a:solidFill>
            </a:endParaRPr>
          </a:p>
          <a:p>
            <a:endParaRPr lang="es-CL" dirty="0"/>
          </a:p>
        </p:txBody>
      </p:sp>
    </p:spTree>
    <p:extLst>
      <p:ext uri="{BB962C8B-B14F-4D97-AF65-F5344CB8AC3E}">
        <p14:creationId xmlns:p14="http://schemas.microsoft.com/office/powerpoint/2010/main" val="1793297700"/>
      </p:ext>
    </p:extLst>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a:t>COMITÉ NO CONFORMIDADES SIRH</a:t>
            </a:r>
            <a:endParaRPr lang="es-CL" dirty="0"/>
          </a:p>
        </p:txBody>
      </p:sp>
      <p:sp>
        <p:nvSpPr>
          <p:cNvPr id="3" name="2 Marcador de contenido"/>
          <p:cNvSpPr>
            <a:spLocks noGrp="1"/>
          </p:cNvSpPr>
          <p:nvPr>
            <p:ph idx="1"/>
          </p:nvPr>
        </p:nvSpPr>
        <p:spPr/>
        <p:txBody>
          <a:bodyPr/>
          <a:lstStyle/>
          <a:p>
            <a:pPr>
              <a:lnSpc>
                <a:spcPct val="115000"/>
              </a:lnSpc>
              <a:spcAft>
                <a:spcPts val="1000"/>
              </a:spcAft>
            </a:pPr>
            <a:r>
              <a:rPr lang="es-MX" sz="3600" dirty="0" smtClean="0">
                <a:solidFill>
                  <a:srgbClr val="0070C0"/>
                </a:solidFill>
                <a:ea typeface="Times New Roman"/>
                <a:cs typeface="Calibri"/>
              </a:rPr>
              <a:t>Usar  </a:t>
            </a:r>
            <a:r>
              <a:rPr lang="es-MX" sz="3600" dirty="0">
                <a:solidFill>
                  <a:srgbClr val="0070C0"/>
                </a:solidFill>
                <a:ea typeface="Times New Roman"/>
                <a:cs typeface="Calibri"/>
              </a:rPr>
              <a:t>de esta instancia para que dejen de manifiesto cuando no ha quedado conforme con la resolución de cualquier </a:t>
            </a:r>
            <a:r>
              <a:rPr lang="es-MX" sz="3600" dirty="0" smtClean="0">
                <a:solidFill>
                  <a:srgbClr val="0070C0"/>
                </a:solidFill>
                <a:ea typeface="Times New Roman"/>
                <a:cs typeface="Calibri"/>
              </a:rPr>
              <a:t>incidente</a:t>
            </a:r>
            <a:r>
              <a:rPr lang="es-MX" sz="3600" dirty="0">
                <a:solidFill>
                  <a:srgbClr val="0070C0"/>
                </a:solidFill>
                <a:ea typeface="Times New Roman"/>
                <a:cs typeface="Calibri"/>
              </a:rPr>
              <a:t>, para que se pueda hacer una buena gestión de parte del comité y buscar la mejora del </a:t>
            </a:r>
            <a:r>
              <a:rPr lang="es-MX" sz="3600" dirty="0" smtClean="0">
                <a:solidFill>
                  <a:srgbClr val="0070C0"/>
                </a:solidFill>
                <a:ea typeface="Times New Roman"/>
                <a:cs typeface="Calibri"/>
              </a:rPr>
              <a:t>Servicio </a:t>
            </a:r>
            <a:r>
              <a:rPr lang="es-MX" sz="3600" dirty="0">
                <a:solidFill>
                  <a:srgbClr val="0070C0"/>
                </a:solidFill>
                <a:ea typeface="Times New Roman"/>
                <a:cs typeface="Calibri"/>
              </a:rPr>
              <a:t>al cliente</a:t>
            </a:r>
            <a:endParaRPr lang="es-CL" sz="3600" dirty="0">
              <a:solidFill>
                <a:srgbClr val="0070C0"/>
              </a:solidFill>
              <a:ea typeface="Times New Roman"/>
              <a:cs typeface="Times New Roman"/>
            </a:endParaRPr>
          </a:p>
          <a:p>
            <a:endParaRPr lang="es-CL" dirty="0"/>
          </a:p>
        </p:txBody>
      </p:sp>
      <p:sp>
        <p:nvSpPr>
          <p:cNvPr id="4" name="3 Marcador de número de diapositiva"/>
          <p:cNvSpPr>
            <a:spLocks noGrp="1"/>
          </p:cNvSpPr>
          <p:nvPr>
            <p:ph type="sldNum" sz="quarter" idx="11"/>
          </p:nvPr>
        </p:nvSpPr>
        <p:spPr/>
        <p:txBody>
          <a:bodyPr/>
          <a:lstStyle/>
          <a:p>
            <a:pPr>
              <a:defRPr/>
            </a:pPr>
            <a:fld id="{068CFE54-1C0D-4773-9F25-11FC4E539076}" type="slidenum">
              <a:rPr lang="en-US" smtClean="0"/>
              <a:pPr>
                <a:defRPr/>
              </a:pPr>
              <a:t>35</a:t>
            </a:fld>
            <a:endParaRPr lang="en-US" dirty="0"/>
          </a:p>
        </p:txBody>
      </p:sp>
    </p:spTree>
    <p:extLst>
      <p:ext uri="{BB962C8B-B14F-4D97-AF65-F5344CB8AC3E}">
        <p14:creationId xmlns:p14="http://schemas.microsoft.com/office/powerpoint/2010/main" val="2690228377"/>
      </p:ext>
    </p:extLst>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a:lstStyle/>
          <a:p>
            <a:pPr>
              <a:defRPr/>
            </a:pPr>
            <a:fld id="{CAF28E08-AD68-4B1C-83E4-C1B2BAAF7E35}" type="slidenum">
              <a:rPr lang="en-US" smtClean="0">
                <a:solidFill>
                  <a:prstClr val="black"/>
                </a:solidFill>
              </a:rPr>
              <a:pPr>
                <a:defRPr/>
              </a:pPr>
              <a:t>36</a:t>
            </a:fld>
            <a:endParaRPr lang="en-US" dirty="0">
              <a:solidFill>
                <a:prstClr val="black"/>
              </a:solidFill>
            </a:endParaRPr>
          </a:p>
        </p:txBody>
      </p:sp>
      <p:sp>
        <p:nvSpPr>
          <p:cNvPr id="59394" name="1 CuadroTexto"/>
          <p:cNvSpPr txBox="1">
            <a:spLocks noChangeArrowheads="1"/>
          </p:cNvSpPr>
          <p:nvPr/>
        </p:nvSpPr>
        <p:spPr bwMode="auto">
          <a:xfrm>
            <a:off x="1403350" y="1989138"/>
            <a:ext cx="4897438" cy="1570037"/>
          </a:xfrm>
          <a:prstGeom prst="rect">
            <a:avLst/>
          </a:prstGeom>
          <a:noFill/>
          <a:ln w="9525">
            <a:noFill/>
            <a:miter lim="800000"/>
            <a:headEnd/>
            <a:tailEnd/>
          </a:ln>
        </p:spPr>
        <p:txBody>
          <a:bodyPr>
            <a:spAutoFit/>
          </a:bodyPr>
          <a:lstStyle/>
          <a:p>
            <a:r>
              <a:rPr lang="es-CL" sz="9600" dirty="0">
                <a:solidFill>
                  <a:prstClr val="white"/>
                </a:solidFill>
              </a:rPr>
              <a:t>Gracias</a:t>
            </a:r>
            <a:endParaRPr lang="es-MX" sz="9600" dirty="0">
              <a:solidFill>
                <a:prstClr val="white"/>
              </a:solidFill>
            </a:endParaRPr>
          </a:p>
        </p:txBody>
      </p:sp>
    </p:spTree>
    <p:extLst>
      <p:ext uri="{BB962C8B-B14F-4D97-AF65-F5344CB8AC3E}">
        <p14:creationId xmlns:p14="http://schemas.microsoft.com/office/powerpoint/2010/main" val="1842376702"/>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3200" dirty="0" smtClean="0"/>
              <a:t>¿Qué se está haciendo?</a:t>
            </a:r>
            <a:endParaRPr lang="es-CL" dirty="0"/>
          </a:p>
        </p:txBody>
      </p:sp>
      <p:sp>
        <p:nvSpPr>
          <p:cNvPr id="3" name="2 Marcador de contenido"/>
          <p:cNvSpPr>
            <a:spLocks noGrp="1"/>
          </p:cNvSpPr>
          <p:nvPr>
            <p:ph idx="1"/>
          </p:nvPr>
        </p:nvSpPr>
        <p:spPr/>
        <p:txBody>
          <a:bodyPr/>
          <a:lstStyle/>
          <a:p>
            <a:pPr marL="457200" indent="-457200">
              <a:buAutoNum type="arabicParenR"/>
            </a:pPr>
            <a:r>
              <a:rPr lang="es-ES_tradnl" sz="2400" dirty="0" smtClean="0"/>
              <a:t>Mejoramiento en el procedimiento de solicitud y control de las Capacitaciones y Apoyo en Terreno.</a:t>
            </a:r>
          </a:p>
          <a:p>
            <a:pPr marL="457200" indent="-457200">
              <a:buAutoNum type="arabicParenR"/>
            </a:pPr>
            <a:endParaRPr lang="es-ES_tradnl" sz="2400" dirty="0" smtClean="0"/>
          </a:p>
          <a:p>
            <a:pPr marL="457200" indent="-457200">
              <a:buAutoNum type="arabicParenR"/>
            </a:pPr>
            <a:r>
              <a:rPr lang="es-ES_tradnl" sz="2400" dirty="0" smtClean="0"/>
              <a:t>Mayor participación de los Capacitadores en las posibles mejoras al SIRH.</a:t>
            </a:r>
          </a:p>
          <a:p>
            <a:pPr marL="457200" indent="-457200">
              <a:buAutoNum type="arabicParenR"/>
            </a:pPr>
            <a:endParaRPr lang="es-ES_tradnl" sz="2400" dirty="0" smtClean="0"/>
          </a:p>
          <a:p>
            <a:pPr marL="457200" indent="-457200">
              <a:buAutoNum type="arabicParenR"/>
            </a:pPr>
            <a:r>
              <a:rPr lang="es-ES_tradnl" sz="2400" dirty="0" smtClean="0"/>
              <a:t>Control de las horas de uso de capacitación.</a:t>
            </a:r>
          </a:p>
          <a:p>
            <a:pPr marL="457200" indent="-457200">
              <a:buAutoNum type="arabicParenR"/>
            </a:pPr>
            <a:endParaRPr lang="es-ES_tradnl" sz="2400" dirty="0" smtClean="0"/>
          </a:p>
          <a:p>
            <a:pPr marL="457200" indent="-457200">
              <a:buAutoNum type="arabicParenR"/>
            </a:pPr>
            <a:r>
              <a:rPr lang="es-ES_tradnl" sz="2400" dirty="0" smtClean="0"/>
              <a:t>Trabajo de coordinación con los Equipos de Negocios vinculados a áreas de mejoramiento que requieran capacitación.</a:t>
            </a:r>
          </a:p>
          <a:p>
            <a:pPr marL="457200" indent="-457200">
              <a:buAutoNum type="arabicParenR"/>
            </a:pPr>
            <a:endParaRPr lang="es-ES_tradnl" sz="2400" dirty="0" smtClean="0"/>
          </a:p>
        </p:txBody>
      </p:sp>
    </p:spTree>
    <p:extLst>
      <p:ext uri="{BB962C8B-B14F-4D97-AF65-F5344CB8AC3E}">
        <p14:creationId xmlns:p14="http://schemas.microsoft.com/office/powerpoint/2010/main" val="3120695502"/>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3200" dirty="0" smtClean="0"/>
              <a:t>¿Qué pretendemos hacer?</a:t>
            </a:r>
            <a:endParaRPr lang="es-CL" dirty="0"/>
          </a:p>
        </p:txBody>
      </p:sp>
      <p:sp>
        <p:nvSpPr>
          <p:cNvPr id="3" name="2 Marcador de contenido"/>
          <p:cNvSpPr>
            <a:spLocks noGrp="1"/>
          </p:cNvSpPr>
          <p:nvPr>
            <p:ph idx="1"/>
          </p:nvPr>
        </p:nvSpPr>
        <p:spPr/>
        <p:txBody>
          <a:bodyPr/>
          <a:lstStyle/>
          <a:p>
            <a:pPr marL="457200" indent="-457200">
              <a:buAutoNum type="arabicParenR"/>
            </a:pPr>
            <a:r>
              <a:rPr lang="es-ES_tradnl" sz="2400" dirty="0" smtClean="0"/>
              <a:t>Diagnosticar necesidades de capacitación y mejoras al interior del Servicio de Salud.</a:t>
            </a:r>
          </a:p>
          <a:p>
            <a:pPr marL="457200" indent="-457200">
              <a:buAutoNum type="arabicParenR"/>
            </a:pPr>
            <a:endParaRPr lang="es-ES_tradnl" sz="2400" dirty="0" smtClean="0"/>
          </a:p>
          <a:p>
            <a:pPr marL="457200" indent="-457200">
              <a:buAutoNum type="arabicParenR"/>
            </a:pPr>
            <a:r>
              <a:rPr lang="es-ES_tradnl" sz="2400" dirty="0" smtClean="0"/>
              <a:t>Coordinación directa entre Minsal y Servicio de Salud.</a:t>
            </a:r>
          </a:p>
          <a:p>
            <a:pPr marL="457200" indent="-457200">
              <a:buAutoNum type="arabicParenR"/>
            </a:pPr>
            <a:endParaRPr lang="es-ES_tradnl" sz="2400" dirty="0" smtClean="0"/>
          </a:p>
          <a:p>
            <a:pPr marL="457200" indent="-457200">
              <a:buAutoNum type="arabicParenR"/>
            </a:pPr>
            <a:r>
              <a:rPr lang="es-ES_tradnl" sz="2400" dirty="0" smtClean="0"/>
              <a:t>Visitas en terreno en Equipos de Negocio.</a:t>
            </a:r>
          </a:p>
          <a:p>
            <a:pPr marL="457200" indent="-457200">
              <a:buAutoNum type="arabicParenR"/>
            </a:pPr>
            <a:endParaRPr lang="es-ES_tradnl" sz="2400" dirty="0" smtClean="0"/>
          </a:p>
          <a:p>
            <a:pPr marL="457200" indent="-457200">
              <a:buAutoNum type="arabicParenR"/>
            </a:pPr>
            <a:r>
              <a:rPr lang="es-ES_tradnl" sz="2400" dirty="0" smtClean="0"/>
              <a:t>Planes nacionales de capacitación para Coordinadores.</a:t>
            </a:r>
          </a:p>
          <a:p>
            <a:pPr marL="457200" indent="-457200">
              <a:buAutoNum type="arabicParenR"/>
            </a:pPr>
            <a:endParaRPr lang="es-ES_tradnl" sz="2400" dirty="0" smtClean="0"/>
          </a:p>
        </p:txBody>
      </p:sp>
    </p:spTree>
    <p:extLst>
      <p:ext uri="{BB962C8B-B14F-4D97-AF65-F5344CB8AC3E}">
        <p14:creationId xmlns:p14="http://schemas.microsoft.com/office/powerpoint/2010/main" val="300398362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3200" dirty="0" smtClean="0"/>
              <a:t>¿Qué se espera de los Coordinadores?</a:t>
            </a:r>
            <a:endParaRPr lang="es-CL" dirty="0"/>
          </a:p>
        </p:txBody>
      </p:sp>
      <p:sp>
        <p:nvSpPr>
          <p:cNvPr id="3" name="2 Marcador de contenido"/>
          <p:cNvSpPr>
            <a:spLocks noGrp="1"/>
          </p:cNvSpPr>
          <p:nvPr>
            <p:ph idx="1"/>
          </p:nvPr>
        </p:nvSpPr>
        <p:spPr/>
        <p:txBody>
          <a:bodyPr/>
          <a:lstStyle/>
          <a:p>
            <a:pPr marL="457200" indent="-457200">
              <a:buAutoNum type="arabicParenR"/>
            </a:pPr>
            <a:r>
              <a:rPr lang="es-ES_tradnl" sz="2400" dirty="0" smtClean="0"/>
              <a:t>Dinamismo.</a:t>
            </a:r>
          </a:p>
          <a:p>
            <a:pPr marL="457200" indent="-457200">
              <a:buAutoNum type="arabicParenR"/>
            </a:pPr>
            <a:endParaRPr lang="es-ES_tradnl" sz="2400" dirty="0" smtClean="0"/>
          </a:p>
          <a:p>
            <a:pPr marL="457200" indent="-457200">
              <a:buAutoNum type="arabicParenR"/>
            </a:pPr>
            <a:r>
              <a:rPr lang="es-ES_tradnl" sz="2400" dirty="0" smtClean="0"/>
              <a:t>Pro actividad.</a:t>
            </a:r>
          </a:p>
          <a:p>
            <a:pPr marL="457200" indent="-457200">
              <a:buAutoNum type="arabicParenR"/>
            </a:pPr>
            <a:endParaRPr lang="es-ES_tradnl" sz="2400" dirty="0" smtClean="0"/>
          </a:p>
          <a:p>
            <a:pPr marL="457200" indent="-457200">
              <a:buAutoNum type="arabicParenR"/>
            </a:pPr>
            <a:r>
              <a:rPr lang="es-ES_tradnl" sz="2400" dirty="0" smtClean="0"/>
              <a:t>Participación en las Capacitaciones.</a:t>
            </a:r>
          </a:p>
          <a:p>
            <a:pPr marL="457200" indent="-457200">
              <a:buAutoNum type="arabicParenR"/>
            </a:pPr>
            <a:endParaRPr lang="es-ES_tradnl" sz="2400" dirty="0" smtClean="0"/>
          </a:p>
          <a:p>
            <a:pPr marL="457200" indent="-457200">
              <a:buAutoNum type="arabicParenR"/>
            </a:pPr>
            <a:r>
              <a:rPr lang="es-ES_tradnl" sz="2400" dirty="0" smtClean="0"/>
              <a:t>Coordinación entre los referentes del tema y SIRH</a:t>
            </a:r>
          </a:p>
        </p:txBody>
      </p:sp>
    </p:spTree>
    <p:extLst>
      <p:ext uri="{BB962C8B-B14F-4D97-AF65-F5344CB8AC3E}">
        <p14:creationId xmlns:p14="http://schemas.microsoft.com/office/powerpoint/2010/main" val="415551866"/>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sz="3200" dirty="0" smtClean="0"/>
              <a:t>Procedimiento </a:t>
            </a:r>
            <a:r>
              <a:rPr lang="es-ES_tradnl" sz="3200" dirty="0"/>
              <a:t>de Capacitaciones SIRH</a:t>
            </a:r>
            <a:r>
              <a:rPr lang="es-ES_tradnl" dirty="0" smtClean="0"/>
              <a:t>	</a:t>
            </a:r>
            <a:endParaRPr lang="es-CL" dirty="0"/>
          </a:p>
        </p:txBody>
      </p:sp>
      <p:sp>
        <p:nvSpPr>
          <p:cNvPr id="3" name="2 Marcador de contenido"/>
          <p:cNvSpPr>
            <a:spLocks noGrp="1"/>
          </p:cNvSpPr>
          <p:nvPr>
            <p:ph idx="1"/>
          </p:nvPr>
        </p:nvSpPr>
        <p:spPr/>
        <p:txBody>
          <a:bodyPr/>
          <a:lstStyle/>
          <a:p>
            <a:r>
              <a:rPr lang="es-ES_tradnl" sz="2400" dirty="0">
                <a:solidFill>
                  <a:srgbClr val="006CB7"/>
                </a:solidFill>
                <a:latin typeface="Verdana"/>
                <a:cs typeface="Verdana"/>
              </a:rPr>
              <a:t>Nuevos </a:t>
            </a:r>
            <a:r>
              <a:rPr lang="es-ES_tradnl" sz="2400" dirty="0" smtClean="0">
                <a:solidFill>
                  <a:srgbClr val="006CB7"/>
                </a:solidFill>
                <a:latin typeface="Verdana"/>
                <a:cs typeface="Verdana"/>
              </a:rPr>
              <a:t>procedimientos:</a:t>
            </a:r>
          </a:p>
          <a:p>
            <a:endParaRPr lang="es-ES_tradnl" dirty="0" smtClean="0"/>
          </a:p>
          <a:p>
            <a:r>
              <a:rPr lang="es-ES_tradnl" dirty="0" smtClean="0"/>
              <a:t>Organización de VIDEO CONFERENCIAS  para temas puntuales que requieran solución a corto tiempo.  Ejemplo: incentivo al retiro.</a:t>
            </a:r>
          </a:p>
          <a:p>
            <a:endParaRPr lang="es-CL" dirty="0"/>
          </a:p>
        </p:txBody>
      </p:sp>
    </p:spTree>
    <p:extLst>
      <p:ext uri="{BB962C8B-B14F-4D97-AF65-F5344CB8AC3E}">
        <p14:creationId xmlns:p14="http://schemas.microsoft.com/office/powerpoint/2010/main" val="61005426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620689"/>
            <a:ext cx="7772400" cy="576063"/>
          </a:xfrm>
        </p:spPr>
        <p:txBody>
          <a:bodyPr/>
          <a:lstStyle/>
          <a:p>
            <a:pPr algn="ctr"/>
            <a:r>
              <a:rPr lang="es-ES_tradnl" sz="2800" dirty="0" smtClean="0"/>
              <a:t>Procedimiento</a:t>
            </a:r>
            <a:r>
              <a:rPr lang="es-ES_tradnl" dirty="0" smtClean="0"/>
              <a:t> de MANUALES SIRH</a:t>
            </a:r>
            <a:endParaRPr lang="es-CL" dirty="0"/>
          </a:p>
        </p:txBody>
      </p:sp>
      <p:sp>
        <p:nvSpPr>
          <p:cNvPr id="3" name="2 Subtítulo"/>
          <p:cNvSpPr>
            <a:spLocks noGrp="1"/>
          </p:cNvSpPr>
          <p:nvPr>
            <p:ph type="subTitle" idx="1"/>
          </p:nvPr>
        </p:nvSpPr>
        <p:spPr/>
        <p:txBody>
          <a:bodyPr/>
          <a:lstStyle/>
          <a:p>
            <a:r>
              <a:rPr lang="es-ES_tradnl" dirty="0" smtClean="0"/>
              <a:t>2012</a:t>
            </a:r>
            <a:endParaRPr lang="es-CL" dirty="0"/>
          </a:p>
        </p:txBody>
      </p:sp>
      <p:pic>
        <p:nvPicPr>
          <p:cNvPr id="1026" name="Picture 2" descr="C:\Users\oduguez\AppData\Local\Microsoft\Windows\Temporary Internet Files\Content.IE5\ELOD9R3F\MP90043937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292352"/>
            <a:ext cx="7630616" cy="4273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419716"/>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L" dirty="0"/>
              <a:t/>
            </a:r>
            <a:br>
              <a:rPr lang="es-CL" dirty="0"/>
            </a:br>
            <a:r>
              <a:rPr lang="es-CL" sz="2800" dirty="0" smtClean="0"/>
              <a:t>Procedimiento</a:t>
            </a:r>
            <a:r>
              <a:rPr lang="es-CL" dirty="0" smtClean="0"/>
              <a:t> </a:t>
            </a:r>
            <a:r>
              <a:rPr lang="es-CL" dirty="0"/>
              <a:t>de MANUALES </a:t>
            </a:r>
            <a:r>
              <a:rPr lang="es-CL" dirty="0" smtClean="0"/>
              <a:t>SIRH</a:t>
            </a:r>
            <a:r>
              <a:rPr lang="es-ES_tradnl" dirty="0" smtClean="0"/>
              <a:t/>
            </a:r>
            <a:br>
              <a:rPr lang="es-ES_tradnl" dirty="0" smtClean="0"/>
            </a:br>
            <a:endParaRPr lang="es-CL" dirty="0"/>
          </a:p>
        </p:txBody>
      </p:sp>
      <p:sp>
        <p:nvSpPr>
          <p:cNvPr id="3" name="2 Marcador de contenido"/>
          <p:cNvSpPr>
            <a:spLocks noGrp="1"/>
          </p:cNvSpPr>
          <p:nvPr>
            <p:ph idx="1"/>
          </p:nvPr>
        </p:nvSpPr>
        <p:spPr>
          <a:xfrm>
            <a:off x="152400" y="1477962"/>
            <a:ext cx="8177213" cy="5191397"/>
          </a:xfrm>
        </p:spPr>
        <p:txBody>
          <a:bodyPr/>
          <a:lstStyle/>
          <a:p>
            <a:pPr lvl="1"/>
            <a:r>
              <a:rPr lang="es-CL" b="1" dirty="0"/>
              <a:t>Referente equipo SIRH y su Rol</a:t>
            </a:r>
            <a:r>
              <a:rPr lang="es-CL" dirty="0"/>
              <a:t/>
            </a:r>
            <a:br>
              <a:rPr lang="es-CL" dirty="0"/>
            </a:br>
            <a:r>
              <a:rPr lang="es-MX" dirty="0" smtClean="0"/>
              <a:t>Osvaldo E. Duguez C.</a:t>
            </a:r>
          </a:p>
          <a:p>
            <a:pPr lvl="1"/>
            <a:r>
              <a:rPr lang="es-MX" dirty="0" smtClean="0">
                <a:hlinkClick r:id="rId2"/>
              </a:rPr>
              <a:t>osvaldoduguez@minsal.cl</a:t>
            </a:r>
            <a:endParaRPr lang="es-MX" dirty="0" smtClean="0"/>
          </a:p>
          <a:p>
            <a:pPr lvl="1"/>
            <a:r>
              <a:rPr lang="es-MX" dirty="0" smtClean="0"/>
              <a:t>240615</a:t>
            </a:r>
            <a:endParaRPr lang="es-CL" dirty="0"/>
          </a:p>
          <a:p>
            <a:pPr lvl="1"/>
            <a:r>
              <a:rPr lang="es-MX" b="1" dirty="0"/>
              <a:t>Su Rol</a:t>
            </a:r>
            <a:r>
              <a:rPr lang="es-MX" dirty="0"/>
              <a:t>, </a:t>
            </a:r>
            <a:endParaRPr lang="es-MX" dirty="0" smtClean="0"/>
          </a:p>
          <a:p>
            <a:pPr lvl="2"/>
            <a:r>
              <a:rPr lang="es-MX" sz="2400" dirty="0" smtClean="0"/>
              <a:t>Coordinar  y actualizar  Guías de Cambio en  producción en  Módulos Manuales Sirh.</a:t>
            </a:r>
            <a:endParaRPr lang="es-CL" sz="2400" dirty="0"/>
          </a:p>
          <a:p>
            <a:pPr lvl="2"/>
            <a:r>
              <a:rPr lang="es-MX" sz="2400" dirty="0"/>
              <a:t>Cumplimiento de los </a:t>
            </a:r>
            <a:r>
              <a:rPr lang="es-MX" sz="2400" dirty="0" smtClean="0"/>
              <a:t> </a:t>
            </a:r>
            <a:r>
              <a:rPr lang="es-MX" sz="2400" dirty="0"/>
              <a:t>plazos </a:t>
            </a:r>
            <a:r>
              <a:rPr lang="es-MX" sz="2400" dirty="0" smtClean="0"/>
              <a:t>comprometidos   ANS.</a:t>
            </a:r>
          </a:p>
          <a:p>
            <a:pPr lvl="2"/>
            <a:r>
              <a:rPr lang="es-MX" sz="2400" dirty="0" smtClean="0"/>
              <a:t>Certificación de  los  Módulos  y Manuales instalados en portal SIRH.</a:t>
            </a:r>
          </a:p>
          <a:p>
            <a:pPr lvl="2"/>
            <a:r>
              <a:rPr lang="es-MX" sz="2400" dirty="0" smtClean="0"/>
              <a:t>Verificación en nuevo portal SIRH,  versión actualizada.</a:t>
            </a:r>
            <a:endParaRPr lang="es-CL" sz="2400" dirty="0"/>
          </a:p>
          <a:p>
            <a:pPr marL="457200" lvl="1" indent="0">
              <a:buNone/>
            </a:pPr>
            <a:endParaRPr lang="es-CL" dirty="0"/>
          </a:p>
        </p:txBody>
      </p:sp>
    </p:spTree>
    <p:extLst>
      <p:ext uri="{BB962C8B-B14F-4D97-AF65-F5344CB8AC3E}">
        <p14:creationId xmlns:p14="http://schemas.microsoft.com/office/powerpoint/2010/main" val="897477040"/>
      </p:ext>
    </p:extLst>
  </p:cSld>
  <p:clrMapOvr>
    <a:masterClrMapping/>
  </p:clrMapOvr>
  <p:transition spd="med">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10874</TotalTime>
  <Words>1284</Words>
  <Application>Microsoft Office PowerPoint</Application>
  <PresentationFormat>Presentación en pantalla (4:3)</PresentationFormat>
  <Paragraphs>154</Paragraphs>
  <Slides>36</Slides>
  <Notes>2</Notes>
  <HiddenSlides>0</HiddenSlides>
  <MMClips>0</MMClips>
  <ScaleCrop>false</ScaleCrop>
  <HeadingPairs>
    <vt:vector size="4" baseType="variant">
      <vt:variant>
        <vt:lpstr>Tema</vt:lpstr>
      </vt:variant>
      <vt:variant>
        <vt:i4>5</vt:i4>
      </vt:variant>
      <vt:variant>
        <vt:lpstr>Títulos de diapositiva</vt:lpstr>
      </vt:variant>
      <vt:variant>
        <vt:i4>36</vt:i4>
      </vt:variant>
    </vt:vector>
  </HeadingPairs>
  <TitlesOfParts>
    <vt:vector size="41" baseType="lpstr">
      <vt:lpstr>Office Theme</vt:lpstr>
      <vt:lpstr>1_Office Theme</vt:lpstr>
      <vt:lpstr>2_Office Theme</vt:lpstr>
      <vt:lpstr>3_Office Theme</vt:lpstr>
      <vt:lpstr>4_Office Theme</vt:lpstr>
      <vt:lpstr>UNIDAD GESTIÓN DE LA INFORMACION DE RECURSOS HUMANOS Ministerio de Salud de Chile  diciembre de 2012</vt:lpstr>
      <vt:lpstr>Capacitaciones SIRH Servicios de Salud</vt:lpstr>
      <vt:lpstr>Procedimiento de Capacitaciones SIRH</vt:lpstr>
      <vt:lpstr>¿Qué se está haciendo?</vt:lpstr>
      <vt:lpstr>¿Qué pretendemos hacer?</vt:lpstr>
      <vt:lpstr>¿Qué se espera de los Coordinadores?</vt:lpstr>
      <vt:lpstr>Procedimiento de Capacitaciones SIRH </vt:lpstr>
      <vt:lpstr>Procedimiento de MANUALES SIRH</vt:lpstr>
      <vt:lpstr> Procedimiento de MANUALES SIRH </vt:lpstr>
      <vt:lpstr>Procedimiento de MANUALES SIRH</vt:lpstr>
      <vt:lpstr>Procedimiento de MANUALES SIRH</vt:lpstr>
      <vt:lpstr>Procedimiento de MANUALES SIRH</vt:lpstr>
      <vt:lpstr>Procedimiento de MANUALES SIRH</vt:lpstr>
      <vt:lpstr>Mejoras al Procedimiento de MANUALES SIRH</vt:lpstr>
      <vt:lpstr>Procedimiento de Facturación MINSAL - INDRA</vt:lpstr>
      <vt:lpstr>Procedimiento de Facturación MINSAL - INDRA</vt:lpstr>
      <vt:lpstr>Procedimiento de Facturación MINSAL - INDRA</vt:lpstr>
      <vt:lpstr>Procedimiento de Facturación MINSAL - INDRA</vt:lpstr>
      <vt:lpstr>Procedimiento de Facturación MINSAL - INDRA</vt:lpstr>
      <vt:lpstr>Procedimiento de Facturación MINSAL - INDRA</vt:lpstr>
      <vt:lpstr>Procedimiento Mesa de Ayuda SIRH</vt:lpstr>
      <vt:lpstr>Procedimiento Mesa de Ayuda </vt:lpstr>
      <vt:lpstr>Pprocedimiento Mesa de Ayuda</vt:lpstr>
      <vt:lpstr>Procedimiento Mesa de Ayuda SIRH</vt:lpstr>
      <vt:lpstr>Procedimiento Mesa de Ayuda SIRH</vt:lpstr>
      <vt:lpstr>Procedimiento Mesa de Ayuda SIRH</vt:lpstr>
      <vt:lpstr>Procedimiento Mesa de Ayuda SIRH</vt:lpstr>
      <vt:lpstr>COMITÉ NO CONFORMIDADES SIRH</vt:lpstr>
      <vt:lpstr>COMITÉ NO CONFORMIDADES</vt:lpstr>
      <vt:lpstr>COMITÉ NO CONFORMIDADES SIRH</vt:lpstr>
      <vt:lpstr>COMITÉ NO CONFORMIDADES SIRH</vt:lpstr>
      <vt:lpstr>COMITÉ NO CONFORMIDADES SIRH</vt:lpstr>
      <vt:lpstr>COMITÉ NO CONFORMIDADES SIRH</vt:lpstr>
      <vt:lpstr>COMITÉ NO CONFORMIDADES SIRH</vt:lpstr>
      <vt:lpstr>COMITÉ NO CONFORMIDADES SIRH</vt:lpstr>
      <vt:lpstr>Presentación de PowerPoint</vt:lpstr>
    </vt:vector>
  </TitlesOfParts>
  <Company>Gabriel Badagnani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Verónica Bustos</dc:creator>
  <cp:lastModifiedBy>Osvaldo Edson Duguez Cerda</cp:lastModifiedBy>
  <cp:revision>446</cp:revision>
  <dcterms:created xsi:type="dcterms:W3CDTF">2010-11-27T19:44:20Z</dcterms:created>
  <dcterms:modified xsi:type="dcterms:W3CDTF">2012-12-06T21:00:03Z</dcterms:modified>
</cp:coreProperties>
</file>