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1" r:id="rId2"/>
    <p:sldMasterId id="2147483683" r:id="rId3"/>
  </p:sldMasterIdLst>
  <p:notesMasterIdLst>
    <p:notesMasterId r:id="rId33"/>
  </p:notesMasterIdLst>
  <p:sldIdLst>
    <p:sldId id="260" r:id="rId4"/>
    <p:sldId id="1456" r:id="rId5"/>
    <p:sldId id="1476" r:id="rId6"/>
    <p:sldId id="1477" r:id="rId7"/>
    <p:sldId id="1505" r:id="rId8"/>
    <p:sldId id="1478" r:id="rId9"/>
    <p:sldId id="1513" r:id="rId10"/>
    <p:sldId id="1480" r:id="rId11"/>
    <p:sldId id="1514" r:id="rId12"/>
    <p:sldId id="1496" r:id="rId13"/>
    <p:sldId id="1497" r:id="rId14"/>
    <p:sldId id="1486" r:id="rId15"/>
    <p:sldId id="1487" r:id="rId16"/>
    <p:sldId id="1488" r:id="rId17"/>
    <p:sldId id="1490" r:id="rId18"/>
    <p:sldId id="1506" r:id="rId19"/>
    <p:sldId id="560" r:id="rId20"/>
    <p:sldId id="1509" r:id="rId21"/>
    <p:sldId id="1498" r:id="rId22"/>
    <p:sldId id="1501" r:id="rId23"/>
    <p:sldId id="1511" r:id="rId24"/>
    <p:sldId id="1510" r:id="rId25"/>
    <p:sldId id="562" r:id="rId26"/>
    <p:sldId id="563" r:id="rId27"/>
    <p:sldId id="1512" r:id="rId28"/>
    <p:sldId id="564" r:id="rId29"/>
    <p:sldId id="1507" r:id="rId30"/>
    <p:sldId id="1508" r:id="rId31"/>
    <p:sldId id="355" r:id="rId32"/>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a Díaz Nuñez" initials="ND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7B4"/>
    <a:srgbClr val="FFC611"/>
    <a:srgbClr val="FF3B3B"/>
    <a:srgbClr val="FFD85B"/>
    <a:srgbClr val="00BD69"/>
    <a:srgbClr val="C2F0D5"/>
    <a:srgbClr val="81DFA7"/>
    <a:srgbClr val="53D56C"/>
    <a:srgbClr val="54D488"/>
    <a:srgbClr val="8D4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6" autoAdjust="0"/>
    <p:restoredTop sz="94660"/>
  </p:normalViewPr>
  <p:slideViewPr>
    <p:cSldViewPr snapToGrid="0">
      <p:cViewPr varScale="1">
        <p:scale>
          <a:sx n="52" d="100"/>
          <a:sy n="52" d="100"/>
        </p:scale>
        <p:origin x="-696" y="-90"/>
      </p:cViewPr>
      <p:guideLst>
        <p:guide orient="horz" pos="2160"/>
        <p:guide pos="3840"/>
      </p:guideLst>
    </p:cSldViewPr>
  </p:slideViewPr>
  <p:notesTextViewPr>
    <p:cViewPr>
      <p:scale>
        <a:sx n="3" d="2"/>
        <a:sy n="3" d="2"/>
      </p:scale>
      <p:origin x="0" y="0"/>
    </p:cViewPr>
  </p:notesTextViewPr>
  <p:sorterViewPr>
    <p:cViewPr>
      <p:scale>
        <a:sx n="150" d="100"/>
        <a:sy n="150" d="100"/>
      </p:scale>
      <p:origin x="0" y="-85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A4355-6BE1-4B1C-9489-333A83C83659}" type="doc">
      <dgm:prSet loTypeId="urn:microsoft.com/office/officeart/2005/8/layout/vList3" loCatId="list" qsTypeId="urn:microsoft.com/office/officeart/2005/8/quickstyle/simple1" qsCatId="simple" csTypeId="urn:microsoft.com/office/officeart/2005/8/colors/accent1_2" csCatId="accent1" phldr="1"/>
      <dgm:spPr/>
    </dgm:pt>
    <dgm:pt modelId="{7E00FC58-5E88-441F-B8C4-84FB292BB6CF}">
      <dgm:prSet phldrT="[Texto]" custT="1"/>
      <dgm:spPr/>
      <dgm:t>
        <a:bodyPr/>
        <a:lstStyle/>
        <a:p>
          <a:r>
            <a:rPr lang="es-ES_tradnl" sz="2400" dirty="0">
              <a:solidFill>
                <a:schemeClr val="bg1"/>
              </a:solidFill>
              <a:latin typeface="Calibri" panose="020F0502020204030204" pitchFamily="34" charset="0"/>
              <a:cs typeface="Calibri" panose="020F0502020204030204" pitchFamily="34" charset="0"/>
            </a:rPr>
            <a:t>Artículo 28 letra c) y Art. 36 y siguientes de la Ley Nº 19.664, de 2000.</a:t>
          </a:r>
          <a:endParaRPr lang="es-CL" sz="2400" dirty="0">
            <a:solidFill>
              <a:schemeClr val="bg1"/>
            </a:solidFill>
          </a:endParaRPr>
        </a:p>
      </dgm:t>
    </dgm:pt>
    <dgm:pt modelId="{2789DD79-C73B-48F8-AF74-F56ADDA91000}" type="parTrans" cxnId="{0D0E8666-5ECB-411C-854E-0899CDA573EF}">
      <dgm:prSet/>
      <dgm:spPr/>
      <dgm:t>
        <a:bodyPr/>
        <a:lstStyle/>
        <a:p>
          <a:endParaRPr lang="es-CL" sz="2400">
            <a:solidFill>
              <a:schemeClr val="bg1"/>
            </a:solidFill>
          </a:endParaRPr>
        </a:p>
      </dgm:t>
    </dgm:pt>
    <dgm:pt modelId="{F3A19176-A6FD-4C8F-B230-38AFA63A7C8C}" type="sibTrans" cxnId="{0D0E8666-5ECB-411C-854E-0899CDA573EF}">
      <dgm:prSet/>
      <dgm:spPr/>
      <dgm:t>
        <a:bodyPr/>
        <a:lstStyle/>
        <a:p>
          <a:endParaRPr lang="es-CL" sz="2400">
            <a:solidFill>
              <a:schemeClr val="bg1"/>
            </a:solidFill>
          </a:endParaRPr>
        </a:p>
      </dgm:t>
    </dgm:pt>
    <dgm:pt modelId="{8FB064C0-B90A-456E-984A-3D862CB72084}">
      <dgm:prSet phldrT="[Texto]" custT="1"/>
      <dgm:spPr/>
      <dgm:t>
        <a:bodyPr/>
        <a:lstStyle/>
        <a:p>
          <a:r>
            <a:rPr lang="es-ES_tradnl" sz="2400" dirty="0">
              <a:solidFill>
                <a:schemeClr val="bg1"/>
              </a:solidFill>
              <a:latin typeface="Calibri" panose="020F0502020204030204" pitchFamily="34" charset="0"/>
              <a:cs typeface="Calibri" panose="020F0502020204030204" pitchFamily="34" charset="0"/>
            </a:rPr>
            <a:t>Título IV, Arts. 18 al 21 del DFL Nº 1, de 2001, que fija el texto refundido, coordinado y sistematizado de la Ley Nº 15.076.</a:t>
          </a:r>
          <a:endParaRPr lang="es-CL" sz="2400" dirty="0">
            <a:solidFill>
              <a:schemeClr val="bg1"/>
            </a:solidFill>
          </a:endParaRPr>
        </a:p>
      </dgm:t>
    </dgm:pt>
    <dgm:pt modelId="{4FC2CDC2-A2AB-4C6C-A911-346E427DD44B}" type="parTrans" cxnId="{7BD0897A-413C-4EEB-B780-5C7AEEF2DC87}">
      <dgm:prSet/>
      <dgm:spPr/>
      <dgm:t>
        <a:bodyPr/>
        <a:lstStyle/>
        <a:p>
          <a:endParaRPr lang="es-CL" sz="2400">
            <a:solidFill>
              <a:schemeClr val="bg1"/>
            </a:solidFill>
          </a:endParaRPr>
        </a:p>
      </dgm:t>
    </dgm:pt>
    <dgm:pt modelId="{CABE3BCA-F8C0-4DDE-84F9-1C19325EDF4D}" type="sibTrans" cxnId="{7BD0897A-413C-4EEB-B780-5C7AEEF2DC87}">
      <dgm:prSet/>
      <dgm:spPr/>
      <dgm:t>
        <a:bodyPr/>
        <a:lstStyle/>
        <a:p>
          <a:endParaRPr lang="es-CL" sz="2400">
            <a:solidFill>
              <a:schemeClr val="bg1"/>
            </a:solidFill>
          </a:endParaRPr>
        </a:p>
      </dgm:t>
    </dgm:pt>
    <dgm:pt modelId="{3EE10718-188A-4E34-A44C-1F8EED1E01C6}">
      <dgm:prSet phldrT="[Texto]" custT="1"/>
      <dgm:spPr/>
      <dgm:t>
        <a:bodyPr/>
        <a:lstStyle/>
        <a:p>
          <a:r>
            <a:rPr lang="es-ES_tradnl" sz="2400" dirty="0">
              <a:solidFill>
                <a:schemeClr val="bg1"/>
              </a:solidFill>
              <a:latin typeface="Calibri" panose="020F0502020204030204" pitchFamily="34" charset="0"/>
              <a:cs typeface="Calibri" panose="020F0502020204030204" pitchFamily="34" charset="0"/>
            </a:rPr>
            <a:t>Título V, Arts. 44 al 75, del Decreto Nº 110, de 1963, que reglamenta el proceso calificatorio para los  profesionales funcionarios.</a:t>
          </a:r>
          <a:endParaRPr lang="es-CL" sz="2400" dirty="0">
            <a:solidFill>
              <a:schemeClr val="bg1"/>
            </a:solidFill>
          </a:endParaRPr>
        </a:p>
      </dgm:t>
    </dgm:pt>
    <dgm:pt modelId="{DA4F4E22-F412-4EDA-A61E-C6BB060B6EDA}" type="parTrans" cxnId="{7B5F1E49-D5CE-4E28-9FDC-94C3524E1499}">
      <dgm:prSet/>
      <dgm:spPr/>
      <dgm:t>
        <a:bodyPr/>
        <a:lstStyle/>
        <a:p>
          <a:endParaRPr lang="es-CL" sz="2400">
            <a:solidFill>
              <a:schemeClr val="bg1"/>
            </a:solidFill>
          </a:endParaRPr>
        </a:p>
      </dgm:t>
    </dgm:pt>
    <dgm:pt modelId="{D38CD025-0195-4726-BC96-E4F118D23B25}" type="sibTrans" cxnId="{7B5F1E49-D5CE-4E28-9FDC-94C3524E1499}">
      <dgm:prSet/>
      <dgm:spPr/>
      <dgm:t>
        <a:bodyPr/>
        <a:lstStyle/>
        <a:p>
          <a:endParaRPr lang="es-CL" sz="2400">
            <a:solidFill>
              <a:schemeClr val="bg1"/>
            </a:solidFill>
          </a:endParaRPr>
        </a:p>
      </dgm:t>
    </dgm:pt>
    <dgm:pt modelId="{5A6D3092-5791-4046-B982-A3723068B415}">
      <dgm:prSet phldrT="[Texto]" custT="1"/>
      <dgm:spPr/>
      <dgm:t>
        <a:bodyPr/>
        <a:lstStyle/>
        <a:p>
          <a:r>
            <a:rPr lang="es-ES_tradnl" sz="2400" dirty="0">
              <a:solidFill>
                <a:schemeClr val="bg1"/>
              </a:solidFill>
              <a:latin typeface="Calibri" panose="020F0502020204030204" pitchFamily="34" charset="0"/>
              <a:cs typeface="Calibri" panose="020F0502020204030204" pitchFamily="34" charset="0"/>
            </a:rPr>
            <a:t>Decreto Nº 848, de 2000, que aprueba el reglamento para el pago de la bonificación por desempeño individual a que se refiere el artículo 36 y siguientes de la Ley Nº19.664.</a:t>
          </a:r>
          <a:endParaRPr lang="es-CL" sz="2400" dirty="0">
            <a:solidFill>
              <a:schemeClr val="bg1"/>
            </a:solidFill>
          </a:endParaRPr>
        </a:p>
      </dgm:t>
    </dgm:pt>
    <dgm:pt modelId="{D00C201C-197C-4EB5-8338-D5FA4642E3C8}" type="parTrans" cxnId="{E4183A76-1988-4D7F-A58E-85D3CC0FE361}">
      <dgm:prSet/>
      <dgm:spPr/>
      <dgm:t>
        <a:bodyPr/>
        <a:lstStyle/>
        <a:p>
          <a:endParaRPr lang="es-CL" sz="2400">
            <a:solidFill>
              <a:schemeClr val="bg1"/>
            </a:solidFill>
          </a:endParaRPr>
        </a:p>
      </dgm:t>
    </dgm:pt>
    <dgm:pt modelId="{390854E5-F7B5-4243-AB09-3558BA1DC8B7}" type="sibTrans" cxnId="{E4183A76-1988-4D7F-A58E-85D3CC0FE361}">
      <dgm:prSet/>
      <dgm:spPr/>
      <dgm:t>
        <a:bodyPr/>
        <a:lstStyle/>
        <a:p>
          <a:endParaRPr lang="es-CL" sz="2400">
            <a:solidFill>
              <a:schemeClr val="bg1"/>
            </a:solidFill>
          </a:endParaRPr>
        </a:p>
      </dgm:t>
    </dgm:pt>
    <dgm:pt modelId="{F77F85A9-FBCC-4EF5-8943-782D31A0C9D1}" type="pres">
      <dgm:prSet presAssocID="{76DA4355-6BE1-4B1C-9489-333A83C83659}" presName="linearFlow" presStyleCnt="0">
        <dgm:presLayoutVars>
          <dgm:dir/>
          <dgm:resizeHandles val="exact"/>
        </dgm:presLayoutVars>
      </dgm:prSet>
      <dgm:spPr/>
    </dgm:pt>
    <dgm:pt modelId="{577F928E-33A7-4D4D-8319-0C11910A064C}" type="pres">
      <dgm:prSet presAssocID="{7E00FC58-5E88-441F-B8C4-84FB292BB6CF}" presName="composite" presStyleCnt="0"/>
      <dgm:spPr/>
    </dgm:pt>
    <dgm:pt modelId="{F2FB132B-5A51-4DE8-80A9-036576B57ABC}" type="pres">
      <dgm:prSet presAssocID="{7E00FC58-5E88-441F-B8C4-84FB292BB6CF}" presName="imgShp" presStyleLbl="fgImgPlace1" presStyleIdx="0" presStyleCnt="4"/>
      <dgm:spPr>
        <a:blipFill rotWithShape="1">
          <a:blip xmlns:r="http://schemas.openxmlformats.org/officeDocument/2006/relationships" r:embed="rId1"/>
          <a:stretch>
            <a:fillRect/>
          </a:stretch>
        </a:blipFill>
      </dgm:spPr>
    </dgm:pt>
    <dgm:pt modelId="{D60FAE60-BC59-47C5-94CC-9514E0957108}" type="pres">
      <dgm:prSet presAssocID="{7E00FC58-5E88-441F-B8C4-84FB292BB6CF}" presName="txShp" presStyleLbl="node1" presStyleIdx="0" presStyleCnt="4">
        <dgm:presLayoutVars>
          <dgm:bulletEnabled val="1"/>
        </dgm:presLayoutVars>
      </dgm:prSet>
      <dgm:spPr/>
      <dgm:t>
        <a:bodyPr/>
        <a:lstStyle/>
        <a:p>
          <a:endParaRPr lang="es-CL"/>
        </a:p>
      </dgm:t>
    </dgm:pt>
    <dgm:pt modelId="{D8B03FBE-572F-454A-A9F1-19629032543C}" type="pres">
      <dgm:prSet presAssocID="{F3A19176-A6FD-4C8F-B230-38AFA63A7C8C}" presName="spacing" presStyleCnt="0"/>
      <dgm:spPr/>
    </dgm:pt>
    <dgm:pt modelId="{8B8D5B63-70D9-4D26-91DE-1CD86F36A405}" type="pres">
      <dgm:prSet presAssocID="{8FB064C0-B90A-456E-984A-3D862CB72084}" presName="composite" presStyleCnt="0"/>
      <dgm:spPr/>
    </dgm:pt>
    <dgm:pt modelId="{BC0FD4B1-52C0-474A-BF8D-6184C5044206}" type="pres">
      <dgm:prSet presAssocID="{8FB064C0-B90A-456E-984A-3D862CB72084}" presName="imgShp" presStyleLbl="fgImgPlace1" presStyleIdx="1" presStyleCnt="4"/>
      <dgm:spPr>
        <a:blipFill rotWithShape="1">
          <a:blip xmlns:r="http://schemas.openxmlformats.org/officeDocument/2006/relationships" r:embed="rId1"/>
          <a:stretch>
            <a:fillRect/>
          </a:stretch>
        </a:blipFill>
      </dgm:spPr>
    </dgm:pt>
    <dgm:pt modelId="{DFF1AA11-89BC-4CF3-8D35-9665BE187CCC}" type="pres">
      <dgm:prSet presAssocID="{8FB064C0-B90A-456E-984A-3D862CB72084}" presName="txShp" presStyleLbl="node1" presStyleIdx="1" presStyleCnt="4">
        <dgm:presLayoutVars>
          <dgm:bulletEnabled val="1"/>
        </dgm:presLayoutVars>
      </dgm:prSet>
      <dgm:spPr/>
      <dgm:t>
        <a:bodyPr/>
        <a:lstStyle/>
        <a:p>
          <a:endParaRPr lang="es-CL"/>
        </a:p>
      </dgm:t>
    </dgm:pt>
    <dgm:pt modelId="{8F712674-7718-48A6-A00C-AED0923086AF}" type="pres">
      <dgm:prSet presAssocID="{CABE3BCA-F8C0-4DDE-84F9-1C19325EDF4D}" presName="spacing" presStyleCnt="0"/>
      <dgm:spPr/>
    </dgm:pt>
    <dgm:pt modelId="{75296AD9-4959-4C79-9D57-2B241000AA11}" type="pres">
      <dgm:prSet presAssocID="{3EE10718-188A-4E34-A44C-1F8EED1E01C6}" presName="composite" presStyleCnt="0"/>
      <dgm:spPr/>
    </dgm:pt>
    <dgm:pt modelId="{F36F9E25-27BE-4362-BAD3-16C8762FC80A}" type="pres">
      <dgm:prSet presAssocID="{3EE10718-188A-4E34-A44C-1F8EED1E01C6}" presName="imgShp" presStyleLbl="fgImgPlace1" presStyleIdx="2" presStyleCnt="4"/>
      <dgm:spPr>
        <a:blipFill rotWithShape="1">
          <a:blip xmlns:r="http://schemas.openxmlformats.org/officeDocument/2006/relationships" r:embed="rId1"/>
          <a:stretch>
            <a:fillRect/>
          </a:stretch>
        </a:blipFill>
      </dgm:spPr>
    </dgm:pt>
    <dgm:pt modelId="{093CD3DE-8602-4A56-B758-4A9C796393F6}" type="pres">
      <dgm:prSet presAssocID="{3EE10718-188A-4E34-A44C-1F8EED1E01C6}" presName="txShp" presStyleLbl="node1" presStyleIdx="2" presStyleCnt="4">
        <dgm:presLayoutVars>
          <dgm:bulletEnabled val="1"/>
        </dgm:presLayoutVars>
      </dgm:prSet>
      <dgm:spPr/>
      <dgm:t>
        <a:bodyPr/>
        <a:lstStyle/>
        <a:p>
          <a:endParaRPr lang="es-CL"/>
        </a:p>
      </dgm:t>
    </dgm:pt>
    <dgm:pt modelId="{F1E020B9-AF75-4A20-93C6-45E6A8218C73}" type="pres">
      <dgm:prSet presAssocID="{D38CD025-0195-4726-BC96-E4F118D23B25}" presName="spacing" presStyleCnt="0"/>
      <dgm:spPr/>
    </dgm:pt>
    <dgm:pt modelId="{3539F1D8-4C66-42DE-B73C-AE35852BE11C}" type="pres">
      <dgm:prSet presAssocID="{5A6D3092-5791-4046-B982-A3723068B415}" presName="composite" presStyleCnt="0"/>
      <dgm:spPr/>
    </dgm:pt>
    <dgm:pt modelId="{3EB298E2-AA9E-48A8-80AE-743DBA914EFE}" type="pres">
      <dgm:prSet presAssocID="{5A6D3092-5791-4046-B982-A3723068B415}" presName="imgShp" presStyleLbl="fgImgPlace1" presStyleIdx="3" presStyleCnt="4"/>
      <dgm:spPr>
        <a:blipFill rotWithShape="1">
          <a:blip xmlns:r="http://schemas.openxmlformats.org/officeDocument/2006/relationships" r:embed="rId1"/>
          <a:stretch>
            <a:fillRect/>
          </a:stretch>
        </a:blipFill>
      </dgm:spPr>
    </dgm:pt>
    <dgm:pt modelId="{8125FA09-C08F-4973-A392-28A9C3253394}" type="pres">
      <dgm:prSet presAssocID="{5A6D3092-5791-4046-B982-A3723068B415}" presName="txShp" presStyleLbl="node1" presStyleIdx="3" presStyleCnt="4">
        <dgm:presLayoutVars>
          <dgm:bulletEnabled val="1"/>
        </dgm:presLayoutVars>
      </dgm:prSet>
      <dgm:spPr/>
      <dgm:t>
        <a:bodyPr/>
        <a:lstStyle/>
        <a:p>
          <a:endParaRPr lang="es-CL"/>
        </a:p>
      </dgm:t>
    </dgm:pt>
  </dgm:ptLst>
  <dgm:cxnLst>
    <dgm:cxn modelId="{0D0E8666-5ECB-411C-854E-0899CDA573EF}" srcId="{76DA4355-6BE1-4B1C-9489-333A83C83659}" destId="{7E00FC58-5E88-441F-B8C4-84FB292BB6CF}" srcOrd="0" destOrd="0" parTransId="{2789DD79-C73B-48F8-AF74-F56ADDA91000}" sibTransId="{F3A19176-A6FD-4C8F-B230-38AFA63A7C8C}"/>
    <dgm:cxn modelId="{2FDD4FFF-D1B8-4B4A-BFD6-D567F7423581}" type="presOf" srcId="{7E00FC58-5E88-441F-B8C4-84FB292BB6CF}" destId="{D60FAE60-BC59-47C5-94CC-9514E0957108}" srcOrd="0" destOrd="0" presId="urn:microsoft.com/office/officeart/2005/8/layout/vList3"/>
    <dgm:cxn modelId="{DC091660-E7C7-4C3B-A684-0B2D3CD2844C}" type="presOf" srcId="{8FB064C0-B90A-456E-984A-3D862CB72084}" destId="{DFF1AA11-89BC-4CF3-8D35-9665BE187CCC}" srcOrd="0" destOrd="0" presId="urn:microsoft.com/office/officeart/2005/8/layout/vList3"/>
    <dgm:cxn modelId="{7B5F1E49-D5CE-4E28-9FDC-94C3524E1499}" srcId="{76DA4355-6BE1-4B1C-9489-333A83C83659}" destId="{3EE10718-188A-4E34-A44C-1F8EED1E01C6}" srcOrd="2" destOrd="0" parTransId="{DA4F4E22-F412-4EDA-A61E-C6BB060B6EDA}" sibTransId="{D38CD025-0195-4726-BC96-E4F118D23B25}"/>
    <dgm:cxn modelId="{155886ED-EBA9-4C8C-B8DB-073F7EB99B39}" type="presOf" srcId="{76DA4355-6BE1-4B1C-9489-333A83C83659}" destId="{F77F85A9-FBCC-4EF5-8943-782D31A0C9D1}" srcOrd="0" destOrd="0" presId="urn:microsoft.com/office/officeart/2005/8/layout/vList3"/>
    <dgm:cxn modelId="{E56025AC-AB6E-4609-9164-B5702C121595}" type="presOf" srcId="{5A6D3092-5791-4046-B982-A3723068B415}" destId="{8125FA09-C08F-4973-A392-28A9C3253394}" srcOrd="0" destOrd="0" presId="urn:microsoft.com/office/officeart/2005/8/layout/vList3"/>
    <dgm:cxn modelId="{E4183A76-1988-4D7F-A58E-85D3CC0FE361}" srcId="{76DA4355-6BE1-4B1C-9489-333A83C83659}" destId="{5A6D3092-5791-4046-B982-A3723068B415}" srcOrd="3" destOrd="0" parTransId="{D00C201C-197C-4EB5-8338-D5FA4642E3C8}" sibTransId="{390854E5-F7B5-4243-AB09-3558BA1DC8B7}"/>
    <dgm:cxn modelId="{A48CA605-E8BA-487D-9E8A-FD78D6013171}" type="presOf" srcId="{3EE10718-188A-4E34-A44C-1F8EED1E01C6}" destId="{093CD3DE-8602-4A56-B758-4A9C796393F6}" srcOrd="0" destOrd="0" presId="urn:microsoft.com/office/officeart/2005/8/layout/vList3"/>
    <dgm:cxn modelId="{7BD0897A-413C-4EEB-B780-5C7AEEF2DC87}" srcId="{76DA4355-6BE1-4B1C-9489-333A83C83659}" destId="{8FB064C0-B90A-456E-984A-3D862CB72084}" srcOrd="1" destOrd="0" parTransId="{4FC2CDC2-A2AB-4C6C-A911-346E427DD44B}" sibTransId="{CABE3BCA-F8C0-4DDE-84F9-1C19325EDF4D}"/>
    <dgm:cxn modelId="{B2A56B3C-37D0-46BF-B0E6-FF8FD7423B21}" type="presParOf" srcId="{F77F85A9-FBCC-4EF5-8943-782D31A0C9D1}" destId="{577F928E-33A7-4D4D-8319-0C11910A064C}" srcOrd="0" destOrd="0" presId="urn:microsoft.com/office/officeart/2005/8/layout/vList3"/>
    <dgm:cxn modelId="{FB6E15A4-25DA-4A37-B984-FDD6062FA1C4}" type="presParOf" srcId="{577F928E-33A7-4D4D-8319-0C11910A064C}" destId="{F2FB132B-5A51-4DE8-80A9-036576B57ABC}" srcOrd="0" destOrd="0" presId="urn:microsoft.com/office/officeart/2005/8/layout/vList3"/>
    <dgm:cxn modelId="{724EFB9A-B73E-4590-8604-51A117DFFCBE}" type="presParOf" srcId="{577F928E-33A7-4D4D-8319-0C11910A064C}" destId="{D60FAE60-BC59-47C5-94CC-9514E0957108}" srcOrd="1" destOrd="0" presId="urn:microsoft.com/office/officeart/2005/8/layout/vList3"/>
    <dgm:cxn modelId="{99F1B993-8BB4-4077-B244-8C70285535BD}" type="presParOf" srcId="{F77F85A9-FBCC-4EF5-8943-782D31A0C9D1}" destId="{D8B03FBE-572F-454A-A9F1-19629032543C}" srcOrd="1" destOrd="0" presId="urn:microsoft.com/office/officeart/2005/8/layout/vList3"/>
    <dgm:cxn modelId="{07480087-874B-4DA3-A51C-77B9212645A4}" type="presParOf" srcId="{F77F85A9-FBCC-4EF5-8943-782D31A0C9D1}" destId="{8B8D5B63-70D9-4D26-91DE-1CD86F36A405}" srcOrd="2" destOrd="0" presId="urn:microsoft.com/office/officeart/2005/8/layout/vList3"/>
    <dgm:cxn modelId="{76EF5A63-A3EA-49F0-AFDD-775A25D0D047}" type="presParOf" srcId="{8B8D5B63-70D9-4D26-91DE-1CD86F36A405}" destId="{BC0FD4B1-52C0-474A-BF8D-6184C5044206}" srcOrd="0" destOrd="0" presId="urn:microsoft.com/office/officeart/2005/8/layout/vList3"/>
    <dgm:cxn modelId="{70143FBA-1A7B-4240-A195-E1981E84A3C8}" type="presParOf" srcId="{8B8D5B63-70D9-4D26-91DE-1CD86F36A405}" destId="{DFF1AA11-89BC-4CF3-8D35-9665BE187CCC}" srcOrd="1" destOrd="0" presId="urn:microsoft.com/office/officeart/2005/8/layout/vList3"/>
    <dgm:cxn modelId="{8F485F3E-55F3-4245-8814-2C8CBC3CB060}" type="presParOf" srcId="{F77F85A9-FBCC-4EF5-8943-782D31A0C9D1}" destId="{8F712674-7718-48A6-A00C-AED0923086AF}" srcOrd="3" destOrd="0" presId="urn:microsoft.com/office/officeart/2005/8/layout/vList3"/>
    <dgm:cxn modelId="{112BAFF0-A2A3-4756-97ED-F11D25D3566D}" type="presParOf" srcId="{F77F85A9-FBCC-4EF5-8943-782D31A0C9D1}" destId="{75296AD9-4959-4C79-9D57-2B241000AA11}" srcOrd="4" destOrd="0" presId="urn:microsoft.com/office/officeart/2005/8/layout/vList3"/>
    <dgm:cxn modelId="{CC3B75D5-E438-4086-A08C-25392F010DCE}" type="presParOf" srcId="{75296AD9-4959-4C79-9D57-2B241000AA11}" destId="{F36F9E25-27BE-4362-BAD3-16C8762FC80A}" srcOrd="0" destOrd="0" presId="urn:microsoft.com/office/officeart/2005/8/layout/vList3"/>
    <dgm:cxn modelId="{00B3106E-9D78-45C0-9891-5C056A07FB70}" type="presParOf" srcId="{75296AD9-4959-4C79-9D57-2B241000AA11}" destId="{093CD3DE-8602-4A56-B758-4A9C796393F6}" srcOrd="1" destOrd="0" presId="urn:microsoft.com/office/officeart/2005/8/layout/vList3"/>
    <dgm:cxn modelId="{B1A55010-618B-48B6-9729-FB30EFB900ED}" type="presParOf" srcId="{F77F85A9-FBCC-4EF5-8943-782D31A0C9D1}" destId="{F1E020B9-AF75-4A20-93C6-45E6A8218C73}" srcOrd="5" destOrd="0" presId="urn:microsoft.com/office/officeart/2005/8/layout/vList3"/>
    <dgm:cxn modelId="{44A38507-A5E2-40F6-B716-8B017707DD52}" type="presParOf" srcId="{F77F85A9-FBCC-4EF5-8943-782D31A0C9D1}" destId="{3539F1D8-4C66-42DE-B73C-AE35852BE11C}" srcOrd="6" destOrd="0" presId="urn:microsoft.com/office/officeart/2005/8/layout/vList3"/>
    <dgm:cxn modelId="{CF5EF9B0-5F22-4F27-B616-F9E2F6122CDD}" type="presParOf" srcId="{3539F1D8-4C66-42DE-B73C-AE35852BE11C}" destId="{3EB298E2-AA9E-48A8-80AE-743DBA914EFE}" srcOrd="0" destOrd="0" presId="urn:microsoft.com/office/officeart/2005/8/layout/vList3"/>
    <dgm:cxn modelId="{E6C13035-BF1C-460B-85D4-DB8D2AA1823A}" type="presParOf" srcId="{3539F1D8-4C66-42DE-B73C-AE35852BE11C}" destId="{8125FA09-C08F-4973-A392-28A9C325339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1C206-8523-4C09-9C1A-66F73B83CB43}"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s-CL"/>
        </a:p>
      </dgm:t>
    </dgm:pt>
    <dgm:pt modelId="{B73308C1-A0D3-4145-B8C6-6602B36F5C74}">
      <dgm:prSet phldrT="[Texto]"/>
      <dgm:spPr/>
      <dgm:t>
        <a:bodyPr/>
        <a:lstStyle/>
        <a:p>
          <a:r>
            <a:rPr lang="es-CL" b="1" dirty="0" smtClean="0">
              <a:latin typeface="Calibri" panose="020F0502020204030204" pitchFamily="34" charset="0"/>
              <a:cs typeface="Calibri" panose="020F0502020204030204" pitchFamily="34" charset="0"/>
            </a:rPr>
            <a:t>SE CALIFICAN</a:t>
          </a:r>
          <a:endParaRPr lang="es-CL" b="1" dirty="0">
            <a:latin typeface="Calibri" panose="020F0502020204030204" pitchFamily="34" charset="0"/>
            <a:cs typeface="Calibri" panose="020F0502020204030204" pitchFamily="34" charset="0"/>
          </a:endParaRPr>
        </a:p>
      </dgm:t>
    </dgm:pt>
    <dgm:pt modelId="{77B6E65A-FD78-4117-B9C6-1B9657F4BC01}" type="parTrans" cxnId="{B9650AB8-1526-4540-BCB3-BE25334CA234}">
      <dgm:prSet/>
      <dgm:spPr/>
      <dgm:t>
        <a:bodyPr/>
        <a:lstStyle/>
        <a:p>
          <a:endParaRPr lang="es-CL" b="1"/>
        </a:p>
      </dgm:t>
    </dgm:pt>
    <dgm:pt modelId="{B85D7B4C-C0F3-45AC-A942-1ED1142BFE75}" type="sibTrans" cxnId="{B9650AB8-1526-4540-BCB3-BE25334CA234}">
      <dgm:prSet/>
      <dgm:spPr/>
      <dgm:t>
        <a:bodyPr/>
        <a:lstStyle/>
        <a:p>
          <a:endParaRPr lang="es-CL" b="1"/>
        </a:p>
      </dgm:t>
    </dgm:pt>
    <dgm:pt modelId="{B562BA85-ADB5-4AF2-A93C-CDE931F6F153}">
      <dgm:prSet phldrT="[Texto]" custT="1"/>
      <dgm:spPr/>
      <dgm:t>
        <a:bodyPr/>
        <a:lstStyle/>
        <a:p>
          <a:r>
            <a:rPr lang="es-ES" sz="2000" b="1" smtClean="0">
              <a:latin typeface="Calibri" panose="020F0502020204030204" pitchFamily="34" charset="0"/>
              <a:cs typeface="Calibri" panose="020F0502020204030204" pitchFamily="34" charset="0"/>
            </a:rPr>
            <a:t>TODOS los profesionales funcionarios</a:t>
          </a:r>
          <a:endParaRPr lang="es-CL" sz="2000" b="1" dirty="0">
            <a:latin typeface="Calibri" panose="020F0502020204030204" pitchFamily="34" charset="0"/>
            <a:cs typeface="Calibri" panose="020F0502020204030204" pitchFamily="34" charset="0"/>
          </a:endParaRPr>
        </a:p>
      </dgm:t>
    </dgm:pt>
    <dgm:pt modelId="{A2D822A9-4AE3-4486-9603-26EE3C77ECC7}" type="parTrans" cxnId="{B878CF28-B428-4764-A7D4-A7D14F832377}">
      <dgm:prSet/>
      <dgm:spPr/>
      <dgm:t>
        <a:bodyPr/>
        <a:lstStyle/>
        <a:p>
          <a:endParaRPr lang="es-CL" b="1"/>
        </a:p>
      </dgm:t>
    </dgm:pt>
    <dgm:pt modelId="{EAFFF726-AC40-4BF8-A379-D4E2F70BED9C}" type="sibTrans" cxnId="{B878CF28-B428-4764-A7D4-A7D14F832377}">
      <dgm:prSet/>
      <dgm:spPr/>
      <dgm:t>
        <a:bodyPr/>
        <a:lstStyle/>
        <a:p>
          <a:endParaRPr lang="es-CL" b="1"/>
        </a:p>
      </dgm:t>
    </dgm:pt>
    <dgm:pt modelId="{5FFFC304-7E51-4610-8522-9DCA2798EE6C}">
      <dgm:prSet phldrT="[Texto]" custT="1"/>
      <dgm:spPr/>
      <dgm:t>
        <a:bodyPr/>
        <a:lstStyle/>
        <a:p>
          <a:r>
            <a:rPr lang="es-ES" sz="2000" b="1" smtClean="0">
              <a:latin typeface="Calibri" panose="020F0502020204030204" pitchFamily="34" charset="0"/>
              <a:cs typeface="Calibri" panose="020F0502020204030204" pitchFamily="34" charset="0"/>
            </a:rPr>
            <a:t>jornadas de 11, 22, 28, 33 o 44 </a:t>
          </a:r>
          <a:endParaRPr lang="es-CL" sz="2000" b="1" dirty="0">
            <a:latin typeface="Calibri" panose="020F0502020204030204" pitchFamily="34" charset="0"/>
            <a:cs typeface="Calibri" panose="020F0502020204030204" pitchFamily="34" charset="0"/>
          </a:endParaRPr>
        </a:p>
      </dgm:t>
    </dgm:pt>
    <dgm:pt modelId="{DC328E5C-18EB-40D4-B562-82EE0BAA3792}" type="parTrans" cxnId="{2B0573DF-F9AD-44EA-89C2-D7694789DAFD}">
      <dgm:prSet/>
      <dgm:spPr/>
      <dgm:t>
        <a:bodyPr/>
        <a:lstStyle/>
        <a:p>
          <a:endParaRPr lang="es-CL" b="1"/>
        </a:p>
      </dgm:t>
    </dgm:pt>
    <dgm:pt modelId="{D32809F3-3BD3-45B3-9EA0-2CBAD35BFFCF}" type="sibTrans" cxnId="{2B0573DF-F9AD-44EA-89C2-D7694789DAFD}">
      <dgm:prSet/>
      <dgm:spPr/>
      <dgm:t>
        <a:bodyPr/>
        <a:lstStyle/>
        <a:p>
          <a:endParaRPr lang="es-CL" b="1"/>
        </a:p>
      </dgm:t>
    </dgm:pt>
    <dgm:pt modelId="{561B2DD5-1068-46A8-A1CE-ECB4D4DC54BF}">
      <dgm:prSet phldrT="[Texto]" custT="1"/>
      <dgm:spPr/>
      <dgm:t>
        <a:bodyPr/>
        <a:lstStyle/>
        <a:p>
          <a:r>
            <a:rPr lang="es-CL" sz="2000" b="1" dirty="0" smtClean="0">
              <a:latin typeface="Calibri" panose="020F0502020204030204" pitchFamily="34" charset="0"/>
              <a:cs typeface="Calibri" panose="020F0502020204030204" pitchFamily="34" charset="0"/>
            </a:rPr>
            <a:t>Titulares, contratas, reemplazos, suplentes</a:t>
          </a:r>
          <a:endParaRPr lang="es-CL" sz="2000" b="1" dirty="0">
            <a:latin typeface="Calibri" panose="020F0502020204030204" pitchFamily="34" charset="0"/>
            <a:cs typeface="Calibri" panose="020F0502020204030204" pitchFamily="34" charset="0"/>
          </a:endParaRPr>
        </a:p>
      </dgm:t>
    </dgm:pt>
    <dgm:pt modelId="{01984710-68BE-44D2-9015-441457B42DC5}" type="parTrans" cxnId="{F80B3F8F-8AAA-45B8-AE2C-7CBB61CD505A}">
      <dgm:prSet/>
      <dgm:spPr/>
      <dgm:t>
        <a:bodyPr/>
        <a:lstStyle/>
        <a:p>
          <a:endParaRPr lang="es-CL" b="1"/>
        </a:p>
      </dgm:t>
    </dgm:pt>
    <dgm:pt modelId="{79D0B2B1-E7D4-4097-9739-DCFA98E95CBE}" type="sibTrans" cxnId="{F80B3F8F-8AAA-45B8-AE2C-7CBB61CD505A}">
      <dgm:prSet/>
      <dgm:spPr/>
      <dgm:t>
        <a:bodyPr/>
        <a:lstStyle/>
        <a:p>
          <a:endParaRPr lang="es-CL" b="1"/>
        </a:p>
      </dgm:t>
    </dgm:pt>
    <dgm:pt modelId="{39979CA0-E00F-416D-931F-8A74CF7A56C0}" type="pres">
      <dgm:prSet presAssocID="{AA21C206-8523-4C09-9C1A-66F73B83CB43}" presName="Name0" presStyleCnt="0">
        <dgm:presLayoutVars>
          <dgm:chMax val="1"/>
          <dgm:dir/>
          <dgm:animLvl val="ctr"/>
          <dgm:resizeHandles val="exact"/>
        </dgm:presLayoutVars>
      </dgm:prSet>
      <dgm:spPr/>
    </dgm:pt>
    <dgm:pt modelId="{7BACAB8A-7B36-4711-92C7-D350550A0007}" type="pres">
      <dgm:prSet presAssocID="{B73308C1-A0D3-4145-B8C6-6602B36F5C74}" presName="centerShape" presStyleLbl="node0" presStyleIdx="0" presStyleCnt="1" custScaleX="121753" custScaleY="119925" custLinFactNeighborY="-2618"/>
      <dgm:spPr/>
    </dgm:pt>
    <dgm:pt modelId="{E9F8634C-724C-49EB-848A-69C168BB1902}" type="pres">
      <dgm:prSet presAssocID="{A2D822A9-4AE3-4486-9603-26EE3C77ECC7}" presName="parTrans" presStyleLbl="sibTrans2D1" presStyleIdx="0" presStyleCnt="3" custScaleX="117865"/>
      <dgm:spPr/>
    </dgm:pt>
    <dgm:pt modelId="{27D3D3FF-3686-4E2A-A16C-4391A624B133}" type="pres">
      <dgm:prSet presAssocID="{A2D822A9-4AE3-4486-9603-26EE3C77ECC7}" presName="connectorText" presStyleLbl="sibTrans2D1" presStyleIdx="0" presStyleCnt="3"/>
      <dgm:spPr/>
    </dgm:pt>
    <dgm:pt modelId="{B4B2A67F-E81E-473E-BFFC-86DCC0028E51}" type="pres">
      <dgm:prSet presAssocID="{B562BA85-ADB5-4AF2-A93C-CDE931F6F153}" presName="node" presStyleLbl="node1" presStyleIdx="0" presStyleCnt="3" custScaleX="171634">
        <dgm:presLayoutVars>
          <dgm:bulletEnabled val="1"/>
        </dgm:presLayoutVars>
      </dgm:prSet>
      <dgm:spPr/>
      <dgm:t>
        <a:bodyPr/>
        <a:lstStyle/>
        <a:p>
          <a:endParaRPr lang="es-CL"/>
        </a:p>
      </dgm:t>
    </dgm:pt>
    <dgm:pt modelId="{94A96A2E-3129-48DB-B79E-200C355B5966}" type="pres">
      <dgm:prSet presAssocID="{DC328E5C-18EB-40D4-B562-82EE0BAA3792}" presName="parTrans" presStyleLbl="sibTrans2D1" presStyleIdx="1" presStyleCnt="3"/>
      <dgm:spPr/>
    </dgm:pt>
    <dgm:pt modelId="{FFDE22A0-FC35-4DA8-BC1D-0BD15D4304E5}" type="pres">
      <dgm:prSet presAssocID="{DC328E5C-18EB-40D4-B562-82EE0BAA3792}" presName="connectorText" presStyleLbl="sibTrans2D1" presStyleIdx="1" presStyleCnt="3"/>
      <dgm:spPr/>
    </dgm:pt>
    <dgm:pt modelId="{F344C3A8-21D7-4D4D-B4AB-5250A633B432}" type="pres">
      <dgm:prSet presAssocID="{5FFFC304-7E51-4610-8522-9DCA2798EE6C}" presName="node" presStyleLbl="node1" presStyleIdx="1" presStyleCnt="3" custScaleX="171634">
        <dgm:presLayoutVars>
          <dgm:bulletEnabled val="1"/>
        </dgm:presLayoutVars>
      </dgm:prSet>
      <dgm:spPr/>
      <dgm:t>
        <a:bodyPr/>
        <a:lstStyle/>
        <a:p>
          <a:endParaRPr lang="es-CL"/>
        </a:p>
      </dgm:t>
    </dgm:pt>
    <dgm:pt modelId="{BBEA5BD4-90A5-46B9-BD83-62CD728875D4}" type="pres">
      <dgm:prSet presAssocID="{01984710-68BE-44D2-9015-441457B42DC5}" presName="parTrans" presStyleLbl="sibTrans2D1" presStyleIdx="2" presStyleCnt="3"/>
      <dgm:spPr/>
    </dgm:pt>
    <dgm:pt modelId="{C6327D9A-01FC-42C9-BB96-30E66FF9AFA1}" type="pres">
      <dgm:prSet presAssocID="{01984710-68BE-44D2-9015-441457B42DC5}" presName="connectorText" presStyleLbl="sibTrans2D1" presStyleIdx="2" presStyleCnt="3"/>
      <dgm:spPr/>
    </dgm:pt>
    <dgm:pt modelId="{12102300-0661-434E-984E-7F3062498FFC}" type="pres">
      <dgm:prSet presAssocID="{561B2DD5-1068-46A8-A1CE-ECB4D4DC54BF}" presName="node" presStyleLbl="node1" presStyleIdx="2" presStyleCnt="3" custScaleX="171634">
        <dgm:presLayoutVars>
          <dgm:bulletEnabled val="1"/>
        </dgm:presLayoutVars>
      </dgm:prSet>
      <dgm:spPr/>
    </dgm:pt>
  </dgm:ptLst>
  <dgm:cxnLst>
    <dgm:cxn modelId="{0A38D7A2-6614-4B08-9CB3-DC049505AB1A}" type="presOf" srcId="{B562BA85-ADB5-4AF2-A93C-CDE931F6F153}" destId="{B4B2A67F-E81E-473E-BFFC-86DCC0028E51}" srcOrd="0" destOrd="0" presId="urn:microsoft.com/office/officeart/2005/8/layout/radial5"/>
    <dgm:cxn modelId="{B878CF28-B428-4764-A7D4-A7D14F832377}" srcId="{B73308C1-A0D3-4145-B8C6-6602B36F5C74}" destId="{B562BA85-ADB5-4AF2-A93C-CDE931F6F153}" srcOrd="0" destOrd="0" parTransId="{A2D822A9-4AE3-4486-9603-26EE3C77ECC7}" sibTransId="{EAFFF726-AC40-4BF8-A379-D4E2F70BED9C}"/>
    <dgm:cxn modelId="{9DDA25A7-8E03-4DBB-AC81-9450A4193EED}" type="presOf" srcId="{AA21C206-8523-4C09-9C1A-66F73B83CB43}" destId="{39979CA0-E00F-416D-931F-8A74CF7A56C0}" srcOrd="0" destOrd="0" presId="urn:microsoft.com/office/officeart/2005/8/layout/radial5"/>
    <dgm:cxn modelId="{73C8F818-A963-41ED-89D6-F2BE3EED2FA4}" type="presOf" srcId="{B73308C1-A0D3-4145-B8C6-6602B36F5C74}" destId="{7BACAB8A-7B36-4711-92C7-D350550A0007}" srcOrd="0" destOrd="0" presId="urn:microsoft.com/office/officeart/2005/8/layout/radial5"/>
    <dgm:cxn modelId="{22E1AAEF-3F23-46D0-962E-3751EFC059A3}" type="presOf" srcId="{DC328E5C-18EB-40D4-B562-82EE0BAA3792}" destId="{FFDE22A0-FC35-4DA8-BC1D-0BD15D4304E5}" srcOrd="1" destOrd="0" presId="urn:microsoft.com/office/officeart/2005/8/layout/radial5"/>
    <dgm:cxn modelId="{EAC7EB09-A2D3-424A-9665-CBC1C4A55E61}" type="presOf" srcId="{01984710-68BE-44D2-9015-441457B42DC5}" destId="{BBEA5BD4-90A5-46B9-BD83-62CD728875D4}" srcOrd="0" destOrd="0" presId="urn:microsoft.com/office/officeart/2005/8/layout/radial5"/>
    <dgm:cxn modelId="{F80B3F8F-8AAA-45B8-AE2C-7CBB61CD505A}" srcId="{B73308C1-A0D3-4145-B8C6-6602B36F5C74}" destId="{561B2DD5-1068-46A8-A1CE-ECB4D4DC54BF}" srcOrd="2" destOrd="0" parTransId="{01984710-68BE-44D2-9015-441457B42DC5}" sibTransId="{79D0B2B1-E7D4-4097-9739-DCFA98E95CBE}"/>
    <dgm:cxn modelId="{2B0573DF-F9AD-44EA-89C2-D7694789DAFD}" srcId="{B73308C1-A0D3-4145-B8C6-6602B36F5C74}" destId="{5FFFC304-7E51-4610-8522-9DCA2798EE6C}" srcOrd="1" destOrd="0" parTransId="{DC328E5C-18EB-40D4-B562-82EE0BAA3792}" sibTransId="{D32809F3-3BD3-45B3-9EA0-2CBAD35BFFCF}"/>
    <dgm:cxn modelId="{41AA9C25-32C4-4F67-876C-724AA7A096A2}" type="presOf" srcId="{DC328E5C-18EB-40D4-B562-82EE0BAA3792}" destId="{94A96A2E-3129-48DB-B79E-200C355B5966}" srcOrd="0" destOrd="0" presId="urn:microsoft.com/office/officeart/2005/8/layout/radial5"/>
    <dgm:cxn modelId="{C1EFE39C-91EA-4BAE-BBEF-22281AB0AF38}" type="presOf" srcId="{01984710-68BE-44D2-9015-441457B42DC5}" destId="{C6327D9A-01FC-42C9-BB96-30E66FF9AFA1}" srcOrd="1" destOrd="0" presId="urn:microsoft.com/office/officeart/2005/8/layout/radial5"/>
    <dgm:cxn modelId="{69D9D850-9E76-4E10-81CA-25A3C60F53CF}" type="presOf" srcId="{5FFFC304-7E51-4610-8522-9DCA2798EE6C}" destId="{F344C3A8-21D7-4D4D-B4AB-5250A633B432}" srcOrd="0" destOrd="0" presId="urn:microsoft.com/office/officeart/2005/8/layout/radial5"/>
    <dgm:cxn modelId="{FB83B7C6-2E96-41C6-A1F0-58997A013330}" type="presOf" srcId="{A2D822A9-4AE3-4486-9603-26EE3C77ECC7}" destId="{27D3D3FF-3686-4E2A-A16C-4391A624B133}" srcOrd="1" destOrd="0" presId="urn:microsoft.com/office/officeart/2005/8/layout/radial5"/>
    <dgm:cxn modelId="{B9650AB8-1526-4540-BCB3-BE25334CA234}" srcId="{AA21C206-8523-4C09-9C1A-66F73B83CB43}" destId="{B73308C1-A0D3-4145-B8C6-6602B36F5C74}" srcOrd="0" destOrd="0" parTransId="{77B6E65A-FD78-4117-B9C6-1B9657F4BC01}" sibTransId="{B85D7B4C-C0F3-45AC-A942-1ED1142BFE75}"/>
    <dgm:cxn modelId="{B224D46C-709F-4CB8-BD52-56C911128A38}" type="presOf" srcId="{A2D822A9-4AE3-4486-9603-26EE3C77ECC7}" destId="{E9F8634C-724C-49EB-848A-69C168BB1902}" srcOrd="0" destOrd="0" presId="urn:microsoft.com/office/officeart/2005/8/layout/radial5"/>
    <dgm:cxn modelId="{08DA7010-184C-49D5-AD49-EC0EAC83A65A}" type="presOf" srcId="{561B2DD5-1068-46A8-A1CE-ECB4D4DC54BF}" destId="{12102300-0661-434E-984E-7F3062498FFC}" srcOrd="0" destOrd="0" presId="urn:microsoft.com/office/officeart/2005/8/layout/radial5"/>
    <dgm:cxn modelId="{40D289AE-B533-4942-99BC-FE959A673369}" type="presParOf" srcId="{39979CA0-E00F-416D-931F-8A74CF7A56C0}" destId="{7BACAB8A-7B36-4711-92C7-D350550A0007}" srcOrd="0" destOrd="0" presId="urn:microsoft.com/office/officeart/2005/8/layout/radial5"/>
    <dgm:cxn modelId="{E6498B45-7190-4BC7-BCDC-C87D500E07DA}" type="presParOf" srcId="{39979CA0-E00F-416D-931F-8A74CF7A56C0}" destId="{E9F8634C-724C-49EB-848A-69C168BB1902}" srcOrd="1" destOrd="0" presId="urn:microsoft.com/office/officeart/2005/8/layout/radial5"/>
    <dgm:cxn modelId="{E544A409-BBC2-4DDC-8475-E2C27E2187E2}" type="presParOf" srcId="{E9F8634C-724C-49EB-848A-69C168BB1902}" destId="{27D3D3FF-3686-4E2A-A16C-4391A624B133}" srcOrd="0" destOrd="0" presId="urn:microsoft.com/office/officeart/2005/8/layout/radial5"/>
    <dgm:cxn modelId="{EF2B5759-BD0A-4E5D-A5F6-E12A8771DC35}" type="presParOf" srcId="{39979CA0-E00F-416D-931F-8A74CF7A56C0}" destId="{B4B2A67F-E81E-473E-BFFC-86DCC0028E51}" srcOrd="2" destOrd="0" presId="urn:microsoft.com/office/officeart/2005/8/layout/radial5"/>
    <dgm:cxn modelId="{EEFC859E-1FEE-4B74-9501-A4695F754A8C}" type="presParOf" srcId="{39979CA0-E00F-416D-931F-8A74CF7A56C0}" destId="{94A96A2E-3129-48DB-B79E-200C355B5966}" srcOrd="3" destOrd="0" presId="urn:microsoft.com/office/officeart/2005/8/layout/radial5"/>
    <dgm:cxn modelId="{F677283D-6436-4A5A-BB23-25302820F4F8}" type="presParOf" srcId="{94A96A2E-3129-48DB-B79E-200C355B5966}" destId="{FFDE22A0-FC35-4DA8-BC1D-0BD15D4304E5}" srcOrd="0" destOrd="0" presId="urn:microsoft.com/office/officeart/2005/8/layout/radial5"/>
    <dgm:cxn modelId="{F59BDD14-E05F-4805-AAF4-2CB63FC4869E}" type="presParOf" srcId="{39979CA0-E00F-416D-931F-8A74CF7A56C0}" destId="{F344C3A8-21D7-4D4D-B4AB-5250A633B432}" srcOrd="4" destOrd="0" presId="urn:microsoft.com/office/officeart/2005/8/layout/radial5"/>
    <dgm:cxn modelId="{3CF06F60-7D27-4EC5-99CC-EF888D3161C8}" type="presParOf" srcId="{39979CA0-E00F-416D-931F-8A74CF7A56C0}" destId="{BBEA5BD4-90A5-46B9-BD83-62CD728875D4}" srcOrd="5" destOrd="0" presId="urn:microsoft.com/office/officeart/2005/8/layout/radial5"/>
    <dgm:cxn modelId="{88CE914A-5CC1-48DE-8B80-0280885D7CC9}" type="presParOf" srcId="{BBEA5BD4-90A5-46B9-BD83-62CD728875D4}" destId="{C6327D9A-01FC-42C9-BB96-30E66FF9AFA1}" srcOrd="0" destOrd="0" presId="urn:microsoft.com/office/officeart/2005/8/layout/radial5"/>
    <dgm:cxn modelId="{7F1D9A99-0039-480F-8EEC-0A8C0297A8D8}" type="presParOf" srcId="{39979CA0-E00F-416D-931F-8A74CF7A56C0}" destId="{12102300-0661-434E-984E-7F3062498FFC}"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1CA3A3-3DE8-4DDF-A81A-2973CB03548B}"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s-CL"/>
        </a:p>
      </dgm:t>
    </dgm:pt>
    <dgm:pt modelId="{32918EFE-0AF9-4860-81AA-EF0DD07F5B69}">
      <dgm:prSet phldrT="[Texto]"/>
      <dgm:spPr/>
      <dgm:t>
        <a:bodyPr/>
        <a:lstStyle/>
        <a:p>
          <a:r>
            <a:rPr lang="es-CL" b="1" dirty="0" smtClean="0">
              <a:latin typeface="Calibri" panose="020F0502020204030204" pitchFamily="34" charset="0"/>
              <a:cs typeface="Calibri" panose="020F0502020204030204" pitchFamily="34" charset="0"/>
            </a:rPr>
            <a:t>EXCEPCIONES</a:t>
          </a:r>
          <a:endParaRPr lang="es-CL" b="1" dirty="0">
            <a:latin typeface="Calibri" panose="020F0502020204030204" pitchFamily="34" charset="0"/>
            <a:cs typeface="Calibri" panose="020F0502020204030204" pitchFamily="34" charset="0"/>
          </a:endParaRPr>
        </a:p>
      </dgm:t>
    </dgm:pt>
    <dgm:pt modelId="{4344B21C-D001-43E0-ADE1-AC6A1EA006FB}" type="parTrans" cxnId="{63D75DA2-E396-478D-900E-8298AD628160}">
      <dgm:prSet/>
      <dgm:spPr/>
      <dgm:t>
        <a:bodyPr/>
        <a:lstStyle/>
        <a:p>
          <a:endParaRPr lang="es-CL" b="1">
            <a:latin typeface="Calibri" panose="020F0502020204030204" pitchFamily="34" charset="0"/>
            <a:cs typeface="Calibri" panose="020F0502020204030204" pitchFamily="34" charset="0"/>
          </a:endParaRPr>
        </a:p>
      </dgm:t>
    </dgm:pt>
    <dgm:pt modelId="{972D20E7-4C28-4651-9AED-1C6C3BD75540}" type="sibTrans" cxnId="{63D75DA2-E396-478D-900E-8298AD628160}">
      <dgm:prSet/>
      <dgm:spPr/>
      <dgm:t>
        <a:bodyPr/>
        <a:lstStyle/>
        <a:p>
          <a:endParaRPr lang="es-CL" b="1">
            <a:latin typeface="Calibri" panose="020F0502020204030204" pitchFamily="34" charset="0"/>
            <a:cs typeface="Calibri" panose="020F0502020204030204" pitchFamily="34" charset="0"/>
          </a:endParaRPr>
        </a:p>
      </dgm:t>
    </dgm:pt>
    <dgm:pt modelId="{D3ED2CC5-8379-4AF3-8D21-0828C09DC792}">
      <dgm:prSet phldrT="[Texto]"/>
      <dgm:spPr/>
      <dgm:t>
        <a:bodyPr/>
        <a:lstStyle/>
        <a:p>
          <a:r>
            <a:rPr lang="es-CL" b="1" dirty="0" smtClean="0">
              <a:latin typeface="Calibri" panose="020F0502020204030204" pitchFamily="34" charset="0"/>
              <a:cs typeface="Calibri" panose="020F0502020204030204" pitchFamily="34" charset="0"/>
            </a:rPr>
            <a:t>Director de Servicio de Salud</a:t>
          </a:r>
          <a:endParaRPr lang="es-CL" b="1" dirty="0">
            <a:latin typeface="Calibri" panose="020F0502020204030204" pitchFamily="34" charset="0"/>
            <a:cs typeface="Calibri" panose="020F0502020204030204" pitchFamily="34" charset="0"/>
          </a:endParaRPr>
        </a:p>
      </dgm:t>
    </dgm:pt>
    <dgm:pt modelId="{E8D6E449-1746-49BE-9A41-30285158E517}" type="parTrans" cxnId="{F39D9ADD-4697-4534-B3D0-E3B900F4D24C}">
      <dgm:prSet/>
      <dgm:spPr/>
      <dgm:t>
        <a:bodyPr/>
        <a:lstStyle/>
        <a:p>
          <a:endParaRPr lang="es-CL" b="1">
            <a:latin typeface="Calibri" panose="020F0502020204030204" pitchFamily="34" charset="0"/>
            <a:cs typeface="Calibri" panose="020F0502020204030204" pitchFamily="34" charset="0"/>
          </a:endParaRPr>
        </a:p>
      </dgm:t>
    </dgm:pt>
    <dgm:pt modelId="{B803C582-893A-48E0-8363-50C80184B047}" type="sibTrans" cxnId="{F39D9ADD-4697-4534-B3D0-E3B900F4D24C}">
      <dgm:prSet/>
      <dgm:spPr/>
      <dgm:t>
        <a:bodyPr/>
        <a:lstStyle/>
        <a:p>
          <a:endParaRPr lang="es-CL" b="1">
            <a:latin typeface="Calibri" panose="020F0502020204030204" pitchFamily="34" charset="0"/>
            <a:cs typeface="Calibri" panose="020F0502020204030204" pitchFamily="34" charset="0"/>
          </a:endParaRPr>
        </a:p>
      </dgm:t>
    </dgm:pt>
    <dgm:pt modelId="{185AA26B-7AC7-4F21-BE26-789BC45F5A50}">
      <dgm:prSet phldrT="[Texto]"/>
      <dgm:spPr/>
      <dgm:t>
        <a:bodyPr/>
        <a:lstStyle/>
        <a:p>
          <a:r>
            <a:rPr lang="es-CL" b="1" dirty="0" smtClean="0">
              <a:latin typeface="Calibri" panose="020F0502020204030204" pitchFamily="34" charset="0"/>
              <a:cs typeface="Calibri" panose="020F0502020204030204" pitchFamily="34" charset="0"/>
            </a:rPr>
            <a:t>Miembros titulares de JCC</a:t>
          </a:r>
          <a:endParaRPr lang="es-CL" b="1" dirty="0">
            <a:latin typeface="Calibri" panose="020F0502020204030204" pitchFamily="34" charset="0"/>
            <a:cs typeface="Calibri" panose="020F0502020204030204" pitchFamily="34" charset="0"/>
          </a:endParaRPr>
        </a:p>
      </dgm:t>
    </dgm:pt>
    <dgm:pt modelId="{84706ED7-248E-4F13-91E5-20EAA043F54B}" type="parTrans" cxnId="{07778746-CA58-4CB3-86CF-4FA26387138B}">
      <dgm:prSet/>
      <dgm:spPr/>
      <dgm:t>
        <a:bodyPr/>
        <a:lstStyle/>
        <a:p>
          <a:endParaRPr lang="es-CL" b="1">
            <a:latin typeface="Calibri" panose="020F0502020204030204" pitchFamily="34" charset="0"/>
            <a:cs typeface="Calibri" panose="020F0502020204030204" pitchFamily="34" charset="0"/>
          </a:endParaRPr>
        </a:p>
      </dgm:t>
    </dgm:pt>
    <dgm:pt modelId="{86FB5F35-E61C-4ADC-A794-EE06DB50FC03}" type="sibTrans" cxnId="{07778746-CA58-4CB3-86CF-4FA26387138B}">
      <dgm:prSet/>
      <dgm:spPr/>
      <dgm:t>
        <a:bodyPr/>
        <a:lstStyle/>
        <a:p>
          <a:endParaRPr lang="es-CL" b="1">
            <a:latin typeface="Calibri" panose="020F0502020204030204" pitchFamily="34" charset="0"/>
            <a:cs typeface="Calibri" panose="020F0502020204030204" pitchFamily="34" charset="0"/>
          </a:endParaRPr>
        </a:p>
      </dgm:t>
    </dgm:pt>
    <dgm:pt modelId="{580714FF-D97F-49F6-B211-1D318AD5056D}">
      <dgm:prSet phldrT="[Texto]"/>
      <dgm:spPr/>
      <dgm:t>
        <a:bodyPr/>
        <a:lstStyle/>
        <a:p>
          <a:r>
            <a:rPr lang="es-CL" b="1" dirty="0" smtClean="0">
              <a:latin typeface="Calibri" panose="020F0502020204030204" pitchFamily="34" charset="0"/>
              <a:cs typeface="Calibri" panose="020F0502020204030204" pitchFamily="34" charset="0"/>
            </a:rPr>
            <a:t>Representante del Personal y dirigentes</a:t>
          </a:r>
          <a:endParaRPr lang="es-CL" b="1" dirty="0">
            <a:latin typeface="Calibri" panose="020F0502020204030204" pitchFamily="34" charset="0"/>
            <a:cs typeface="Calibri" panose="020F0502020204030204" pitchFamily="34" charset="0"/>
          </a:endParaRPr>
        </a:p>
      </dgm:t>
    </dgm:pt>
    <dgm:pt modelId="{17437A57-8D0E-4DFC-9B9F-9D7D4DCBA908}" type="parTrans" cxnId="{E9E2F3B5-2E28-462A-B990-DD7DF4A974CC}">
      <dgm:prSet/>
      <dgm:spPr/>
      <dgm:t>
        <a:bodyPr/>
        <a:lstStyle/>
        <a:p>
          <a:endParaRPr lang="es-CL" b="1">
            <a:latin typeface="Calibri" panose="020F0502020204030204" pitchFamily="34" charset="0"/>
            <a:cs typeface="Calibri" panose="020F0502020204030204" pitchFamily="34" charset="0"/>
          </a:endParaRPr>
        </a:p>
      </dgm:t>
    </dgm:pt>
    <dgm:pt modelId="{6EC3968C-B189-44A4-A663-FC86E75F823D}" type="sibTrans" cxnId="{E9E2F3B5-2E28-462A-B990-DD7DF4A974CC}">
      <dgm:prSet/>
      <dgm:spPr/>
      <dgm:t>
        <a:bodyPr/>
        <a:lstStyle/>
        <a:p>
          <a:endParaRPr lang="es-CL" b="1">
            <a:latin typeface="Calibri" panose="020F0502020204030204" pitchFamily="34" charset="0"/>
            <a:cs typeface="Calibri" panose="020F0502020204030204" pitchFamily="34" charset="0"/>
          </a:endParaRPr>
        </a:p>
      </dgm:t>
    </dgm:pt>
    <dgm:pt modelId="{9DAEE65E-F03F-490C-989C-D59ACC8028B2}">
      <dgm:prSet phldrT="[Texto]"/>
      <dgm:spPr/>
      <dgm:t>
        <a:bodyPr/>
        <a:lstStyle/>
        <a:p>
          <a:r>
            <a:rPr lang="es-CL" b="1" dirty="0" smtClean="0">
              <a:latin typeface="Calibri" panose="020F0502020204030204" pitchFamily="34" charset="0"/>
              <a:cs typeface="Calibri" panose="020F0502020204030204" pitchFamily="34" charset="0"/>
            </a:rPr>
            <a:t>Funcionarios con menos de 6 meses de desempeño</a:t>
          </a:r>
          <a:endParaRPr lang="es-CL" b="1" dirty="0">
            <a:latin typeface="Calibri" panose="020F0502020204030204" pitchFamily="34" charset="0"/>
            <a:cs typeface="Calibri" panose="020F0502020204030204" pitchFamily="34" charset="0"/>
          </a:endParaRPr>
        </a:p>
      </dgm:t>
    </dgm:pt>
    <dgm:pt modelId="{1586A1B7-9FDF-4666-AA46-34A576A5880E}" type="parTrans" cxnId="{92F587D8-06A3-456F-9E25-FB43BF15F6EF}">
      <dgm:prSet/>
      <dgm:spPr/>
      <dgm:t>
        <a:bodyPr/>
        <a:lstStyle/>
        <a:p>
          <a:endParaRPr lang="es-CL" b="1">
            <a:latin typeface="Calibri" panose="020F0502020204030204" pitchFamily="34" charset="0"/>
            <a:cs typeface="Calibri" panose="020F0502020204030204" pitchFamily="34" charset="0"/>
          </a:endParaRPr>
        </a:p>
      </dgm:t>
    </dgm:pt>
    <dgm:pt modelId="{5892D950-5949-4F49-A136-F966D534DDFC}" type="sibTrans" cxnId="{92F587D8-06A3-456F-9E25-FB43BF15F6EF}">
      <dgm:prSet/>
      <dgm:spPr/>
      <dgm:t>
        <a:bodyPr/>
        <a:lstStyle/>
        <a:p>
          <a:endParaRPr lang="es-CL" b="1">
            <a:latin typeface="Calibri" panose="020F0502020204030204" pitchFamily="34" charset="0"/>
            <a:cs typeface="Calibri" panose="020F0502020204030204" pitchFamily="34" charset="0"/>
          </a:endParaRPr>
        </a:p>
      </dgm:t>
    </dgm:pt>
    <dgm:pt modelId="{0910AC11-B193-4DE1-BF70-9EDCD0B05BF4}" type="pres">
      <dgm:prSet presAssocID="{251CA3A3-3DE8-4DDF-A81A-2973CB03548B}" presName="cycle" presStyleCnt="0">
        <dgm:presLayoutVars>
          <dgm:chMax val="1"/>
          <dgm:dir/>
          <dgm:animLvl val="ctr"/>
          <dgm:resizeHandles val="exact"/>
        </dgm:presLayoutVars>
      </dgm:prSet>
      <dgm:spPr/>
    </dgm:pt>
    <dgm:pt modelId="{EC3D8FDC-7B85-4F04-B592-6332FA0F0EA2}" type="pres">
      <dgm:prSet presAssocID="{32918EFE-0AF9-4860-81AA-EF0DD07F5B69}" presName="centerShape" presStyleLbl="node0" presStyleIdx="0" presStyleCnt="1" custScaleX="147865" custLinFactNeighborY="-940"/>
      <dgm:spPr/>
    </dgm:pt>
    <dgm:pt modelId="{37E5322A-B644-405C-A937-FB6F69290CDF}" type="pres">
      <dgm:prSet presAssocID="{E8D6E449-1746-49BE-9A41-30285158E517}" presName="Name9" presStyleLbl="parChTrans1D2" presStyleIdx="0" presStyleCnt="4"/>
      <dgm:spPr/>
    </dgm:pt>
    <dgm:pt modelId="{31F661E0-1D49-49D5-9C06-9073EABEF18B}" type="pres">
      <dgm:prSet presAssocID="{E8D6E449-1746-49BE-9A41-30285158E517}" presName="connTx" presStyleLbl="parChTrans1D2" presStyleIdx="0" presStyleCnt="4"/>
      <dgm:spPr/>
    </dgm:pt>
    <dgm:pt modelId="{9B887640-F959-4432-993D-B387CCD0F0C4}" type="pres">
      <dgm:prSet presAssocID="{D3ED2CC5-8379-4AF3-8D21-0828C09DC792}" presName="node" presStyleLbl="node1" presStyleIdx="0" presStyleCnt="4" custScaleX="139590">
        <dgm:presLayoutVars>
          <dgm:bulletEnabled val="1"/>
        </dgm:presLayoutVars>
      </dgm:prSet>
      <dgm:spPr/>
      <dgm:t>
        <a:bodyPr/>
        <a:lstStyle/>
        <a:p>
          <a:endParaRPr lang="es-CL"/>
        </a:p>
      </dgm:t>
    </dgm:pt>
    <dgm:pt modelId="{B40BFABC-5FF9-45F5-86F6-77030CAD4799}" type="pres">
      <dgm:prSet presAssocID="{84706ED7-248E-4F13-91E5-20EAA043F54B}" presName="Name9" presStyleLbl="parChTrans1D2" presStyleIdx="1" presStyleCnt="4"/>
      <dgm:spPr/>
    </dgm:pt>
    <dgm:pt modelId="{D678F494-1F00-4C5B-B400-CD0EBBEE1617}" type="pres">
      <dgm:prSet presAssocID="{84706ED7-248E-4F13-91E5-20EAA043F54B}" presName="connTx" presStyleLbl="parChTrans1D2" presStyleIdx="1" presStyleCnt="4"/>
      <dgm:spPr/>
    </dgm:pt>
    <dgm:pt modelId="{2439A181-CFC2-410A-866F-78D152C4F14A}" type="pres">
      <dgm:prSet presAssocID="{185AA26B-7AC7-4F21-BE26-789BC45F5A50}" presName="node" presStyleLbl="node1" presStyleIdx="1" presStyleCnt="4" custScaleX="139590" custRadScaleRad="119514">
        <dgm:presLayoutVars>
          <dgm:bulletEnabled val="1"/>
        </dgm:presLayoutVars>
      </dgm:prSet>
      <dgm:spPr/>
    </dgm:pt>
    <dgm:pt modelId="{4AC22BD6-E9EF-4C00-B3DB-0E2805EDE74D}" type="pres">
      <dgm:prSet presAssocID="{17437A57-8D0E-4DFC-9B9F-9D7D4DCBA908}" presName="Name9" presStyleLbl="parChTrans1D2" presStyleIdx="2" presStyleCnt="4"/>
      <dgm:spPr/>
    </dgm:pt>
    <dgm:pt modelId="{77794415-4372-455A-BB20-97B14AEE3353}" type="pres">
      <dgm:prSet presAssocID="{17437A57-8D0E-4DFC-9B9F-9D7D4DCBA908}" presName="connTx" presStyleLbl="parChTrans1D2" presStyleIdx="2" presStyleCnt="4"/>
      <dgm:spPr/>
    </dgm:pt>
    <dgm:pt modelId="{9964A4EA-1872-478C-BC21-A06DCA806175}" type="pres">
      <dgm:prSet presAssocID="{580714FF-D97F-49F6-B211-1D318AD5056D}" presName="node" presStyleLbl="node1" presStyleIdx="2" presStyleCnt="4" custScaleX="139590">
        <dgm:presLayoutVars>
          <dgm:bulletEnabled val="1"/>
        </dgm:presLayoutVars>
      </dgm:prSet>
      <dgm:spPr/>
    </dgm:pt>
    <dgm:pt modelId="{5A19B7D1-E0FB-47B8-897D-E7FDF01248B0}" type="pres">
      <dgm:prSet presAssocID="{1586A1B7-9FDF-4666-AA46-34A576A5880E}" presName="Name9" presStyleLbl="parChTrans1D2" presStyleIdx="3" presStyleCnt="4"/>
      <dgm:spPr/>
    </dgm:pt>
    <dgm:pt modelId="{D0A8EA35-2376-4BB0-955A-6AE3CD6D7BCA}" type="pres">
      <dgm:prSet presAssocID="{1586A1B7-9FDF-4666-AA46-34A576A5880E}" presName="connTx" presStyleLbl="parChTrans1D2" presStyleIdx="3" presStyleCnt="4"/>
      <dgm:spPr/>
    </dgm:pt>
    <dgm:pt modelId="{DD75CD84-2AA0-4BA4-9D90-11C5BA60B403}" type="pres">
      <dgm:prSet presAssocID="{9DAEE65E-F03F-490C-989C-D59ACC8028B2}" presName="node" presStyleLbl="node1" presStyleIdx="3" presStyleCnt="4" custScaleX="139590" custRadScaleRad="117740">
        <dgm:presLayoutVars>
          <dgm:bulletEnabled val="1"/>
        </dgm:presLayoutVars>
      </dgm:prSet>
      <dgm:spPr/>
    </dgm:pt>
  </dgm:ptLst>
  <dgm:cxnLst>
    <dgm:cxn modelId="{4B977E4C-9AC8-45A9-96F9-5FE4654EF775}" type="presOf" srcId="{251CA3A3-3DE8-4DDF-A81A-2973CB03548B}" destId="{0910AC11-B193-4DE1-BF70-9EDCD0B05BF4}" srcOrd="0" destOrd="0" presId="urn:microsoft.com/office/officeart/2005/8/layout/radial1"/>
    <dgm:cxn modelId="{63D75DA2-E396-478D-900E-8298AD628160}" srcId="{251CA3A3-3DE8-4DDF-A81A-2973CB03548B}" destId="{32918EFE-0AF9-4860-81AA-EF0DD07F5B69}" srcOrd="0" destOrd="0" parTransId="{4344B21C-D001-43E0-ADE1-AC6A1EA006FB}" sibTransId="{972D20E7-4C28-4651-9AED-1C6C3BD75540}"/>
    <dgm:cxn modelId="{E8D7F342-E1C2-45A2-A111-AC4091B128E8}" type="presOf" srcId="{17437A57-8D0E-4DFC-9B9F-9D7D4DCBA908}" destId="{4AC22BD6-E9EF-4C00-B3DB-0E2805EDE74D}" srcOrd="0" destOrd="0" presId="urn:microsoft.com/office/officeart/2005/8/layout/radial1"/>
    <dgm:cxn modelId="{E2841CDE-644C-4E65-90A6-515BEF13DFB3}" type="presOf" srcId="{185AA26B-7AC7-4F21-BE26-789BC45F5A50}" destId="{2439A181-CFC2-410A-866F-78D152C4F14A}" srcOrd="0" destOrd="0" presId="urn:microsoft.com/office/officeart/2005/8/layout/radial1"/>
    <dgm:cxn modelId="{07778746-CA58-4CB3-86CF-4FA26387138B}" srcId="{32918EFE-0AF9-4860-81AA-EF0DD07F5B69}" destId="{185AA26B-7AC7-4F21-BE26-789BC45F5A50}" srcOrd="1" destOrd="0" parTransId="{84706ED7-248E-4F13-91E5-20EAA043F54B}" sibTransId="{86FB5F35-E61C-4ADC-A794-EE06DB50FC03}"/>
    <dgm:cxn modelId="{E25CB807-D9A0-413E-ADA5-27AA07D49715}" type="presOf" srcId="{E8D6E449-1746-49BE-9A41-30285158E517}" destId="{37E5322A-B644-405C-A937-FB6F69290CDF}" srcOrd="0" destOrd="0" presId="urn:microsoft.com/office/officeart/2005/8/layout/radial1"/>
    <dgm:cxn modelId="{A51109F9-3771-43EB-936C-F54E652F3FDD}" type="presOf" srcId="{84706ED7-248E-4F13-91E5-20EAA043F54B}" destId="{D678F494-1F00-4C5B-B400-CD0EBBEE1617}" srcOrd="1" destOrd="0" presId="urn:microsoft.com/office/officeart/2005/8/layout/radial1"/>
    <dgm:cxn modelId="{B34A43A6-4867-4DA3-B61D-C9B98237BC9A}" type="presOf" srcId="{E8D6E449-1746-49BE-9A41-30285158E517}" destId="{31F661E0-1D49-49D5-9C06-9073EABEF18B}" srcOrd="1" destOrd="0" presId="urn:microsoft.com/office/officeart/2005/8/layout/radial1"/>
    <dgm:cxn modelId="{F39D9ADD-4697-4534-B3D0-E3B900F4D24C}" srcId="{32918EFE-0AF9-4860-81AA-EF0DD07F5B69}" destId="{D3ED2CC5-8379-4AF3-8D21-0828C09DC792}" srcOrd="0" destOrd="0" parTransId="{E8D6E449-1746-49BE-9A41-30285158E517}" sibTransId="{B803C582-893A-48E0-8363-50C80184B047}"/>
    <dgm:cxn modelId="{92F587D8-06A3-456F-9E25-FB43BF15F6EF}" srcId="{32918EFE-0AF9-4860-81AA-EF0DD07F5B69}" destId="{9DAEE65E-F03F-490C-989C-D59ACC8028B2}" srcOrd="3" destOrd="0" parTransId="{1586A1B7-9FDF-4666-AA46-34A576A5880E}" sibTransId="{5892D950-5949-4F49-A136-F966D534DDFC}"/>
    <dgm:cxn modelId="{4927D236-37BA-4E28-87C1-9CCEBA833B45}" type="presOf" srcId="{1586A1B7-9FDF-4666-AA46-34A576A5880E}" destId="{5A19B7D1-E0FB-47B8-897D-E7FDF01248B0}" srcOrd="0" destOrd="0" presId="urn:microsoft.com/office/officeart/2005/8/layout/radial1"/>
    <dgm:cxn modelId="{17EE3054-720C-44A4-9D89-8650F2C60DCF}" type="presOf" srcId="{9DAEE65E-F03F-490C-989C-D59ACC8028B2}" destId="{DD75CD84-2AA0-4BA4-9D90-11C5BA60B403}" srcOrd="0" destOrd="0" presId="urn:microsoft.com/office/officeart/2005/8/layout/radial1"/>
    <dgm:cxn modelId="{E9E2F3B5-2E28-462A-B990-DD7DF4A974CC}" srcId="{32918EFE-0AF9-4860-81AA-EF0DD07F5B69}" destId="{580714FF-D97F-49F6-B211-1D318AD5056D}" srcOrd="2" destOrd="0" parTransId="{17437A57-8D0E-4DFC-9B9F-9D7D4DCBA908}" sibTransId="{6EC3968C-B189-44A4-A663-FC86E75F823D}"/>
    <dgm:cxn modelId="{7FEB940D-E766-49B3-BB48-8A6A5AAD0DCE}" type="presOf" srcId="{84706ED7-248E-4F13-91E5-20EAA043F54B}" destId="{B40BFABC-5FF9-45F5-86F6-77030CAD4799}" srcOrd="0" destOrd="0" presId="urn:microsoft.com/office/officeart/2005/8/layout/radial1"/>
    <dgm:cxn modelId="{55B4D572-A516-4080-8684-DAA2AAD61424}" type="presOf" srcId="{17437A57-8D0E-4DFC-9B9F-9D7D4DCBA908}" destId="{77794415-4372-455A-BB20-97B14AEE3353}" srcOrd="1" destOrd="0" presId="urn:microsoft.com/office/officeart/2005/8/layout/radial1"/>
    <dgm:cxn modelId="{30D78958-2204-4240-8713-8D8593D3C54B}" type="presOf" srcId="{D3ED2CC5-8379-4AF3-8D21-0828C09DC792}" destId="{9B887640-F959-4432-993D-B387CCD0F0C4}" srcOrd="0" destOrd="0" presId="urn:microsoft.com/office/officeart/2005/8/layout/radial1"/>
    <dgm:cxn modelId="{AA66832E-12DF-431A-A60F-70E67570B6F0}" type="presOf" srcId="{32918EFE-0AF9-4860-81AA-EF0DD07F5B69}" destId="{EC3D8FDC-7B85-4F04-B592-6332FA0F0EA2}" srcOrd="0" destOrd="0" presId="urn:microsoft.com/office/officeart/2005/8/layout/radial1"/>
    <dgm:cxn modelId="{77770D97-F904-42CD-BB11-50A97B1A2F2A}" type="presOf" srcId="{580714FF-D97F-49F6-B211-1D318AD5056D}" destId="{9964A4EA-1872-478C-BC21-A06DCA806175}" srcOrd="0" destOrd="0" presId="urn:microsoft.com/office/officeart/2005/8/layout/radial1"/>
    <dgm:cxn modelId="{7835E6AE-99E0-4AF4-B3ED-8C019B0ABBF2}" type="presOf" srcId="{1586A1B7-9FDF-4666-AA46-34A576A5880E}" destId="{D0A8EA35-2376-4BB0-955A-6AE3CD6D7BCA}" srcOrd="1" destOrd="0" presId="urn:microsoft.com/office/officeart/2005/8/layout/radial1"/>
    <dgm:cxn modelId="{AEA20F35-2D00-4867-B70F-1E457563C11E}" type="presParOf" srcId="{0910AC11-B193-4DE1-BF70-9EDCD0B05BF4}" destId="{EC3D8FDC-7B85-4F04-B592-6332FA0F0EA2}" srcOrd="0" destOrd="0" presId="urn:microsoft.com/office/officeart/2005/8/layout/radial1"/>
    <dgm:cxn modelId="{25EC8EDA-70A1-4E7C-9C68-DEF27317533D}" type="presParOf" srcId="{0910AC11-B193-4DE1-BF70-9EDCD0B05BF4}" destId="{37E5322A-B644-405C-A937-FB6F69290CDF}" srcOrd="1" destOrd="0" presId="urn:microsoft.com/office/officeart/2005/8/layout/radial1"/>
    <dgm:cxn modelId="{E06C47C2-8AD9-444B-BD2B-A9283C1A36FE}" type="presParOf" srcId="{37E5322A-B644-405C-A937-FB6F69290CDF}" destId="{31F661E0-1D49-49D5-9C06-9073EABEF18B}" srcOrd="0" destOrd="0" presId="urn:microsoft.com/office/officeart/2005/8/layout/radial1"/>
    <dgm:cxn modelId="{0107F5E8-78BC-428E-AA31-670D9ED32D58}" type="presParOf" srcId="{0910AC11-B193-4DE1-BF70-9EDCD0B05BF4}" destId="{9B887640-F959-4432-993D-B387CCD0F0C4}" srcOrd="2" destOrd="0" presId="urn:microsoft.com/office/officeart/2005/8/layout/radial1"/>
    <dgm:cxn modelId="{B76238BC-06F0-47FA-A838-A9A950BF3C4B}" type="presParOf" srcId="{0910AC11-B193-4DE1-BF70-9EDCD0B05BF4}" destId="{B40BFABC-5FF9-45F5-86F6-77030CAD4799}" srcOrd="3" destOrd="0" presId="urn:microsoft.com/office/officeart/2005/8/layout/radial1"/>
    <dgm:cxn modelId="{53EB5ECB-6EB3-4282-B756-C5AE15B078E6}" type="presParOf" srcId="{B40BFABC-5FF9-45F5-86F6-77030CAD4799}" destId="{D678F494-1F00-4C5B-B400-CD0EBBEE1617}" srcOrd="0" destOrd="0" presId="urn:microsoft.com/office/officeart/2005/8/layout/radial1"/>
    <dgm:cxn modelId="{B28EE8C1-4D61-4843-AECE-AFA5CBDD77B7}" type="presParOf" srcId="{0910AC11-B193-4DE1-BF70-9EDCD0B05BF4}" destId="{2439A181-CFC2-410A-866F-78D152C4F14A}" srcOrd="4" destOrd="0" presId="urn:microsoft.com/office/officeart/2005/8/layout/radial1"/>
    <dgm:cxn modelId="{3A64FA9B-F6FA-4F5C-BE7F-A5C904EC6094}" type="presParOf" srcId="{0910AC11-B193-4DE1-BF70-9EDCD0B05BF4}" destId="{4AC22BD6-E9EF-4C00-B3DB-0E2805EDE74D}" srcOrd="5" destOrd="0" presId="urn:microsoft.com/office/officeart/2005/8/layout/radial1"/>
    <dgm:cxn modelId="{D1C620CF-AFFA-4BC5-9692-5FC03353D5B0}" type="presParOf" srcId="{4AC22BD6-E9EF-4C00-B3DB-0E2805EDE74D}" destId="{77794415-4372-455A-BB20-97B14AEE3353}" srcOrd="0" destOrd="0" presId="urn:microsoft.com/office/officeart/2005/8/layout/radial1"/>
    <dgm:cxn modelId="{041C1C44-C452-42D8-A619-C792708F74E6}" type="presParOf" srcId="{0910AC11-B193-4DE1-BF70-9EDCD0B05BF4}" destId="{9964A4EA-1872-478C-BC21-A06DCA806175}" srcOrd="6" destOrd="0" presId="urn:microsoft.com/office/officeart/2005/8/layout/radial1"/>
    <dgm:cxn modelId="{7AB7A10B-3D89-4556-88A0-67E3C9D63220}" type="presParOf" srcId="{0910AC11-B193-4DE1-BF70-9EDCD0B05BF4}" destId="{5A19B7D1-E0FB-47B8-897D-E7FDF01248B0}" srcOrd="7" destOrd="0" presId="urn:microsoft.com/office/officeart/2005/8/layout/radial1"/>
    <dgm:cxn modelId="{300A8C49-20D4-444D-98E4-2617D0B7E8AC}" type="presParOf" srcId="{5A19B7D1-E0FB-47B8-897D-E7FDF01248B0}" destId="{D0A8EA35-2376-4BB0-955A-6AE3CD6D7BCA}" srcOrd="0" destOrd="0" presId="urn:microsoft.com/office/officeart/2005/8/layout/radial1"/>
    <dgm:cxn modelId="{97921361-FDFF-40B7-BD8C-9BDF023EE05E}" type="presParOf" srcId="{0910AC11-B193-4DE1-BF70-9EDCD0B05BF4}" destId="{DD75CD84-2AA0-4BA4-9D90-11C5BA60B40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4033A1-3348-4C3F-A98E-01879FA83CD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L"/>
        </a:p>
      </dgm:t>
    </dgm:pt>
    <dgm:pt modelId="{01854E7E-2EE6-4705-9969-2A8B53111250}">
      <dgm:prSet phldrT="[Texto]" custT="1"/>
      <dgm:spPr/>
      <dgm:t>
        <a:bodyPr/>
        <a:lstStyle/>
        <a:p>
          <a:r>
            <a:rPr lang="es-CL" sz="3600" b="1" dirty="0" smtClean="0">
              <a:latin typeface="Calibri" panose="020F0502020204030204" pitchFamily="34" charset="0"/>
              <a:cs typeface="Calibri" panose="020F0502020204030204" pitchFamily="34" charset="0"/>
            </a:rPr>
            <a:t>PRESIDENTE</a:t>
          </a:r>
          <a:endParaRPr lang="es-CL" sz="3600" b="1" dirty="0">
            <a:latin typeface="Calibri" panose="020F0502020204030204" pitchFamily="34" charset="0"/>
            <a:cs typeface="Calibri" panose="020F0502020204030204" pitchFamily="34" charset="0"/>
          </a:endParaRPr>
        </a:p>
      </dgm:t>
    </dgm:pt>
    <dgm:pt modelId="{875A47DC-1FBC-4772-A1AF-7DFF21792A37}" type="parTrans" cxnId="{178821CC-4512-4295-BFDC-92D90CBEEA4C}">
      <dgm:prSet/>
      <dgm:spPr/>
      <dgm:t>
        <a:bodyPr/>
        <a:lstStyle/>
        <a:p>
          <a:endParaRPr lang="es-CL" b="1">
            <a:latin typeface="Calibri" panose="020F0502020204030204" pitchFamily="34" charset="0"/>
            <a:cs typeface="Calibri" panose="020F0502020204030204" pitchFamily="34" charset="0"/>
          </a:endParaRPr>
        </a:p>
      </dgm:t>
    </dgm:pt>
    <dgm:pt modelId="{1D914941-F99C-4C41-A6BA-7E3D609C9B3D}" type="sibTrans" cxnId="{178821CC-4512-4295-BFDC-92D90CBEEA4C}">
      <dgm:prSet/>
      <dgm:spPr/>
      <dgm:t>
        <a:bodyPr/>
        <a:lstStyle/>
        <a:p>
          <a:endParaRPr lang="es-CL" b="1">
            <a:latin typeface="Calibri" panose="020F0502020204030204" pitchFamily="34" charset="0"/>
            <a:cs typeface="Calibri" panose="020F0502020204030204" pitchFamily="34" charset="0"/>
          </a:endParaRPr>
        </a:p>
      </dgm:t>
    </dgm:pt>
    <dgm:pt modelId="{1DA7CF50-F73D-4E4D-97DC-34406C63ED83}">
      <dgm:prSet phldrT="[Texto]" custT="1"/>
      <dgm:spPr/>
      <dgm:t>
        <a:bodyPr/>
        <a:lstStyle/>
        <a:p>
          <a:r>
            <a:rPr lang="es-CL" sz="2100" b="1" dirty="0" smtClean="0">
              <a:solidFill>
                <a:schemeClr val="accent1"/>
              </a:solidFill>
              <a:latin typeface="Calibri" panose="020F0502020204030204" pitchFamily="34" charset="0"/>
              <a:cs typeface="Calibri" panose="020F0502020204030204" pitchFamily="34" charset="0"/>
            </a:rPr>
            <a:t>Subdirector Médico</a:t>
          </a:r>
          <a:endParaRPr lang="es-CL" sz="2100" b="1" dirty="0">
            <a:solidFill>
              <a:schemeClr val="accent1"/>
            </a:solidFill>
            <a:latin typeface="Calibri" panose="020F0502020204030204" pitchFamily="34" charset="0"/>
            <a:cs typeface="Calibri" panose="020F0502020204030204" pitchFamily="34" charset="0"/>
          </a:endParaRPr>
        </a:p>
      </dgm:t>
    </dgm:pt>
    <dgm:pt modelId="{037A35C8-1A15-4875-B287-4408FEE30DDB}" type="parTrans" cxnId="{4A0FB856-4691-446A-8836-A708BDBB743C}">
      <dgm:prSet/>
      <dgm:spPr/>
      <dgm:t>
        <a:bodyPr/>
        <a:lstStyle/>
        <a:p>
          <a:endParaRPr lang="es-CL" b="1">
            <a:latin typeface="Calibri" panose="020F0502020204030204" pitchFamily="34" charset="0"/>
            <a:cs typeface="Calibri" panose="020F0502020204030204" pitchFamily="34" charset="0"/>
          </a:endParaRPr>
        </a:p>
      </dgm:t>
    </dgm:pt>
    <dgm:pt modelId="{E6C762FB-B499-450D-8819-4DB142E17447}" type="sibTrans" cxnId="{4A0FB856-4691-446A-8836-A708BDBB743C}">
      <dgm:prSet/>
      <dgm:spPr/>
      <dgm:t>
        <a:bodyPr/>
        <a:lstStyle/>
        <a:p>
          <a:endParaRPr lang="es-CL" b="1">
            <a:latin typeface="Calibri" panose="020F0502020204030204" pitchFamily="34" charset="0"/>
            <a:cs typeface="Calibri" panose="020F0502020204030204" pitchFamily="34" charset="0"/>
          </a:endParaRPr>
        </a:p>
      </dgm:t>
    </dgm:pt>
    <dgm:pt modelId="{1C07F403-F1DB-4796-91B2-3FB79AF8F26E}">
      <dgm:prSet phldrT="[Texto]" custT="1"/>
      <dgm:spPr/>
      <dgm:t>
        <a:bodyPr/>
        <a:lstStyle/>
        <a:p>
          <a:r>
            <a:rPr lang="es-CL" sz="3600" b="1" dirty="0" smtClean="0">
              <a:latin typeface="Calibri" panose="020F0502020204030204" pitchFamily="34" charset="0"/>
              <a:cs typeface="Calibri" panose="020F0502020204030204" pitchFamily="34" charset="0"/>
            </a:rPr>
            <a:t>INTEGRANTES</a:t>
          </a:r>
          <a:endParaRPr lang="es-CL" sz="3600" b="1" dirty="0">
            <a:latin typeface="Calibri" panose="020F0502020204030204" pitchFamily="34" charset="0"/>
            <a:cs typeface="Calibri" panose="020F0502020204030204" pitchFamily="34" charset="0"/>
          </a:endParaRPr>
        </a:p>
      </dgm:t>
    </dgm:pt>
    <dgm:pt modelId="{4CC1D687-E1BD-4AF7-971B-FFDC768BD785}" type="parTrans" cxnId="{456B598F-022A-41CA-BB44-BDF9A4E428DC}">
      <dgm:prSet/>
      <dgm:spPr/>
      <dgm:t>
        <a:bodyPr/>
        <a:lstStyle/>
        <a:p>
          <a:endParaRPr lang="es-CL" b="1">
            <a:latin typeface="Calibri" panose="020F0502020204030204" pitchFamily="34" charset="0"/>
            <a:cs typeface="Calibri" panose="020F0502020204030204" pitchFamily="34" charset="0"/>
          </a:endParaRPr>
        </a:p>
      </dgm:t>
    </dgm:pt>
    <dgm:pt modelId="{E975289A-0987-4775-863F-1EEA20039D03}" type="sibTrans" cxnId="{456B598F-022A-41CA-BB44-BDF9A4E428DC}">
      <dgm:prSet/>
      <dgm:spPr/>
      <dgm:t>
        <a:bodyPr/>
        <a:lstStyle/>
        <a:p>
          <a:endParaRPr lang="es-CL" b="1">
            <a:latin typeface="Calibri" panose="020F0502020204030204" pitchFamily="34" charset="0"/>
            <a:cs typeface="Calibri" panose="020F0502020204030204" pitchFamily="34" charset="0"/>
          </a:endParaRPr>
        </a:p>
      </dgm:t>
    </dgm:pt>
    <dgm:pt modelId="{263AADE1-4D4A-46BB-BFEC-E4346B9E4DA2}">
      <dgm:prSet phldrT="[Texto]" custT="1"/>
      <dgm:spPr/>
      <dgm:t>
        <a:bodyPr/>
        <a:lstStyle/>
        <a:p>
          <a:r>
            <a:rPr lang="es-ES" sz="2100" b="1" dirty="0" smtClean="0">
              <a:solidFill>
                <a:schemeClr val="accent1"/>
              </a:solidFill>
              <a:latin typeface="Calibri" panose="020F0502020204030204" pitchFamily="34" charset="0"/>
              <a:cs typeface="Calibri" panose="020F0502020204030204" pitchFamily="34" charset="0"/>
            </a:rPr>
            <a:t>Cuatro profesionales funcionarios de más alta jerarquía</a:t>
          </a:r>
          <a:endParaRPr lang="es-CL" sz="2100" b="1" dirty="0">
            <a:latin typeface="Calibri" panose="020F0502020204030204" pitchFamily="34" charset="0"/>
            <a:cs typeface="Calibri" panose="020F0502020204030204" pitchFamily="34" charset="0"/>
          </a:endParaRPr>
        </a:p>
      </dgm:t>
    </dgm:pt>
    <dgm:pt modelId="{EE319027-7E17-475A-9139-80F417063A4D}" type="parTrans" cxnId="{074E07AD-E6C7-46FC-A0DA-4196C8BB1140}">
      <dgm:prSet/>
      <dgm:spPr/>
      <dgm:t>
        <a:bodyPr/>
        <a:lstStyle/>
        <a:p>
          <a:endParaRPr lang="es-CL" b="1">
            <a:latin typeface="Calibri" panose="020F0502020204030204" pitchFamily="34" charset="0"/>
            <a:cs typeface="Calibri" panose="020F0502020204030204" pitchFamily="34" charset="0"/>
          </a:endParaRPr>
        </a:p>
      </dgm:t>
    </dgm:pt>
    <dgm:pt modelId="{E4144042-7ECC-4009-8071-6E59C3FEB106}" type="sibTrans" cxnId="{074E07AD-E6C7-46FC-A0DA-4196C8BB1140}">
      <dgm:prSet/>
      <dgm:spPr/>
      <dgm:t>
        <a:bodyPr/>
        <a:lstStyle/>
        <a:p>
          <a:endParaRPr lang="es-CL" b="1">
            <a:latin typeface="Calibri" panose="020F0502020204030204" pitchFamily="34" charset="0"/>
            <a:cs typeface="Calibri" panose="020F0502020204030204" pitchFamily="34" charset="0"/>
          </a:endParaRPr>
        </a:p>
      </dgm:t>
    </dgm:pt>
    <dgm:pt modelId="{50530A51-9F34-4038-A8B9-A1D07320143F}">
      <dgm:prSet phldrT="[Texto]" custT="1"/>
      <dgm:spPr/>
      <dgm:t>
        <a:bodyPr/>
        <a:lstStyle/>
        <a:p>
          <a:r>
            <a:rPr lang="es-CL" sz="3600" b="1" dirty="0" smtClean="0">
              <a:latin typeface="Calibri" panose="020F0502020204030204" pitchFamily="34" charset="0"/>
              <a:cs typeface="Calibri" panose="020F0502020204030204" pitchFamily="34" charset="0"/>
            </a:rPr>
            <a:t>SECRETARIO</a:t>
          </a:r>
          <a:endParaRPr lang="es-CL" sz="3600" b="1" dirty="0">
            <a:latin typeface="Calibri" panose="020F0502020204030204" pitchFamily="34" charset="0"/>
            <a:cs typeface="Calibri" panose="020F0502020204030204" pitchFamily="34" charset="0"/>
          </a:endParaRPr>
        </a:p>
      </dgm:t>
    </dgm:pt>
    <dgm:pt modelId="{E1A20EC3-7E7B-4971-ABC0-192AE2B15260}" type="parTrans" cxnId="{326FADF4-F076-4658-9DC2-863618E4F207}">
      <dgm:prSet/>
      <dgm:spPr/>
      <dgm:t>
        <a:bodyPr/>
        <a:lstStyle/>
        <a:p>
          <a:endParaRPr lang="es-CL" b="1">
            <a:latin typeface="Calibri" panose="020F0502020204030204" pitchFamily="34" charset="0"/>
            <a:cs typeface="Calibri" panose="020F0502020204030204" pitchFamily="34" charset="0"/>
          </a:endParaRPr>
        </a:p>
      </dgm:t>
    </dgm:pt>
    <dgm:pt modelId="{91E64ABC-CC79-4E6C-B559-5AD1DE329893}" type="sibTrans" cxnId="{326FADF4-F076-4658-9DC2-863618E4F207}">
      <dgm:prSet/>
      <dgm:spPr/>
      <dgm:t>
        <a:bodyPr/>
        <a:lstStyle/>
        <a:p>
          <a:endParaRPr lang="es-CL" b="1">
            <a:latin typeface="Calibri" panose="020F0502020204030204" pitchFamily="34" charset="0"/>
            <a:cs typeface="Calibri" panose="020F0502020204030204" pitchFamily="34" charset="0"/>
          </a:endParaRPr>
        </a:p>
      </dgm:t>
    </dgm:pt>
    <dgm:pt modelId="{23E4ED39-7613-4550-818D-8E74A5B5500A}">
      <dgm:prSet phldrT="[Texto]" custT="1"/>
      <dgm:spPr/>
      <dgm:t>
        <a:bodyPr/>
        <a:lstStyle/>
        <a:p>
          <a:r>
            <a:rPr lang="es-CL" sz="2100" b="1" dirty="0" smtClean="0">
              <a:solidFill>
                <a:schemeClr val="accent1"/>
              </a:solidFill>
              <a:latin typeface="Calibri" panose="020F0502020204030204" pitchFamily="34" charset="0"/>
              <a:cs typeface="Calibri" panose="020F0502020204030204" pitchFamily="34" charset="0"/>
            </a:rPr>
            <a:t>Jefe de Personal</a:t>
          </a:r>
          <a:endParaRPr lang="es-CL" sz="2100" b="1" dirty="0">
            <a:solidFill>
              <a:schemeClr val="accent1"/>
            </a:solidFill>
            <a:latin typeface="Calibri" panose="020F0502020204030204" pitchFamily="34" charset="0"/>
            <a:cs typeface="Calibri" panose="020F0502020204030204" pitchFamily="34" charset="0"/>
          </a:endParaRPr>
        </a:p>
      </dgm:t>
    </dgm:pt>
    <dgm:pt modelId="{7E24FA3E-03DE-46F1-AADB-D86BF84661B2}" type="parTrans" cxnId="{8CE04966-61F2-428B-93FD-DBE71F677693}">
      <dgm:prSet/>
      <dgm:spPr/>
      <dgm:t>
        <a:bodyPr/>
        <a:lstStyle/>
        <a:p>
          <a:endParaRPr lang="es-CL" b="1">
            <a:latin typeface="Calibri" panose="020F0502020204030204" pitchFamily="34" charset="0"/>
            <a:cs typeface="Calibri" panose="020F0502020204030204" pitchFamily="34" charset="0"/>
          </a:endParaRPr>
        </a:p>
      </dgm:t>
    </dgm:pt>
    <dgm:pt modelId="{01ED6AD6-075E-4788-8338-DB2EDC522DBE}" type="sibTrans" cxnId="{8CE04966-61F2-428B-93FD-DBE71F677693}">
      <dgm:prSet/>
      <dgm:spPr/>
      <dgm:t>
        <a:bodyPr/>
        <a:lstStyle/>
        <a:p>
          <a:endParaRPr lang="es-CL" b="1">
            <a:latin typeface="Calibri" panose="020F0502020204030204" pitchFamily="34" charset="0"/>
            <a:cs typeface="Calibri" panose="020F0502020204030204" pitchFamily="34" charset="0"/>
          </a:endParaRPr>
        </a:p>
      </dgm:t>
    </dgm:pt>
    <dgm:pt modelId="{57EA9B73-3F8B-4FD4-BE9B-CF021E7121E7}">
      <dgm:prSet phldrT="[Texto]" custT="1"/>
      <dgm:spPr/>
      <dgm:t>
        <a:bodyPr/>
        <a:lstStyle/>
        <a:p>
          <a:r>
            <a:rPr lang="es-ES" sz="2100" b="1" dirty="0" smtClean="0">
              <a:solidFill>
                <a:schemeClr val="accent1"/>
              </a:solidFill>
              <a:latin typeface="Calibri" panose="020F0502020204030204" pitchFamily="34" charset="0"/>
              <a:cs typeface="Calibri" panose="020F0502020204030204" pitchFamily="34" charset="0"/>
            </a:rPr>
            <a:t>Un representante  de cada profesión evaluada (mayor antigüedad en el Servicio de Salud)</a:t>
          </a:r>
          <a:endParaRPr lang="es-CL" sz="2100" b="1" dirty="0">
            <a:latin typeface="Calibri" panose="020F0502020204030204" pitchFamily="34" charset="0"/>
            <a:cs typeface="Calibri" panose="020F0502020204030204" pitchFamily="34" charset="0"/>
          </a:endParaRPr>
        </a:p>
      </dgm:t>
    </dgm:pt>
    <dgm:pt modelId="{A7B4B08F-CFA0-4166-B865-80AAFF3DC3E3}" type="parTrans" cxnId="{0C84729E-E3A0-4B70-8F02-1C4202A4F9FA}">
      <dgm:prSet/>
      <dgm:spPr/>
      <dgm:t>
        <a:bodyPr/>
        <a:lstStyle/>
        <a:p>
          <a:endParaRPr lang="es-CL" b="1">
            <a:latin typeface="Calibri" panose="020F0502020204030204" pitchFamily="34" charset="0"/>
            <a:cs typeface="Calibri" panose="020F0502020204030204" pitchFamily="34" charset="0"/>
          </a:endParaRPr>
        </a:p>
      </dgm:t>
    </dgm:pt>
    <dgm:pt modelId="{2F293102-C543-41B4-85EE-EBEEEE4F8E47}" type="sibTrans" cxnId="{0C84729E-E3A0-4B70-8F02-1C4202A4F9FA}">
      <dgm:prSet/>
      <dgm:spPr/>
      <dgm:t>
        <a:bodyPr/>
        <a:lstStyle/>
        <a:p>
          <a:endParaRPr lang="es-CL" b="1">
            <a:latin typeface="Calibri" panose="020F0502020204030204" pitchFamily="34" charset="0"/>
            <a:cs typeface="Calibri" panose="020F0502020204030204" pitchFamily="34" charset="0"/>
          </a:endParaRPr>
        </a:p>
      </dgm:t>
    </dgm:pt>
    <dgm:pt modelId="{B629BC54-E71D-44A3-AC7E-B29C9A17A9A7}" type="pres">
      <dgm:prSet presAssocID="{F44033A1-3348-4C3F-A98E-01879FA83CD8}" presName="Name0" presStyleCnt="0">
        <dgm:presLayoutVars>
          <dgm:dir/>
          <dgm:animLvl val="lvl"/>
          <dgm:resizeHandles/>
        </dgm:presLayoutVars>
      </dgm:prSet>
      <dgm:spPr/>
    </dgm:pt>
    <dgm:pt modelId="{29DFD9E4-5B47-422B-BCB4-2B52C6C3AF27}" type="pres">
      <dgm:prSet presAssocID="{01854E7E-2EE6-4705-9969-2A8B53111250}" presName="linNode" presStyleCnt="0"/>
      <dgm:spPr/>
    </dgm:pt>
    <dgm:pt modelId="{EC89C13A-146C-4E5D-9116-7DF25F335B51}" type="pres">
      <dgm:prSet presAssocID="{01854E7E-2EE6-4705-9969-2A8B53111250}" presName="parentShp" presStyleLbl="node1" presStyleIdx="0" presStyleCnt="3" custScaleX="82615">
        <dgm:presLayoutVars>
          <dgm:bulletEnabled val="1"/>
        </dgm:presLayoutVars>
      </dgm:prSet>
      <dgm:spPr/>
      <dgm:t>
        <a:bodyPr/>
        <a:lstStyle/>
        <a:p>
          <a:endParaRPr lang="es-CL"/>
        </a:p>
      </dgm:t>
    </dgm:pt>
    <dgm:pt modelId="{C0A95BF1-7B6F-4B2E-B40B-12D5DA1E106E}" type="pres">
      <dgm:prSet presAssocID="{01854E7E-2EE6-4705-9969-2A8B53111250}" presName="childShp" presStyleLbl="bgAccFollowNode1" presStyleIdx="0" presStyleCnt="3">
        <dgm:presLayoutVars>
          <dgm:bulletEnabled val="1"/>
        </dgm:presLayoutVars>
      </dgm:prSet>
      <dgm:spPr/>
      <dgm:t>
        <a:bodyPr/>
        <a:lstStyle/>
        <a:p>
          <a:endParaRPr lang="es-CL"/>
        </a:p>
      </dgm:t>
    </dgm:pt>
    <dgm:pt modelId="{A57CC651-DE88-4E29-BE70-339ABF9F4C37}" type="pres">
      <dgm:prSet presAssocID="{1D914941-F99C-4C41-A6BA-7E3D609C9B3D}" presName="spacing" presStyleCnt="0"/>
      <dgm:spPr/>
    </dgm:pt>
    <dgm:pt modelId="{C28D19C2-14AE-4316-A5C2-AE8D874280AE}" type="pres">
      <dgm:prSet presAssocID="{1C07F403-F1DB-4796-91B2-3FB79AF8F26E}" presName="linNode" presStyleCnt="0"/>
      <dgm:spPr/>
    </dgm:pt>
    <dgm:pt modelId="{F1EE38DE-4F44-4DF7-827A-7E9B3643B5D9}" type="pres">
      <dgm:prSet presAssocID="{1C07F403-F1DB-4796-91B2-3FB79AF8F26E}" presName="parentShp" presStyleLbl="node1" presStyleIdx="1" presStyleCnt="3" custScaleX="82615">
        <dgm:presLayoutVars>
          <dgm:bulletEnabled val="1"/>
        </dgm:presLayoutVars>
      </dgm:prSet>
      <dgm:spPr/>
      <dgm:t>
        <a:bodyPr/>
        <a:lstStyle/>
        <a:p>
          <a:endParaRPr lang="es-CL"/>
        </a:p>
      </dgm:t>
    </dgm:pt>
    <dgm:pt modelId="{F15946B5-5637-4597-9C59-CCB35B3CA827}" type="pres">
      <dgm:prSet presAssocID="{1C07F403-F1DB-4796-91B2-3FB79AF8F26E}" presName="childShp" presStyleLbl="bgAccFollowNode1" presStyleIdx="1" presStyleCnt="3">
        <dgm:presLayoutVars>
          <dgm:bulletEnabled val="1"/>
        </dgm:presLayoutVars>
      </dgm:prSet>
      <dgm:spPr/>
      <dgm:t>
        <a:bodyPr/>
        <a:lstStyle/>
        <a:p>
          <a:endParaRPr lang="es-CL"/>
        </a:p>
      </dgm:t>
    </dgm:pt>
    <dgm:pt modelId="{28E9F28C-7BAF-4496-AD8E-6C97503908E4}" type="pres">
      <dgm:prSet presAssocID="{E975289A-0987-4775-863F-1EEA20039D03}" presName="spacing" presStyleCnt="0"/>
      <dgm:spPr/>
    </dgm:pt>
    <dgm:pt modelId="{C9985B01-1D28-4153-AEC2-A52C88827D8F}" type="pres">
      <dgm:prSet presAssocID="{50530A51-9F34-4038-A8B9-A1D07320143F}" presName="linNode" presStyleCnt="0"/>
      <dgm:spPr/>
    </dgm:pt>
    <dgm:pt modelId="{ED3F427D-4280-48BA-B249-1284DDC54EA6}" type="pres">
      <dgm:prSet presAssocID="{50530A51-9F34-4038-A8B9-A1D07320143F}" presName="parentShp" presStyleLbl="node1" presStyleIdx="2" presStyleCnt="3" custScaleX="82615">
        <dgm:presLayoutVars>
          <dgm:bulletEnabled val="1"/>
        </dgm:presLayoutVars>
      </dgm:prSet>
      <dgm:spPr/>
    </dgm:pt>
    <dgm:pt modelId="{14020D9A-C676-43E7-B3B5-7EA920101DE1}" type="pres">
      <dgm:prSet presAssocID="{50530A51-9F34-4038-A8B9-A1D07320143F}" presName="childShp" presStyleLbl="bgAccFollowNode1" presStyleIdx="2" presStyleCnt="3">
        <dgm:presLayoutVars>
          <dgm:bulletEnabled val="1"/>
        </dgm:presLayoutVars>
      </dgm:prSet>
      <dgm:spPr/>
      <dgm:t>
        <a:bodyPr/>
        <a:lstStyle/>
        <a:p>
          <a:endParaRPr lang="es-CL"/>
        </a:p>
      </dgm:t>
    </dgm:pt>
  </dgm:ptLst>
  <dgm:cxnLst>
    <dgm:cxn modelId="{32BE6E21-8C3F-4E4B-AE65-4FC2F6E3B26A}" type="presOf" srcId="{1DA7CF50-F73D-4E4D-97DC-34406C63ED83}" destId="{C0A95BF1-7B6F-4B2E-B40B-12D5DA1E106E}" srcOrd="0" destOrd="0" presId="urn:microsoft.com/office/officeart/2005/8/layout/vList6"/>
    <dgm:cxn modelId="{4A0FB856-4691-446A-8836-A708BDBB743C}" srcId="{01854E7E-2EE6-4705-9969-2A8B53111250}" destId="{1DA7CF50-F73D-4E4D-97DC-34406C63ED83}" srcOrd="0" destOrd="0" parTransId="{037A35C8-1A15-4875-B287-4408FEE30DDB}" sibTransId="{E6C762FB-B499-450D-8819-4DB142E17447}"/>
    <dgm:cxn modelId="{F16C5754-935A-48E0-9674-0B1BB1137AC9}" type="presOf" srcId="{50530A51-9F34-4038-A8B9-A1D07320143F}" destId="{ED3F427D-4280-48BA-B249-1284DDC54EA6}" srcOrd="0" destOrd="0" presId="urn:microsoft.com/office/officeart/2005/8/layout/vList6"/>
    <dgm:cxn modelId="{456B598F-022A-41CA-BB44-BDF9A4E428DC}" srcId="{F44033A1-3348-4C3F-A98E-01879FA83CD8}" destId="{1C07F403-F1DB-4796-91B2-3FB79AF8F26E}" srcOrd="1" destOrd="0" parTransId="{4CC1D687-E1BD-4AF7-971B-FFDC768BD785}" sibTransId="{E975289A-0987-4775-863F-1EEA20039D03}"/>
    <dgm:cxn modelId="{DEEE9D4C-6DAE-437B-BA14-0A3B4B39658E}" type="presOf" srcId="{57EA9B73-3F8B-4FD4-BE9B-CF021E7121E7}" destId="{F15946B5-5637-4597-9C59-CCB35B3CA827}" srcOrd="0" destOrd="1" presId="urn:microsoft.com/office/officeart/2005/8/layout/vList6"/>
    <dgm:cxn modelId="{D251BD76-71EE-4FB0-8805-E26119BF32AA}" type="presOf" srcId="{263AADE1-4D4A-46BB-BFEC-E4346B9E4DA2}" destId="{F15946B5-5637-4597-9C59-CCB35B3CA827}" srcOrd="0" destOrd="0" presId="urn:microsoft.com/office/officeart/2005/8/layout/vList6"/>
    <dgm:cxn modelId="{0C84729E-E3A0-4B70-8F02-1C4202A4F9FA}" srcId="{1C07F403-F1DB-4796-91B2-3FB79AF8F26E}" destId="{57EA9B73-3F8B-4FD4-BE9B-CF021E7121E7}" srcOrd="1" destOrd="0" parTransId="{A7B4B08F-CFA0-4166-B865-80AAFF3DC3E3}" sibTransId="{2F293102-C543-41B4-85EE-EBEEEE4F8E47}"/>
    <dgm:cxn modelId="{178821CC-4512-4295-BFDC-92D90CBEEA4C}" srcId="{F44033A1-3348-4C3F-A98E-01879FA83CD8}" destId="{01854E7E-2EE6-4705-9969-2A8B53111250}" srcOrd="0" destOrd="0" parTransId="{875A47DC-1FBC-4772-A1AF-7DFF21792A37}" sibTransId="{1D914941-F99C-4C41-A6BA-7E3D609C9B3D}"/>
    <dgm:cxn modelId="{074E07AD-E6C7-46FC-A0DA-4196C8BB1140}" srcId="{1C07F403-F1DB-4796-91B2-3FB79AF8F26E}" destId="{263AADE1-4D4A-46BB-BFEC-E4346B9E4DA2}" srcOrd="0" destOrd="0" parTransId="{EE319027-7E17-475A-9139-80F417063A4D}" sibTransId="{E4144042-7ECC-4009-8071-6E59C3FEB106}"/>
    <dgm:cxn modelId="{326FADF4-F076-4658-9DC2-863618E4F207}" srcId="{F44033A1-3348-4C3F-A98E-01879FA83CD8}" destId="{50530A51-9F34-4038-A8B9-A1D07320143F}" srcOrd="2" destOrd="0" parTransId="{E1A20EC3-7E7B-4971-ABC0-192AE2B15260}" sibTransId="{91E64ABC-CC79-4E6C-B559-5AD1DE329893}"/>
    <dgm:cxn modelId="{EB084F90-55B2-4282-9F75-5882B6C69FCE}" type="presOf" srcId="{01854E7E-2EE6-4705-9969-2A8B53111250}" destId="{EC89C13A-146C-4E5D-9116-7DF25F335B51}" srcOrd="0" destOrd="0" presId="urn:microsoft.com/office/officeart/2005/8/layout/vList6"/>
    <dgm:cxn modelId="{E650FFAB-ECD7-4362-8D0C-6D0A1A35399A}" type="presOf" srcId="{1C07F403-F1DB-4796-91B2-3FB79AF8F26E}" destId="{F1EE38DE-4F44-4DF7-827A-7E9B3643B5D9}" srcOrd="0" destOrd="0" presId="urn:microsoft.com/office/officeart/2005/8/layout/vList6"/>
    <dgm:cxn modelId="{8CE04966-61F2-428B-93FD-DBE71F677693}" srcId="{50530A51-9F34-4038-A8B9-A1D07320143F}" destId="{23E4ED39-7613-4550-818D-8E74A5B5500A}" srcOrd="0" destOrd="0" parTransId="{7E24FA3E-03DE-46F1-AADB-D86BF84661B2}" sibTransId="{01ED6AD6-075E-4788-8338-DB2EDC522DBE}"/>
    <dgm:cxn modelId="{9D7CA02A-BED4-4AA4-AA14-2A76909EE2AF}" type="presOf" srcId="{F44033A1-3348-4C3F-A98E-01879FA83CD8}" destId="{B629BC54-E71D-44A3-AC7E-B29C9A17A9A7}" srcOrd="0" destOrd="0" presId="urn:microsoft.com/office/officeart/2005/8/layout/vList6"/>
    <dgm:cxn modelId="{DCAF4B58-8E34-4B91-BBE2-0B8061AE734A}" type="presOf" srcId="{23E4ED39-7613-4550-818D-8E74A5B5500A}" destId="{14020D9A-C676-43E7-B3B5-7EA920101DE1}" srcOrd="0" destOrd="0" presId="urn:microsoft.com/office/officeart/2005/8/layout/vList6"/>
    <dgm:cxn modelId="{07ADA5CD-C26A-4266-919F-DDDCB9457314}" type="presParOf" srcId="{B629BC54-E71D-44A3-AC7E-B29C9A17A9A7}" destId="{29DFD9E4-5B47-422B-BCB4-2B52C6C3AF27}" srcOrd="0" destOrd="0" presId="urn:microsoft.com/office/officeart/2005/8/layout/vList6"/>
    <dgm:cxn modelId="{407E16BE-8723-468B-8DE2-F9510EF3DA5A}" type="presParOf" srcId="{29DFD9E4-5B47-422B-BCB4-2B52C6C3AF27}" destId="{EC89C13A-146C-4E5D-9116-7DF25F335B51}" srcOrd="0" destOrd="0" presId="urn:microsoft.com/office/officeart/2005/8/layout/vList6"/>
    <dgm:cxn modelId="{381E9D8A-859D-4141-8276-C948E40660A3}" type="presParOf" srcId="{29DFD9E4-5B47-422B-BCB4-2B52C6C3AF27}" destId="{C0A95BF1-7B6F-4B2E-B40B-12D5DA1E106E}" srcOrd="1" destOrd="0" presId="urn:microsoft.com/office/officeart/2005/8/layout/vList6"/>
    <dgm:cxn modelId="{9662E2A1-9704-4D0B-A001-383F4C6B7ABD}" type="presParOf" srcId="{B629BC54-E71D-44A3-AC7E-B29C9A17A9A7}" destId="{A57CC651-DE88-4E29-BE70-339ABF9F4C37}" srcOrd="1" destOrd="0" presId="urn:microsoft.com/office/officeart/2005/8/layout/vList6"/>
    <dgm:cxn modelId="{EFC07D51-22B0-41A3-9955-D736021B6D0F}" type="presParOf" srcId="{B629BC54-E71D-44A3-AC7E-B29C9A17A9A7}" destId="{C28D19C2-14AE-4316-A5C2-AE8D874280AE}" srcOrd="2" destOrd="0" presId="urn:microsoft.com/office/officeart/2005/8/layout/vList6"/>
    <dgm:cxn modelId="{7C31E557-D6D1-436F-9BF0-A66DB36E40C0}" type="presParOf" srcId="{C28D19C2-14AE-4316-A5C2-AE8D874280AE}" destId="{F1EE38DE-4F44-4DF7-827A-7E9B3643B5D9}" srcOrd="0" destOrd="0" presId="urn:microsoft.com/office/officeart/2005/8/layout/vList6"/>
    <dgm:cxn modelId="{75BBB002-ACB0-4AFE-8DF9-DBD140B8E1EA}" type="presParOf" srcId="{C28D19C2-14AE-4316-A5C2-AE8D874280AE}" destId="{F15946B5-5637-4597-9C59-CCB35B3CA827}" srcOrd="1" destOrd="0" presId="urn:microsoft.com/office/officeart/2005/8/layout/vList6"/>
    <dgm:cxn modelId="{41E8A4D5-2D69-497D-B409-60FFD7693CED}" type="presParOf" srcId="{B629BC54-E71D-44A3-AC7E-B29C9A17A9A7}" destId="{28E9F28C-7BAF-4496-AD8E-6C97503908E4}" srcOrd="3" destOrd="0" presId="urn:microsoft.com/office/officeart/2005/8/layout/vList6"/>
    <dgm:cxn modelId="{11D64B3C-B404-46B2-AA3B-0C5A1582DF47}" type="presParOf" srcId="{B629BC54-E71D-44A3-AC7E-B29C9A17A9A7}" destId="{C9985B01-1D28-4153-AEC2-A52C88827D8F}" srcOrd="4" destOrd="0" presId="urn:microsoft.com/office/officeart/2005/8/layout/vList6"/>
    <dgm:cxn modelId="{2C02DB40-8C05-487F-8B59-D7CDEADBFA29}" type="presParOf" srcId="{C9985B01-1D28-4153-AEC2-A52C88827D8F}" destId="{ED3F427D-4280-48BA-B249-1284DDC54EA6}" srcOrd="0" destOrd="0" presId="urn:microsoft.com/office/officeart/2005/8/layout/vList6"/>
    <dgm:cxn modelId="{10BDC8EB-F782-4103-8C99-D938EF2A37D1}" type="presParOf" srcId="{C9985B01-1D28-4153-AEC2-A52C88827D8F}" destId="{14020D9A-C676-43E7-B3B5-7EA920101D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8E8C8-8529-49C2-BB83-AAA97E8CA884}" type="doc">
      <dgm:prSet loTypeId="urn:microsoft.com/office/officeart/2005/8/layout/gear1" loCatId="process" qsTypeId="urn:microsoft.com/office/officeart/2005/8/quickstyle/simple1" qsCatId="simple" csTypeId="urn:microsoft.com/office/officeart/2005/8/colors/colorful3" csCatId="colorful" phldr="1"/>
      <dgm:spPr/>
    </dgm:pt>
    <dgm:pt modelId="{50546E4C-3EB6-4A94-AEA7-FAFDEFBB74EE}">
      <dgm:prSet phldrT="[Texto]" custT="1"/>
      <dgm:spPr/>
      <dgm:t>
        <a:bodyPr/>
        <a:lstStyle/>
        <a:p>
          <a:r>
            <a:rPr lang="es-CL" sz="2000" b="1" dirty="0" smtClean="0">
              <a:latin typeface="Calibri" panose="020F0502020204030204" pitchFamily="34" charset="0"/>
              <a:cs typeface="Calibri" panose="020F0502020204030204" pitchFamily="34" charset="0"/>
            </a:rPr>
            <a:t>APELACIÓN</a:t>
          </a:r>
          <a:endParaRPr lang="es-CL" sz="2000" b="1" dirty="0">
            <a:latin typeface="Calibri" panose="020F0502020204030204" pitchFamily="34" charset="0"/>
            <a:cs typeface="Calibri" panose="020F0502020204030204" pitchFamily="34" charset="0"/>
          </a:endParaRPr>
        </a:p>
      </dgm:t>
    </dgm:pt>
    <dgm:pt modelId="{4AFECC58-455D-49F5-8C88-AB7CA45262BC}" type="parTrans" cxnId="{BFBA0834-8FB2-49B8-A992-94617719C1E9}">
      <dgm:prSet/>
      <dgm:spPr/>
      <dgm:t>
        <a:bodyPr/>
        <a:lstStyle/>
        <a:p>
          <a:endParaRPr lang="es-CL" sz="2000" b="1">
            <a:latin typeface="Calibri" panose="020F0502020204030204" pitchFamily="34" charset="0"/>
            <a:cs typeface="Calibri" panose="020F0502020204030204" pitchFamily="34" charset="0"/>
          </a:endParaRPr>
        </a:p>
      </dgm:t>
    </dgm:pt>
    <dgm:pt modelId="{3C39436B-6AF0-494D-B25A-32C599D40E76}" type="sibTrans" cxnId="{BFBA0834-8FB2-49B8-A992-94617719C1E9}">
      <dgm:prSet/>
      <dgm:spPr/>
      <dgm:t>
        <a:bodyPr/>
        <a:lstStyle/>
        <a:p>
          <a:endParaRPr lang="es-CL" sz="2000" b="1">
            <a:latin typeface="Calibri" panose="020F0502020204030204" pitchFamily="34" charset="0"/>
            <a:cs typeface="Calibri" panose="020F0502020204030204" pitchFamily="34" charset="0"/>
          </a:endParaRPr>
        </a:p>
      </dgm:t>
    </dgm:pt>
    <dgm:pt modelId="{0A12A971-11B1-4F7C-A3C5-751F3D391B49}">
      <dgm:prSet phldrT="[Texto]" custT="1"/>
      <dgm:spPr/>
      <dgm:t>
        <a:bodyPr/>
        <a:lstStyle/>
        <a:p>
          <a:r>
            <a:rPr lang="es-CL" sz="2000" b="1" dirty="0" smtClean="0">
              <a:latin typeface="Calibri" panose="020F0502020204030204" pitchFamily="34" charset="0"/>
              <a:cs typeface="Calibri" panose="020F0502020204030204" pitchFamily="34" charset="0"/>
            </a:rPr>
            <a:t>CALIFICACIÓN</a:t>
          </a:r>
          <a:endParaRPr lang="es-CL" sz="2000" b="1" dirty="0">
            <a:latin typeface="Calibri" panose="020F0502020204030204" pitchFamily="34" charset="0"/>
            <a:cs typeface="Calibri" panose="020F0502020204030204" pitchFamily="34" charset="0"/>
          </a:endParaRPr>
        </a:p>
      </dgm:t>
    </dgm:pt>
    <dgm:pt modelId="{737393E4-82A1-44CB-A843-EA36B66FA6DF}" type="parTrans" cxnId="{FBF65307-380A-44DC-8D1F-CF713F795313}">
      <dgm:prSet/>
      <dgm:spPr/>
      <dgm:t>
        <a:bodyPr/>
        <a:lstStyle/>
        <a:p>
          <a:endParaRPr lang="es-CL" sz="2000" b="1">
            <a:latin typeface="Calibri" panose="020F0502020204030204" pitchFamily="34" charset="0"/>
            <a:cs typeface="Calibri" panose="020F0502020204030204" pitchFamily="34" charset="0"/>
          </a:endParaRPr>
        </a:p>
      </dgm:t>
    </dgm:pt>
    <dgm:pt modelId="{F0B858E9-1260-4D94-A7AA-4AD3BC67B0E3}" type="sibTrans" cxnId="{FBF65307-380A-44DC-8D1F-CF713F795313}">
      <dgm:prSet/>
      <dgm:spPr/>
      <dgm:t>
        <a:bodyPr/>
        <a:lstStyle/>
        <a:p>
          <a:endParaRPr lang="es-CL" sz="2000" b="1">
            <a:latin typeface="Calibri" panose="020F0502020204030204" pitchFamily="34" charset="0"/>
            <a:cs typeface="Calibri" panose="020F0502020204030204" pitchFamily="34" charset="0"/>
          </a:endParaRPr>
        </a:p>
      </dgm:t>
    </dgm:pt>
    <dgm:pt modelId="{0250220D-5402-4DD7-9614-D8BD5D40A241}">
      <dgm:prSet phldrT="[Texto]" custT="1"/>
      <dgm:spPr/>
      <dgm:t>
        <a:bodyPr/>
        <a:lstStyle/>
        <a:p>
          <a:r>
            <a:rPr lang="es-CL" sz="2000" b="1" dirty="0" smtClean="0">
              <a:latin typeface="Calibri" panose="020F0502020204030204" pitchFamily="34" charset="0"/>
              <a:cs typeface="Calibri" panose="020F0502020204030204" pitchFamily="34" charset="0"/>
            </a:rPr>
            <a:t>PRECALIFICACIÓN</a:t>
          </a:r>
          <a:endParaRPr lang="es-CL" sz="2000" b="1" dirty="0">
            <a:latin typeface="Calibri" panose="020F0502020204030204" pitchFamily="34" charset="0"/>
            <a:cs typeface="Calibri" panose="020F0502020204030204" pitchFamily="34" charset="0"/>
          </a:endParaRPr>
        </a:p>
      </dgm:t>
    </dgm:pt>
    <dgm:pt modelId="{2E60A703-CB32-4A92-A5D6-A01951C57738}" type="parTrans" cxnId="{E0594199-591B-485A-90B2-4C37DEAB6C1A}">
      <dgm:prSet/>
      <dgm:spPr/>
      <dgm:t>
        <a:bodyPr/>
        <a:lstStyle/>
        <a:p>
          <a:endParaRPr lang="es-CL" sz="2000" b="1">
            <a:latin typeface="Calibri" panose="020F0502020204030204" pitchFamily="34" charset="0"/>
            <a:cs typeface="Calibri" panose="020F0502020204030204" pitchFamily="34" charset="0"/>
          </a:endParaRPr>
        </a:p>
      </dgm:t>
    </dgm:pt>
    <dgm:pt modelId="{E6CE991F-10E4-42A1-9C43-7C82A41C5D9C}" type="sibTrans" cxnId="{E0594199-591B-485A-90B2-4C37DEAB6C1A}">
      <dgm:prSet/>
      <dgm:spPr/>
      <dgm:t>
        <a:bodyPr/>
        <a:lstStyle/>
        <a:p>
          <a:endParaRPr lang="es-CL" sz="2000" b="1">
            <a:latin typeface="Calibri" panose="020F0502020204030204" pitchFamily="34" charset="0"/>
            <a:cs typeface="Calibri" panose="020F0502020204030204" pitchFamily="34" charset="0"/>
          </a:endParaRPr>
        </a:p>
      </dgm:t>
    </dgm:pt>
    <dgm:pt modelId="{268CA6B2-B531-4C27-8E1A-F67C47FD068D}" type="pres">
      <dgm:prSet presAssocID="{5558E8C8-8529-49C2-BB83-AAA97E8CA884}" presName="composite" presStyleCnt="0">
        <dgm:presLayoutVars>
          <dgm:chMax val="3"/>
          <dgm:animLvl val="lvl"/>
          <dgm:resizeHandles val="exact"/>
        </dgm:presLayoutVars>
      </dgm:prSet>
      <dgm:spPr/>
    </dgm:pt>
    <dgm:pt modelId="{CC74ADDA-89CD-4DD0-8910-D08217D65217}" type="pres">
      <dgm:prSet presAssocID="{50546E4C-3EB6-4A94-AEA7-FAFDEFBB74EE}" presName="gear1" presStyleLbl="node1" presStyleIdx="0" presStyleCnt="3" custScaleX="120935" custScaleY="110914" custLinFactNeighborX="58625" custLinFactNeighborY="-8180">
        <dgm:presLayoutVars>
          <dgm:chMax val="1"/>
          <dgm:bulletEnabled val="1"/>
        </dgm:presLayoutVars>
      </dgm:prSet>
      <dgm:spPr/>
    </dgm:pt>
    <dgm:pt modelId="{DF75886E-1D9D-44D5-964C-A2726E3E7986}" type="pres">
      <dgm:prSet presAssocID="{50546E4C-3EB6-4A94-AEA7-FAFDEFBB74EE}" presName="gear1srcNode" presStyleLbl="node1" presStyleIdx="0" presStyleCnt="3"/>
      <dgm:spPr/>
    </dgm:pt>
    <dgm:pt modelId="{17051E86-6CAF-47A7-91FA-BD233A45AD4C}" type="pres">
      <dgm:prSet presAssocID="{50546E4C-3EB6-4A94-AEA7-FAFDEFBB74EE}" presName="gear1dstNode" presStyleLbl="node1" presStyleIdx="0" presStyleCnt="3"/>
      <dgm:spPr/>
    </dgm:pt>
    <dgm:pt modelId="{EEC39461-3296-457F-9AE8-2A0066206162}" type="pres">
      <dgm:prSet presAssocID="{0A12A971-11B1-4F7C-A3C5-751F3D391B49}" presName="gear2" presStyleLbl="node1" presStyleIdx="1" presStyleCnt="3" custScaleX="158992" custScaleY="143883" custLinFactNeighborX="-91137" custLinFactNeighborY="20903">
        <dgm:presLayoutVars>
          <dgm:chMax val="1"/>
          <dgm:bulletEnabled val="1"/>
        </dgm:presLayoutVars>
      </dgm:prSet>
      <dgm:spPr/>
    </dgm:pt>
    <dgm:pt modelId="{0CB354E2-7A58-4277-89CC-857363804299}" type="pres">
      <dgm:prSet presAssocID="{0A12A971-11B1-4F7C-A3C5-751F3D391B49}" presName="gear2srcNode" presStyleLbl="node1" presStyleIdx="1" presStyleCnt="3"/>
      <dgm:spPr/>
    </dgm:pt>
    <dgm:pt modelId="{456CF7C4-0233-4735-B747-5527C93ECC41}" type="pres">
      <dgm:prSet presAssocID="{0A12A971-11B1-4F7C-A3C5-751F3D391B49}" presName="gear2dstNode" presStyleLbl="node1" presStyleIdx="1" presStyleCnt="3"/>
      <dgm:spPr/>
    </dgm:pt>
    <dgm:pt modelId="{03B6FAC9-D2D1-4291-9F3A-861B9FF5E4FE}" type="pres">
      <dgm:prSet presAssocID="{0250220D-5402-4DD7-9614-D8BD5D40A241}" presName="gear3" presStyleLbl="node1" presStyleIdx="2" presStyleCnt="3" custScaleX="172273" custScaleY="172366" custLinFactNeighborX="-1474" custLinFactNeighborY="5573"/>
      <dgm:spPr/>
    </dgm:pt>
    <dgm:pt modelId="{8CC15C2A-40C0-46F7-8184-DCC23D6ECCA0}" type="pres">
      <dgm:prSet presAssocID="{0250220D-5402-4DD7-9614-D8BD5D40A241}" presName="gear3tx" presStyleLbl="node1" presStyleIdx="2" presStyleCnt="3">
        <dgm:presLayoutVars>
          <dgm:chMax val="1"/>
          <dgm:bulletEnabled val="1"/>
        </dgm:presLayoutVars>
      </dgm:prSet>
      <dgm:spPr/>
    </dgm:pt>
    <dgm:pt modelId="{64F7B266-2F48-4661-9027-D28E61598AD3}" type="pres">
      <dgm:prSet presAssocID="{0250220D-5402-4DD7-9614-D8BD5D40A241}" presName="gear3srcNode" presStyleLbl="node1" presStyleIdx="2" presStyleCnt="3"/>
      <dgm:spPr/>
    </dgm:pt>
    <dgm:pt modelId="{B5A16D26-8AA3-475C-AA55-DAD759ED3306}" type="pres">
      <dgm:prSet presAssocID="{0250220D-5402-4DD7-9614-D8BD5D40A241}" presName="gear3dstNode" presStyleLbl="node1" presStyleIdx="2" presStyleCnt="3"/>
      <dgm:spPr/>
    </dgm:pt>
    <dgm:pt modelId="{CACE7943-E8A3-481B-A0F4-BCBA8D427280}" type="pres">
      <dgm:prSet presAssocID="{3C39436B-6AF0-494D-B25A-32C599D40E76}" presName="connector1" presStyleLbl="sibTrans2D1" presStyleIdx="0" presStyleCnt="3" custScaleY="110494" custLinFactNeighborX="54633" custLinFactNeighborY="-6044"/>
      <dgm:spPr/>
    </dgm:pt>
    <dgm:pt modelId="{4BF89CB1-DDF0-4E14-917C-396769B6E355}" type="pres">
      <dgm:prSet presAssocID="{F0B858E9-1260-4D94-A7AA-4AD3BC67B0E3}" presName="connector2" presStyleLbl="sibTrans2D1" presStyleIdx="1" presStyleCnt="3" custLinFactNeighborX="-90236" custLinFactNeighborY="13731"/>
      <dgm:spPr/>
    </dgm:pt>
    <dgm:pt modelId="{20CE3BB8-F3D4-498D-9827-966595C08134}" type="pres">
      <dgm:prSet presAssocID="{E6CE991F-10E4-42A1-9C43-7C82A41C5D9C}" presName="connector3" presStyleLbl="sibTrans2D1" presStyleIdx="2" presStyleCnt="3" custAng="443805" custScaleX="160865" custScaleY="140822" custLinFactNeighborX="2504" custLinFactNeighborY="3604"/>
      <dgm:spPr/>
    </dgm:pt>
  </dgm:ptLst>
  <dgm:cxnLst>
    <dgm:cxn modelId="{79CE849A-AE39-4D2E-AB7B-FF1C32FF0E49}" type="presOf" srcId="{50546E4C-3EB6-4A94-AEA7-FAFDEFBB74EE}" destId="{CC74ADDA-89CD-4DD0-8910-D08217D65217}" srcOrd="0" destOrd="0" presId="urn:microsoft.com/office/officeart/2005/8/layout/gear1"/>
    <dgm:cxn modelId="{02A80525-555C-4EC1-9F1E-392747802112}" type="presOf" srcId="{0250220D-5402-4DD7-9614-D8BD5D40A241}" destId="{03B6FAC9-D2D1-4291-9F3A-861B9FF5E4FE}" srcOrd="0" destOrd="0" presId="urn:microsoft.com/office/officeart/2005/8/layout/gear1"/>
    <dgm:cxn modelId="{4769E74E-C9E2-41B4-B43E-1127D2DA3AF4}" type="presOf" srcId="{3C39436B-6AF0-494D-B25A-32C599D40E76}" destId="{CACE7943-E8A3-481B-A0F4-BCBA8D427280}" srcOrd="0" destOrd="0" presId="urn:microsoft.com/office/officeart/2005/8/layout/gear1"/>
    <dgm:cxn modelId="{D3AF346C-65F4-46C7-ACB8-F725FEDE3806}" type="presOf" srcId="{50546E4C-3EB6-4A94-AEA7-FAFDEFBB74EE}" destId="{DF75886E-1D9D-44D5-964C-A2726E3E7986}" srcOrd="1" destOrd="0" presId="urn:microsoft.com/office/officeart/2005/8/layout/gear1"/>
    <dgm:cxn modelId="{078E0B8A-A60C-4F83-8F9C-0C30FD548367}" type="presOf" srcId="{F0B858E9-1260-4D94-A7AA-4AD3BC67B0E3}" destId="{4BF89CB1-DDF0-4E14-917C-396769B6E355}" srcOrd="0" destOrd="0" presId="urn:microsoft.com/office/officeart/2005/8/layout/gear1"/>
    <dgm:cxn modelId="{26F5BCF7-9769-42DA-807E-B13A0DA82FB0}" type="presOf" srcId="{0250220D-5402-4DD7-9614-D8BD5D40A241}" destId="{8CC15C2A-40C0-46F7-8184-DCC23D6ECCA0}" srcOrd="1" destOrd="0" presId="urn:microsoft.com/office/officeart/2005/8/layout/gear1"/>
    <dgm:cxn modelId="{FBF65307-380A-44DC-8D1F-CF713F795313}" srcId="{5558E8C8-8529-49C2-BB83-AAA97E8CA884}" destId="{0A12A971-11B1-4F7C-A3C5-751F3D391B49}" srcOrd="1" destOrd="0" parTransId="{737393E4-82A1-44CB-A843-EA36B66FA6DF}" sibTransId="{F0B858E9-1260-4D94-A7AA-4AD3BC67B0E3}"/>
    <dgm:cxn modelId="{6689B9F7-1E7C-4E44-A110-A7DE494405C4}" type="presOf" srcId="{E6CE991F-10E4-42A1-9C43-7C82A41C5D9C}" destId="{20CE3BB8-F3D4-498D-9827-966595C08134}" srcOrd="0" destOrd="0" presId="urn:microsoft.com/office/officeart/2005/8/layout/gear1"/>
    <dgm:cxn modelId="{B9CCC569-979D-43F8-85B7-CEB0C79BA9D5}" type="presOf" srcId="{0A12A971-11B1-4F7C-A3C5-751F3D391B49}" destId="{EEC39461-3296-457F-9AE8-2A0066206162}" srcOrd="0" destOrd="0" presId="urn:microsoft.com/office/officeart/2005/8/layout/gear1"/>
    <dgm:cxn modelId="{BFBA0834-8FB2-49B8-A992-94617719C1E9}" srcId="{5558E8C8-8529-49C2-BB83-AAA97E8CA884}" destId="{50546E4C-3EB6-4A94-AEA7-FAFDEFBB74EE}" srcOrd="0" destOrd="0" parTransId="{4AFECC58-455D-49F5-8C88-AB7CA45262BC}" sibTransId="{3C39436B-6AF0-494D-B25A-32C599D40E76}"/>
    <dgm:cxn modelId="{72B6DC6A-7C4D-44ED-B7E7-F1209668A607}" type="presOf" srcId="{0250220D-5402-4DD7-9614-D8BD5D40A241}" destId="{64F7B266-2F48-4661-9027-D28E61598AD3}" srcOrd="2" destOrd="0" presId="urn:microsoft.com/office/officeart/2005/8/layout/gear1"/>
    <dgm:cxn modelId="{9078CEA0-9CC0-4325-B7B8-0D017E7FF4D6}" type="presOf" srcId="{0A12A971-11B1-4F7C-A3C5-751F3D391B49}" destId="{0CB354E2-7A58-4277-89CC-857363804299}" srcOrd="1" destOrd="0" presId="urn:microsoft.com/office/officeart/2005/8/layout/gear1"/>
    <dgm:cxn modelId="{34E9D14C-6FD4-43DF-813C-1B2328E04D7A}" type="presOf" srcId="{0A12A971-11B1-4F7C-A3C5-751F3D391B49}" destId="{456CF7C4-0233-4735-B747-5527C93ECC41}" srcOrd="2" destOrd="0" presId="urn:microsoft.com/office/officeart/2005/8/layout/gear1"/>
    <dgm:cxn modelId="{84AAC677-187D-4E7E-B39C-E024E012301D}" type="presOf" srcId="{0250220D-5402-4DD7-9614-D8BD5D40A241}" destId="{B5A16D26-8AA3-475C-AA55-DAD759ED3306}" srcOrd="3" destOrd="0" presId="urn:microsoft.com/office/officeart/2005/8/layout/gear1"/>
    <dgm:cxn modelId="{E0594199-591B-485A-90B2-4C37DEAB6C1A}" srcId="{5558E8C8-8529-49C2-BB83-AAA97E8CA884}" destId="{0250220D-5402-4DD7-9614-D8BD5D40A241}" srcOrd="2" destOrd="0" parTransId="{2E60A703-CB32-4A92-A5D6-A01951C57738}" sibTransId="{E6CE991F-10E4-42A1-9C43-7C82A41C5D9C}"/>
    <dgm:cxn modelId="{54D2EF9C-AF4F-4039-B4A2-9A0169394D20}" type="presOf" srcId="{50546E4C-3EB6-4A94-AEA7-FAFDEFBB74EE}" destId="{17051E86-6CAF-47A7-91FA-BD233A45AD4C}" srcOrd="2" destOrd="0" presId="urn:microsoft.com/office/officeart/2005/8/layout/gear1"/>
    <dgm:cxn modelId="{C2284639-3F49-41BE-8FE3-95613C9FA983}" type="presOf" srcId="{5558E8C8-8529-49C2-BB83-AAA97E8CA884}" destId="{268CA6B2-B531-4C27-8E1A-F67C47FD068D}" srcOrd="0" destOrd="0" presId="urn:microsoft.com/office/officeart/2005/8/layout/gear1"/>
    <dgm:cxn modelId="{7E048EA5-2CFA-45D6-A9CD-2CB1471E3D68}" type="presParOf" srcId="{268CA6B2-B531-4C27-8E1A-F67C47FD068D}" destId="{CC74ADDA-89CD-4DD0-8910-D08217D65217}" srcOrd="0" destOrd="0" presId="urn:microsoft.com/office/officeart/2005/8/layout/gear1"/>
    <dgm:cxn modelId="{C18FA15F-6163-45A7-9DA8-7B351736F2EB}" type="presParOf" srcId="{268CA6B2-B531-4C27-8E1A-F67C47FD068D}" destId="{DF75886E-1D9D-44D5-964C-A2726E3E7986}" srcOrd="1" destOrd="0" presId="urn:microsoft.com/office/officeart/2005/8/layout/gear1"/>
    <dgm:cxn modelId="{9F4A1B04-0567-40FC-BA2D-14BA8B5D3C9B}" type="presParOf" srcId="{268CA6B2-B531-4C27-8E1A-F67C47FD068D}" destId="{17051E86-6CAF-47A7-91FA-BD233A45AD4C}" srcOrd="2" destOrd="0" presId="urn:microsoft.com/office/officeart/2005/8/layout/gear1"/>
    <dgm:cxn modelId="{D96443D1-4E41-42FF-8317-4DFC48067981}" type="presParOf" srcId="{268CA6B2-B531-4C27-8E1A-F67C47FD068D}" destId="{EEC39461-3296-457F-9AE8-2A0066206162}" srcOrd="3" destOrd="0" presId="urn:microsoft.com/office/officeart/2005/8/layout/gear1"/>
    <dgm:cxn modelId="{472F20D4-7C72-48BC-8855-67BFD13AD48B}" type="presParOf" srcId="{268CA6B2-B531-4C27-8E1A-F67C47FD068D}" destId="{0CB354E2-7A58-4277-89CC-857363804299}" srcOrd="4" destOrd="0" presId="urn:microsoft.com/office/officeart/2005/8/layout/gear1"/>
    <dgm:cxn modelId="{695868DA-2AC3-4541-BECA-58153410AE4D}" type="presParOf" srcId="{268CA6B2-B531-4C27-8E1A-F67C47FD068D}" destId="{456CF7C4-0233-4735-B747-5527C93ECC41}" srcOrd="5" destOrd="0" presId="urn:microsoft.com/office/officeart/2005/8/layout/gear1"/>
    <dgm:cxn modelId="{6D4BDC76-6A06-4E2B-B99D-6EDFA48AD045}" type="presParOf" srcId="{268CA6B2-B531-4C27-8E1A-F67C47FD068D}" destId="{03B6FAC9-D2D1-4291-9F3A-861B9FF5E4FE}" srcOrd="6" destOrd="0" presId="urn:microsoft.com/office/officeart/2005/8/layout/gear1"/>
    <dgm:cxn modelId="{154D15FA-1506-44EC-A532-DC599BF31A8C}" type="presParOf" srcId="{268CA6B2-B531-4C27-8E1A-F67C47FD068D}" destId="{8CC15C2A-40C0-46F7-8184-DCC23D6ECCA0}" srcOrd="7" destOrd="0" presId="urn:microsoft.com/office/officeart/2005/8/layout/gear1"/>
    <dgm:cxn modelId="{644559FC-E00C-49B0-8512-54A9D27E9832}" type="presParOf" srcId="{268CA6B2-B531-4C27-8E1A-F67C47FD068D}" destId="{64F7B266-2F48-4661-9027-D28E61598AD3}" srcOrd="8" destOrd="0" presId="urn:microsoft.com/office/officeart/2005/8/layout/gear1"/>
    <dgm:cxn modelId="{4BCCACB0-6E84-4B6E-A838-528CE9C8A6C7}" type="presParOf" srcId="{268CA6B2-B531-4C27-8E1A-F67C47FD068D}" destId="{B5A16D26-8AA3-475C-AA55-DAD759ED3306}" srcOrd="9" destOrd="0" presId="urn:microsoft.com/office/officeart/2005/8/layout/gear1"/>
    <dgm:cxn modelId="{50FB6D8D-B9D5-4904-86D1-A38D9C9078A7}" type="presParOf" srcId="{268CA6B2-B531-4C27-8E1A-F67C47FD068D}" destId="{CACE7943-E8A3-481B-A0F4-BCBA8D427280}" srcOrd="10" destOrd="0" presId="urn:microsoft.com/office/officeart/2005/8/layout/gear1"/>
    <dgm:cxn modelId="{7F2E6E4D-B03E-4D55-8CEF-94C55DE1222F}" type="presParOf" srcId="{268CA6B2-B531-4C27-8E1A-F67C47FD068D}" destId="{4BF89CB1-DDF0-4E14-917C-396769B6E355}" srcOrd="11" destOrd="0" presId="urn:microsoft.com/office/officeart/2005/8/layout/gear1"/>
    <dgm:cxn modelId="{FE8C47EF-1861-44B2-A47B-4C5E14AF7426}" type="presParOf" srcId="{268CA6B2-B531-4C27-8E1A-F67C47FD068D}" destId="{20CE3BB8-F3D4-498D-9827-966595C0813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FAE60-BC59-47C5-94CC-9514E0957108}">
      <dsp:nvSpPr>
        <dsp:cNvPr id="0" name=""/>
        <dsp:cNvSpPr/>
      </dsp:nvSpPr>
      <dsp:spPr>
        <a:xfrm rot="10800000">
          <a:off x="2600769" y="1540"/>
          <a:ext cx="9267669" cy="10657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55" tIns="91440" rIns="170688" bIns="91440" numCol="1" spcCol="1270" anchor="ctr" anchorCtr="0">
          <a:noAutofit/>
        </a:bodyPr>
        <a:lstStyle/>
        <a:p>
          <a:pPr lvl="0" algn="ctr" defTabSz="1066800">
            <a:lnSpc>
              <a:spcPct val="90000"/>
            </a:lnSpc>
            <a:spcBef>
              <a:spcPct val="0"/>
            </a:spcBef>
            <a:spcAft>
              <a:spcPct val="35000"/>
            </a:spcAft>
          </a:pPr>
          <a:r>
            <a:rPr lang="es-ES_tradnl" sz="2400" kern="1200" dirty="0">
              <a:solidFill>
                <a:schemeClr val="bg1"/>
              </a:solidFill>
              <a:latin typeface="Calibri" panose="020F0502020204030204" pitchFamily="34" charset="0"/>
              <a:cs typeface="Calibri" panose="020F0502020204030204" pitchFamily="34" charset="0"/>
            </a:rPr>
            <a:t>Artículo 28 letra c) y Art. 36 y siguientes de la Ley Nº 19.664, de 2000.</a:t>
          </a:r>
          <a:endParaRPr lang="es-CL" sz="2400" kern="1200" dirty="0">
            <a:solidFill>
              <a:schemeClr val="bg1"/>
            </a:solidFill>
          </a:endParaRPr>
        </a:p>
      </dsp:txBody>
      <dsp:txXfrm rot="10800000">
        <a:off x="2867200" y="1540"/>
        <a:ext cx="9001238" cy="1065725"/>
      </dsp:txXfrm>
    </dsp:sp>
    <dsp:sp modelId="{F2FB132B-5A51-4DE8-80A9-036576B57ABC}">
      <dsp:nvSpPr>
        <dsp:cNvPr id="0" name=""/>
        <dsp:cNvSpPr/>
      </dsp:nvSpPr>
      <dsp:spPr>
        <a:xfrm>
          <a:off x="2067906" y="1540"/>
          <a:ext cx="1065725" cy="106572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F1AA11-89BC-4CF3-8D35-9665BE187CCC}">
      <dsp:nvSpPr>
        <dsp:cNvPr id="0" name=""/>
        <dsp:cNvSpPr/>
      </dsp:nvSpPr>
      <dsp:spPr>
        <a:xfrm rot="10800000">
          <a:off x="2600769" y="1361006"/>
          <a:ext cx="9267669" cy="10657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55" tIns="91440" rIns="170688" bIns="91440" numCol="1" spcCol="1270" anchor="ctr" anchorCtr="0">
          <a:noAutofit/>
        </a:bodyPr>
        <a:lstStyle/>
        <a:p>
          <a:pPr lvl="0" algn="ctr" defTabSz="1066800">
            <a:lnSpc>
              <a:spcPct val="90000"/>
            </a:lnSpc>
            <a:spcBef>
              <a:spcPct val="0"/>
            </a:spcBef>
            <a:spcAft>
              <a:spcPct val="35000"/>
            </a:spcAft>
          </a:pPr>
          <a:r>
            <a:rPr lang="es-ES_tradnl" sz="2400" kern="1200" dirty="0">
              <a:solidFill>
                <a:schemeClr val="bg1"/>
              </a:solidFill>
              <a:latin typeface="Calibri" panose="020F0502020204030204" pitchFamily="34" charset="0"/>
              <a:cs typeface="Calibri" panose="020F0502020204030204" pitchFamily="34" charset="0"/>
            </a:rPr>
            <a:t>Título IV, Arts. 18 al 21 del DFL Nº 1, de 2001, que fija el texto refundido, coordinado y sistematizado de la Ley Nº 15.076.</a:t>
          </a:r>
          <a:endParaRPr lang="es-CL" sz="2400" kern="1200" dirty="0">
            <a:solidFill>
              <a:schemeClr val="bg1"/>
            </a:solidFill>
          </a:endParaRPr>
        </a:p>
      </dsp:txBody>
      <dsp:txXfrm rot="10800000">
        <a:off x="2867200" y="1361006"/>
        <a:ext cx="9001238" cy="1065725"/>
      </dsp:txXfrm>
    </dsp:sp>
    <dsp:sp modelId="{BC0FD4B1-52C0-474A-BF8D-6184C5044206}">
      <dsp:nvSpPr>
        <dsp:cNvPr id="0" name=""/>
        <dsp:cNvSpPr/>
      </dsp:nvSpPr>
      <dsp:spPr>
        <a:xfrm>
          <a:off x="2067906" y="1361006"/>
          <a:ext cx="1065725" cy="106572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3CD3DE-8602-4A56-B758-4A9C796393F6}">
      <dsp:nvSpPr>
        <dsp:cNvPr id="0" name=""/>
        <dsp:cNvSpPr/>
      </dsp:nvSpPr>
      <dsp:spPr>
        <a:xfrm rot="10800000">
          <a:off x="2600769" y="2720471"/>
          <a:ext cx="9267669" cy="10657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55" tIns="91440" rIns="170688" bIns="91440" numCol="1" spcCol="1270" anchor="ctr" anchorCtr="0">
          <a:noAutofit/>
        </a:bodyPr>
        <a:lstStyle/>
        <a:p>
          <a:pPr lvl="0" algn="ctr" defTabSz="1066800">
            <a:lnSpc>
              <a:spcPct val="90000"/>
            </a:lnSpc>
            <a:spcBef>
              <a:spcPct val="0"/>
            </a:spcBef>
            <a:spcAft>
              <a:spcPct val="35000"/>
            </a:spcAft>
          </a:pPr>
          <a:r>
            <a:rPr lang="es-ES_tradnl" sz="2400" kern="1200" dirty="0">
              <a:solidFill>
                <a:schemeClr val="bg1"/>
              </a:solidFill>
              <a:latin typeface="Calibri" panose="020F0502020204030204" pitchFamily="34" charset="0"/>
              <a:cs typeface="Calibri" panose="020F0502020204030204" pitchFamily="34" charset="0"/>
            </a:rPr>
            <a:t>Título V, Arts. 44 al 75, del Decreto Nº 110, de 1963, que reglamenta el proceso calificatorio para los  profesionales funcionarios.</a:t>
          </a:r>
          <a:endParaRPr lang="es-CL" sz="2400" kern="1200" dirty="0">
            <a:solidFill>
              <a:schemeClr val="bg1"/>
            </a:solidFill>
          </a:endParaRPr>
        </a:p>
      </dsp:txBody>
      <dsp:txXfrm rot="10800000">
        <a:off x="2867200" y="2720471"/>
        <a:ext cx="9001238" cy="1065725"/>
      </dsp:txXfrm>
    </dsp:sp>
    <dsp:sp modelId="{F36F9E25-27BE-4362-BAD3-16C8762FC80A}">
      <dsp:nvSpPr>
        <dsp:cNvPr id="0" name=""/>
        <dsp:cNvSpPr/>
      </dsp:nvSpPr>
      <dsp:spPr>
        <a:xfrm>
          <a:off x="2067906" y="2720471"/>
          <a:ext cx="1065725" cy="106572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5FA09-C08F-4973-A392-28A9C3253394}">
      <dsp:nvSpPr>
        <dsp:cNvPr id="0" name=""/>
        <dsp:cNvSpPr/>
      </dsp:nvSpPr>
      <dsp:spPr>
        <a:xfrm rot="10800000">
          <a:off x="2600769" y="4079936"/>
          <a:ext cx="9267669" cy="10657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55" tIns="91440" rIns="170688" bIns="91440" numCol="1" spcCol="1270" anchor="ctr" anchorCtr="0">
          <a:noAutofit/>
        </a:bodyPr>
        <a:lstStyle/>
        <a:p>
          <a:pPr lvl="0" algn="ctr" defTabSz="1066800">
            <a:lnSpc>
              <a:spcPct val="90000"/>
            </a:lnSpc>
            <a:spcBef>
              <a:spcPct val="0"/>
            </a:spcBef>
            <a:spcAft>
              <a:spcPct val="35000"/>
            </a:spcAft>
          </a:pPr>
          <a:r>
            <a:rPr lang="es-ES_tradnl" sz="2400" kern="1200" dirty="0">
              <a:solidFill>
                <a:schemeClr val="bg1"/>
              </a:solidFill>
              <a:latin typeface="Calibri" panose="020F0502020204030204" pitchFamily="34" charset="0"/>
              <a:cs typeface="Calibri" panose="020F0502020204030204" pitchFamily="34" charset="0"/>
            </a:rPr>
            <a:t>Decreto Nº 848, de 2000, que aprueba el reglamento para el pago de la bonificación por desempeño individual a que se refiere el artículo 36 y siguientes de la Ley Nº19.664.</a:t>
          </a:r>
          <a:endParaRPr lang="es-CL" sz="2400" kern="1200" dirty="0">
            <a:solidFill>
              <a:schemeClr val="bg1"/>
            </a:solidFill>
          </a:endParaRPr>
        </a:p>
      </dsp:txBody>
      <dsp:txXfrm rot="10800000">
        <a:off x="2867200" y="4079936"/>
        <a:ext cx="9001238" cy="1065725"/>
      </dsp:txXfrm>
    </dsp:sp>
    <dsp:sp modelId="{3EB298E2-AA9E-48A8-80AE-743DBA914EFE}">
      <dsp:nvSpPr>
        <dsp:cNvPr id="0" name=""/>
        <dsp:cNvSpPr/>
      </dsp:nvSpPr>
      <dsp:spPr>
        <a:xfrm>
          <a:off x="2067906" y="4079936"/>
          <a:ext cx="1065725" cy="106572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CAB8A-7B36-4711-92C7-D350550A0007}">
      <dsp:nvSpPr>
        <dsp:cNvPr id="0" name=""/>
        <dsp:cNvSpPr/>
      </dsp:nvSpPr>
      <dsp:spPr>
        <a:xfrm>
          <a:off x="3137404" y="2279631"/>
          <a:ext cx="1853191" cy="18253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L" sz="2200" b="1" kern="1200" dirty="0" smtClean="0">
              <a:latin typeface="Calibri" panose="020F0502020204030204" pitchFamily="34" charset="0"/>
              <a:cs typeface="Calibri" panose="020F0502020204030204" pitchFamily="34" charset="0"/>
            </a:rPr>
            <a:t>SE CALIFICAN</a:t>
          </a:r>
          <a:endParaRPr lang="es-CL" sz="2200" b="1" kern="1200" dirty="0">
            <a:latin typeface="Calibri" panose="020F0502020204030204" pitchFamily="34" charset="0"/>
            <a:cs typeface="Calibri" panose="020F0502020204030204" pitchFamily="34" charset="0"/>
          </a:endParaRPr>
        </a:p>
      </dsp:txBody>
      <dsp:txXfrm>
        <a:off x="3408798" y="2546950"/>
        <a:ext cx="1310403" cy="1290729"/>
      </dsp:txXfrm>
    </dsp:sp>
    <dsp:sp modelId="{E9F8634C-724C-49EB-848A-69C168BB1902}">
      <dsp:nvSpPr>
        <dsp:cNvPr id="0" name=""/>
        <dsp:cNvSpPr/>
      </dsp:nvSpPr>
      <dsp:spPr>
        <a:xfrm rot="16200000">
          <a:off x="3898463" y="1725727"/>
          <a:ext cx="331072" cy="5937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b="1" kern="1200"/>
        </a:p>
      </dsp:txBody>
      <dsp:txXfrm>
        <a:off x="3948124" y="1894133"/>
        <a:ext cx="231750" cy="356235"/>
      </dsp:txXfrm>
    </dsp:sp>
    <dsp:sp modelId="{B4B2A67F-E81E-473E-BFFC-86DCC0028E51}">
      <dsp:nvSpPr>
        <dsp:cNvPr id="0" name=""/>
        <dsp:cNvSpPr/>
      </dsp:nvSpPr>
      <dsp:spPr>
        <a:xfrm>
          <a:off x="2565420" y="3398"/>
          <a:ext cx="2997158" cy="17462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smtClean="0">
              <a:latin typeface="Calibri" panose="020F0502020204030204" pitchFamily="34" charset="0"/>
              <a:cs typeface="Calibri" panose="020F0502020204030204" pitchFamily="34" charset="0"/>
            </a:rPr>
            <a:t>TODOS los profesionales funcionarios</a:t>
          </a:r>
          <a:endParaRPr lang="es-CL" sz="2000" b="1" kern="1200" dirty="0">
            <a:latin typeface="Calibri" panose="020F0502020204030204" pitchFamily="34" charset="0"/>
            <a:cs typeface="Calibri" panose="020F0502020204030204" pitchFamily="34" charset="0"/>
          </a:endParaRPr>
        </a:p>
      </dsp:txBody>
      <dsp:txXfrm>
        <a:off x="3004344" y="259130"/>
        <a:ext cx="2119310" cy="1234786"/>
      </dsp:txXfrm>
    </dsp:sp>
    <dsp:sp modelId="{94A96A2E-3129-48DB-B79E-200C355B5966}">
      <dsp:nvSpPr>
        <dsp:cNvPr id="0" name=""/>
        <dsp:cNvSpPr/>
      </dsp:nvSpPr>
      <dsp:spPr>
        <a:xfrm rot="1951809">
          <a:off x="4897734" y="3492943"/>
          <a:ext cx="206098" cy="593725"/>
        </a:xfrm>
        <a:prstGeom prst="rightArrow">
          <a:avLst>
            <a:gd name="adj1" fmla="val 60000"/>
            <a:gd name="adj2" fmla="val 50000"/>
          </a:avLst>
        </a:prstGeom>
        <a:solidFill>
          <a:schemeClr val="accent3">
            <a:hueOff val="5807935"/>
            <a:satOff val="1917"/>
            <a:lumOff val="-15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b="1" kern="1200"/>
        </a:p>
      </dsp:txBody>
      <dsp:txXfrm>
        <a:off x="4902584" y="3595064"/>
        <a:ext cx="144269" cy="356235"/>
      </dsp:txXfrm>
    </dsp:sp>
    <dsp:sp modelId="{F344C3A8-21D7-4D4D-B4AB-5250A633B432}">
      <dsp:nvSpPr>
        <dsp:cNvPr id="0" name=""/>
        <dsp:cNvSpPr/>
      </dsp:nvSpPr>
      <dsp:spPr>
        <a:xfrm>
          <a:off x="4681767" y="3669018"/>
          <a:ext cx="2997158" cy="1746250"/>
        </a:xfrm>
        <a:prstGeom prst="ellipse">
          <a:avLst/>
        </a:prstGeom>
        <a:solidFill>
          <a:schemeClr val="accent3">
            <a:hueOff val="5807935"/>
            <a:satOff val="1917"/>
            <a:lumOff val="-1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smtClean="0">
              <a:latin typeface="Calibri" panose="020F0502020204030204" pitchFamily="34" charset="0"/>
              <a:cs typeface="Calibri" panose="020F0502020204030204" pitchFamily="34" charset="0"/>
            </a:rPr>
            <a:t>jornadas de 11, 22, 28, 33 o 44 </a:t>
          </a:r>
          <a:endParaRPr lang="es-CL" sz="2000" b="1" kern="1200" dirty="0">
            <a:latin typeface="Calibri" panose="020F0502020204030204" pitchFamily="34" charset="0"/>
            <a:cs typeface="Calibri" panose="020F0502020204030204" pitchFamily="34" charset="0"/>
          </a:endParaRPr>
        </a:p>
      </dsp:txBody>
      <dsp:txXfrm>
        <a:off x="5120691" y="3924750"/>
        <a:ext cx="2119310" cy="1234786"/>
      </dsp:txXfrm>
    </dsp:sp>
    <dsp:sp modelId="{BBEA5BD4-90A5-46B9-BD83-62CD728875D4}">
      <dsp:nvSpPr>
        <dsp:cNvPr id="0" name=""/>
        <dsp:cNvSpPr/>
      </dsp:nvSpPr>
      <dsp:spPr>
        <a:xfrm rot="8848191">
          <a:off x="3024166" y="3492943"/>
          <a:ext cx="206098" cy="593725"/>
        </a:xfrm>
        <a:prstGeom prst="rightArrow">
          <a:avLst>
            <a:gd name="adj1" fmla="val 60000"/>
            <a:gd name="adj2" fmla="val 50000"/>
          </a:avLst>
        </a:prstGeom>
        <a:solidFill>
          <a:schemeClr val="accent3">
            <a:hueOff val="11615869"/>
            <a:satOff val="3833"/>
            <a:lumOff val="-31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b="1" kern="1200"/>
        </a:p>
      </dsp:txBody>
      <dsp:txXfrm rot="10800000">
        <a:off x="3081145" y="3595064"/>
        <a:ext cx="144269" cy="356235"/>
      </dsp:txXfrm>
    </dsp:sp>
    <dsp:sp modelId="{12102300-0661-434E-984E-7F3062498FFC}">
      <dsp:nvSpPr>
        <dsp:cNvPr id="0" name=""/>
        <dsp:cNvSpPr/>
      </dsp:nvSpPr>
      <dsp:spPr>
        <a:xfrm>
          <a:off x="449073" y="3669018"/>
          <a:ext cx="2997158" cy="1746250"/>
        </a:xfrm>
        <a:prstGeom prst="ellipse">
          <a:avLst/>
        </a:prstGeom>
        <a:solidFill>
          <a:schemeClr val="accent3">
            <a:hueOff val="11615869"/>
            <a:satOff val="3833"/>
            <a:lumOff val="-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latin typeface="Calibri" panose="020F0502020204030204" pitchFamily="34" charset="0"/>
              <a:cs typeface="Calibri" panose="020F0502020204030204" pitchFamily="34" charset="0"/>
            </a:rPr>
            <a:t>Titulares, contratas, reemplazos, suplentes</a:t>
          </a:r>
          <a:endParaRPr lang="es-CL" sz="2000" b="1" kern="1200" dirty="0">
            <a:latin typeface="Calibri" panose="020F0502020204030204" pitchFamily="34" charset="0"/>
            <a:cs typeface="Calibri" panose="020F0502020204030204" pitchFamily="34" charset="0"/>
          </a:endParaRPr>
        </a:p>
      </dsp:txBody>
      <dsp:txXfrm>
        <a:off x="887997" y="3924750"/>
        <a:ext cx="2119310" cy="1234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D8FDC-7B85-4F04-B592-6332FA0F0EA2}">
      <dsp:nvSpPr>
        <dsp:cNvPr id="0" name=""/>
        <dsp:cNvSpPr/>
      </dsp:nvSpPr>
      <dsp:spPr>
        <a:xfrm>
          <a:off x="3682469" y="2027125"/>
          <a:ext cx="2345037" cy="15859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CL" sz="2100" b="1" kern="1200" dirty="0" smtClean="0">
              <a:latin typeface="Calibri" panose="020F0502020204030204" pitchFamily="34" charset="0"/>
              <a:cs typeface="Calibri" panose="020F0502020204030204" pitchFamily="34" charset="0"/>
            </a:rPr>
            <a:t>EXCEPCIONES</a:t>
          </a:r>
          <a:endParaRPr lang="es-CL" sz="2100" b="1" kern="1200" dirty="0">
            <a:latin typeface="Calibri" panose="020F0502020204030204" pitchFamily="34" charset="0"/>
            <a:cs typeface="Calibri" panose="020F0502020204030204" pitchFamily="34" charset="0"/>
          </a:endParaRPr>
        </a:p>
      </dsp:txBody>
      <dsp:txXfrm>
        <a:off x="4025892" y="2259379"/>
        <a:ext cx="1658191" cy="1121423"/>
      </dsp:txXfrm>
    </dsp:sp>
    <dsp:sp modelId="{37E5322A-B644-405C-A937-FB6F69290CDF}">
      <dsp:nvSpPr>
        <dsp:cNvPr id="0" name=""/>
        <dsp:cNvSpPr/>
      </dsp:nvSpPr>
      <dsp:spPr>
        <a:xfrm rot="16200000">
          <a:off x="4636372" y="1793809"/>
          <a:ext cx="437231" cy="29399"/>
        </a:xfrm>
        <a:custGeom>
          <a:avLst/>
          <a:gdLst/>
          <a:ahLst/>
          <a:cxnLst/>
          <a:rect l="0" t="0" r="0" b="0"/>
          <a:pathLst>
            <a:path>
              <a:moveTo>
                <a:pt x="0" y="14699"/>
              </a:moveTo>
              <a:lnTo>
                <a:pt x="437231" y="146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b="1" kern="1200">
            <a:latin typeface="Calibri" panose="020F0502020204030204" pitchFamily="34" charset="0"/>
            <a:cs typeface="Calibri" panose="020F0502020204030204" pitchFamily="34" charset="0"/>
          </a:endParaRPr>
        </a:p>
      </dsp:txBody>
      <dsp:txXfrm>
        <a:off x="4844057" y="1797578"/>
        <a:ext cx="21861" cy="21861"/>
      </dsp:txXfrm>
    </dsp:sp>
    <dsp:sp modelId="{9B887640-F959-4432-993D-B387CCD0F0C4}">
      <dsp:nvSpPr>
        <dsp:cNvPr id="0" name=""/>
        <dsp:cNvSpPr/>
      </dsp:nvSpPr>
      <dsp:spPr>
        <a:xfrm>
          <a:off x="3748087" y="3962"/>
          <a:ext cx="2213801" cy="15859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b="1" kern="1200" dirty="0" smtClean="0">
              <a:latin typeface="Calibri" panose="020F0502020204030204" pitchFamily="34" charset="0"/>
              <a:cs typeface="Calibri" panose="020F0502020204030204" pitchFamily="34" charset="0"/>
            </a:rPr>
            <a:t>Director de Servicio de Salud</a:t>
          </a:r>
          <a:endParaRPr lang="es-CL" sz="1700" b="1" kern="1200" dirty="0">
            <a:latin typeface="Calibri" panose="020F0502020204030204" pitchFamily="34" charset="0"/>
            <a:cs typeface="Calibri" panose="020F0502020204030204" pitchFamily="34" charset="0"/>
          </a:endParaRPr>
        </a:p>
      </dsp:txBody>
      <dsp:txXfrm>
        <a:off x="4072291" y="236216"/>
        <a:ext cx="1565393" cy="1121423"/>
      </dsp:txXfrm>
    </dsp:sp>
    <dsp:sp modelId="{B40BFABC-5FF9-45F5-86F6-77030CAD4799}">
      <dsp:nvSpPr>
        <dsp:cNvPr id="0" name=""/>
        <dsp:cNvSpPr/>
      </dsp:nvSpPr>
      <dsp:spPr>
        <a:xfrm rot="54073">
          <a:off x="6027178" y="2825288"/>
          <a:ext cx="185478" cy="29399"/>
        </a:xfrm>
        <a:custGeom>
          <a:avLst/>
          <a:gdLst/>
          <a:ahLst/>
          <a:cxnLst/>
          <a:rect l="0" t="0" r="0" b="0"/>
          <a:pathLst>
            <a:path>
              <a:moveTo>
                <a:pt x="0" y="14699"/>
              </a:moveTo>
              <a:lnTo>
                <a:pt x="185478" y="146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b="1" kern="1200">
            <a:latin typeface="Calibri" panose="020F0502020204030204" pitchFamily="34" charset="0"/>
            <a:cs typeface="Calibri" panose="020F0502020204030204" pitchFamily="34" charset="0"/>
          </a:endParaRPr>
        </a:p>
      </dsp:txBody>
      <dsp:txXfrm>
        <a:off x="6115280" y="2835351"/>
        <a:ext cx="9273" cy="9273"/>
      </dsp:txXfrm>
    </dsp:sp>
    <dsp:sp modelId="{2439A181-CFC2-410A-866F-78D152C4F14A}">
      <dsp:nvSpPr>
        <dsp:cNvPr id="0" name=""/>
        <dsp:cNvSpPr/>
      </dsp:nvSpPr>
      <dsp:spPr>
        <a:xfrm>
          <a:off x="6212378" y="2065889"/>
          <a:ext cx="2213801" cy="1585931"/>
        </a:xfrm>
        <a:prstGeom prst="ellipse">
          <a:avLst/>
        </a:prstGeom>
        <a:solidFill>
          <a:schemeClr val="accent3">
            <a:hueOff val="3871956"/>
            <a:satOff val="1278"/>
            <a:lumOff val="-10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b="1" kern="1200" dirty="0" smtClean="0">
              <a:latin typeface="Calibri" panose="020F0502020204030204" pitchFamily="34" charset="0"/>
              <a:cs typeface="Calibri" panose="020F0502020204030204" pitchFamily="34" charset="0"/>
            </a:rPr>
            <a:t>Miembros titulares de JCC</a:t>
          </a:r>
          <a:endParaRPr lang="es-CL" sz="1700" b="1" kern="1200" dirty="0">
            <a:latin typeface="Calibri" panose="020F0502020204030204" pitchFamily="34" charset="0"/>
            <a:cs typeface="Calibri" panose="020F0502020204030204" pitchFamily="34" charset="0"/>
          </a:endParaRPr>
        </a:p>
      </dsp:txBody>
      <dsp:txXfrm>
        <a:off x="6536582" y="2298143"/>
        <a:ext cx="1565393" cy="1121423"/>
      </dsp:txXfrm>
    </dsp:sp>
    <dsp:sp modelId="{4AC22BD6-E9EF-4C00-B3DB-0E2805EDE74D}">
      <dsp:nvSpPr>
        <dsp:cNvPr id="0" name=""/>
        <dsp:cNvSpPr/>
      </dsp:nvSpPr>
      <dsp:spPr>
        <a:xfrm rot="5400000">
          <a:off x="4597608" y="3855736"/>
          <a:ext cx="514759" cy="29399"/>
        </a:xfrm>
        <a:custGeom>
          <a:avLst/>
          <a:gdLst/>
          <a:ahLst/>
          <a:cxnLst/>
          <a:rect l="0" t="0" r="0" b="0"/>
          <a:pathLst>
            <a:path>
              <a:moveTo>
                <a:pt x="0" y="14699"/>
              </a:moveTo>
              <a:lnTo>
                <a:pt x="514759" y="146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b="1" kern="1200">
            <a:latin typeface="Calibri" panose="020F0502020204030204" pitchFamily="34" charset="0"/>
            <a:cs typeface="Calibri" panose="020F0502020204030204" pitchFamily="34" charset="0"/>
          </a:endParaRPr>
        </a:p>
      </dsp:txBody>
      <dsp:txXfrm>
        <a:off x="4842119" y="3857567"/>
        <a:ext cx="25737" cy="25737"/>
      </dsp:txXfrm>
    </dsp:sp>
    <dsp:sp modelId="{9964A4EA-1872-478C-BC21-A06DCA806175}">
      <dsp:nvSpPr>
        <dsp:cNvPr id="0" name=""/>
        <dsp:cNvSpPr/>
      </dsp:nvSpPr>
      <dsp:spPr>
        <a:xfrm>
          <a:off x="3748087" y="4127816"/>
          <a:ext cx="2213801" cy="1585931"/>
        </a:xfrm>
        <a:prstGeom prst="ellipse">
          <a:avLst/>
        </a:prstGeom>
        <a:solidFill>
          <a:schemeClr val="accent3">
            <a:hueOff val="7743913"/>
            <a:satOff val="2555"/>
            <a:lumOff val="-20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CL" sz="1700" b="1" kern="1200" dirty="0" smtClean="0">
              <a:latin typeface="Calibri" panose="020F0502020204030204" pitchFamily="34" charset="0"/>
              <a:cs typeface="Calibri" panose="020F0502020204030204" pitchFamily="34" charset="0"/>
            </a:rPr>
            <a:t>Representante del Personal y dirigentes</a:t>
          </a:r>
          <a:endParaRPr lang="es-CL" sz="1700" b="1" kern="1200" dirty="0">
            <a:latin typeface="Calibri" panose="020F0502020204030204" pitchFamily="34" charset="0"/>
            <a:cs typeface="Calibri" panose="020F0502020204030204" pitchFamily="34" charset="0"/>
          </a:endParaRPr>
        </a:p>
      </dsp:txBody>
      <dsp:txXfrm>
        <a:off x="4072291" y="4360070"/>
        <a:ext cx="1565393" cy="1121423"/>
      </dsp:txXfrm>
    </dsp:sp>
    <dsp:sp modelId="{5A19B7D1-E0FB-47B8-897D-E7FDF01248B0}">
      <dsp:nvSpPr>
        <dsp:cNvPr id="0" name=""/>
        <dsp:cNvSpPr/>
      </dsp:nvSpPr>
      <dsp:spPr>
        <a:xfrm rot="10745113">
          <a:off x="3533891" y="2825296"/>
          <a:ext cx="148913" cy="29399"/>
        </a:xfrm>
        <a:custGeom>
          <a:avLst/>
          <a:gdLst/>
          <a:ahLst/>
          <a:cxnLst/>
          <a:rect l="0" t="0" r="0" b="0"/>
          <a:pathLst>
            <a:path>
              <a:moveTo>
                <a:pt x="0" y="14699"/>
              </a:moveTo>
              <a:lnTo>
                <a:pt x="148913" y="146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L" sz="500" b="1" kern="1200">
            <a:latin typeface="Calibri" panose="020F0502020204030204" pitchFamily="34" charset="0"/>
            <a:cs typeface="Calibri" panose="020F0502020204030204" pitchFamily="34" charset="0"/>
          </a:endParaRPr>
        </a:p>
      </dsp:txBody>
      <dsp:txXfrm rot="10800000">
        <a:off x="3604625" y="2836273"/>
        <a:ext cx="7445" cy="7445"/>
      </dsp:txXfrm>
    </dsp:sp>
    <dsp:sp modelId="{DD75CD84-2AA0-4BA4-9D90-11C5BA60B403}">
      <dsp:nvSpPr>
        <dsp:cNvPr id="0" name=""/>
        <dsp:cNvSpPr/>
      </dsp:nvSpPr>
      <dsp:spPr>
        <a:xfrm>
          <a:off x="1320374" y="2065889"/>
          <a:ext cx="2213801" cy="1585931"/>
        </a:xfrm>
        <a:prstGeom prst="ellipse">
          <a:avLst/>
        </a:prstGeom>
        <a:solidFill>
          <a:schemeClr val="accent3">
            <a:hueOff val="11615869"/>
            <a:satOff val="3833"/>
            <a:lumOff val="-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CL" sz="1600" b="1" kern="1200" dirty="0" smtClean="0">
              <a:latin typeface="Calibri" panose="020F0502020204030204" pitchFamily="34" charset="0"/>
              <a:cs typeface="Calibri" panose="020F0502020204030204" pitchFamily="34" charset="0"/>
            </a:rPr>
            <a:t>Funcionarios con menos de 6 meses de desempeño</a:t>
          </a:r>
          <a:endParaRPr lang="es-CL" sz="1600" b="1" kern="1200" dirty="0">
            <a:latin typeface="Calibri" panose="020F0502020204030204" pitchFamily="34" charset="0"/>
            <a:cs typeface="Calibri" panose="020F0502020204030204" pitchFamily="34" charset="0"/>
          </a:endParaRPr>
        </a:p>
      </dsp:txBody>
      <dsp:txXfrm>
        <a:off x="1644578" y="2298143"/>
        <a:ext cx="1565393" cy="1121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95BF1-7B6F-4B2E-B40B-12D5DA1E106E}">
      <dsp:nvSpPr>
        <dsp:cNvPr id="0" name=""/>
        <dsp:cNvSpPr/>
      </dsp:nvSpPr>
      <dsp:spPr>
        <a:xfrm>
          <a:off x="4267733" y="0"/>
          <a:ext cx="7011033" cy="1480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CL" sz="2100" b="1" kern="1200" dirty="0" smtClean="0">
              <a:solidFill>
                <a:schemeClr val="accent1"/>
              </a:solidFill>
              <a:latin typeface="Calibri" panose="020F0502020204030204" pitchFamily="34" charset="0"/>
              <a:cs typeface="Calibri" panose="020F0502020204030204" pitchFamily="34" charset="0"/>
            </a:rPr>
            <a:t>Subdirector Médico</a:t>
          </a:r>
          <a:endParaRPr lang="es-CL" sz="2100" b="1" kern="1200" dirty="0">
            <a:solidFill>
              <a:schemeClr val="accent1"/>
            </a:solidFill>
            <a:latin typeface="Calibri" panose="020F0502020204030204" pitchFamily="34" charset="0"/>
            <a:cs typeface="Calibri" panose="020F0502020204030204" pitchFamily="34" charset="0"/>
          </a:endParaRPr>
        </a:p>
      </dsp:txBody>
      <dsp:txXfrm>
        <a:off x="4267733" y="185023"/>
        <a:ext cx="6455964" cy="1110139"/>
      </dsp:txXfrm>
    </dsp:sp>
    <dsp:sp modelId="{EC89C13A-146C-4E5D-9116-7DF25F335B51}">
      <dsp:nvSpPr>
        <dsp:cNvPr id="0" name=""/>
        <dsp:cNvSpPr/>
      </dsp:nvSpPr>
      <dsp:spPr>
        <a:xfrm>
          <a:off x="406289" y="0"/>
          <a:ext cx="3861443" cy="1480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CL" sz="3600" b="1" kern="1200" dirty="0" smtClean="0">
              <a:latin typeface="Calibri" panose="020F0502020204030204" pitchFamily="34" charset="0"/>
              <a:cs typeface="Calibri" panose="020F0502020204030204" pitchFamily="34" charset="0"/>
            </a:rPr>
            <a:t>PRESIDENTE</a:t>
          </a:r>
          <a:endParaRPr lang="es-CL" sz="3600" b="1" kern="1200" dirty="0">
            <a:latin typeface="Calibri" panose="020F0502020204030204" pitchFamily="34" charset="0"/>
            <a:cs typeface="Calibri" panose="020F0502020204030204" pitchFamily="34" charset="0"/>
          </a:endParaRPr>
        </a:p>
      </dsp:txBody>
      <dsp:txXfrm>
        <a:off x="478546" y="72257"/>
        <a:ext cx="3716929" cy="1335671"/>
      </dsp:txXfrm>
    </dsp:sp>
    <dsp:sp modelId="{F15946B5-5637-4597-9C59-CCB35B3CA827}">
      <dsp:nvSpPr>
        <dsp:cNvPr id="0" name=""/>
        <dsp:cNvSpPr/>
      </dsp:nvSpPr>
      <dsp:spPr>
        <a:xfrm>
          <a:off x="4267733" y="1628203"/>
          <a:ext cx="7011033" cy="1480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ES" sz="2100" b="1" kern="1200" dirty="0" smtClean="0">
              <a:solidFill>
                <a:schemeClr val="accent1"/>
              </a:solidFill>
              <a:latin typeface="Calibri" panose="020F0502020204030204" pitchFamily="34" charset="0"/>
              <a:cs typeface="Calibri" panose="020F0502020204030204" pitchFamily="34" charset="0"/>
            </a:rPr>
            <a:t>Cuatro profesionales funcionarios de más alta jerarquía</a:t>
          </a:r>
          <a:endParaRPr lang="es-CL" sz="2100" b="1" kern="1200" dirty="0">
            <a:latin typeface="Calibri" panose="020F0502020204030204" pitchFamily="34" charset="0"/>
            <a:cs typeface="Calibri" panose="020F0502020204030204" pitchFamily="34" charset="0"/>
          </a:endParaRPr>
        </a:p>
        <a:p>
          <a:pPr marL="228600" lvl="1" indent="-228600" algn="l" defTabSz="933450">
            <a:lnSpc>
              <a:spcPct val="90000"/>
            </a:lnSpc>
            <a:spcBef>
              <a:spcPct val="0"/>
            </a:spcBef>
            <a:spcAft>
              <a:spcPct val="15000"/>
            </a:spcAft>
            <a:buChar char="••"/>
          </a:pPr>
          <a:r>
            <a:rPr lang="es-ES" sz="2100" b="1" kern="1200" dirty="0" smtClean="0">
              <a:solidFill>
                <a:schemeClr val="accent1"/>
              </a:solidFill>
              <a:latin typeface="Calibri" panose="020F0502020204030204" pitchFamily="34" charset="0"/>
              <a:cs typeface="Calibri" panose="020F0502020204030204" pitchFamily="34" charset="0"/>
            </a:rPr>
            <a:t>Un representante  de cada profesión evaluada (mayor antigüedad en el Servicio de Salud)</a:t>
          </a:r>
          <a:endParaRPr lang="es-CL" sz="2100" b="1" kern="1200" dirty="0">
            <a:latin typeface="Calibri" panose="020F0502020204030204" pitchFamily="34" charset="0"/>
            <a:cs typeface="Calibri" panose="020F0502020204030204" pitchFamily="34" charset="0"/>
          </a:endParaRPr>
        </a:p>
      </dsp:txBody>
      <dsp:txXfrm>
        <a:off x="4267733" y="1813226"/>
        <a:ext cx="6455964" cy="1110139"/>
      </dsp:txXfrm>
    </dsp:sp>
    <dsp:sp modelId="{F1EE38DE-4F44-4DF7-827A-7E9B3643B5D9}">
      <dsp:nvSpPr>
        <dsp:cNvPr id="0" name=""/>
        <dsp:cNvSpPr/>
      </dsp:nvSpPr>
      <dsp:spPr>
        <a:xfrm>
          <a:off x="406289" y="1628203"/>
          <a:ext cx="3861443" cy="1480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CL" sz="3600" b="1" kern="1200" dirty="0" smtClean="0">
              <a:latin typeface="Calibri" panose="020F0502020204030204" pitchFamily="34" charset="0"/>
              <a:cs typeface="Calibri" panose="020F0502020204030204" pitchFamily="34" charset="0"/>
            </a:rPr>
            <a:t>INTEGRANTES</a:t>
          </a:r>
          <a:endParaRPr lang="es-CL" sz="3600" b="1" kern="1200" dirty="0">
            <a:latin typeface="Calibri" panose="020F0502020204030204" pitchFamily="34" charset="0"/>
            <a:cs typeface="Calibri" panose="020F0502020204030204" pitchFamily="34" charset="0"/>
          </a:endParaRPr>
        </a:p>
      </dsp:txBody>
      <dsp:txXfrm>
        <a:off x="478546" y="1700460"/>
        <a:ext cx="3716929" cy="1335671"/>
      </dsp:txXfrm>
    </dsp:sp>
    <dsp:sp modelId="{14020D9A-C676-43E7-B3B5-7EA920101DE1}">
      <dsp:nvSpPr>
        <dsp:cNvPr id="0" name=""/>
        <dsp:cNvSpPr/>
      </dsp:nvSpPr>
      <dsp:spPr>
        <a:xfrm>
          <a:off x="4267733" y="3256406"/>
          <a:ext cx="7011033" cy="148018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s-CL" sz="2100" b="1" kern="1200" dirty="0" smtClean="0">
              <a:solidFill>
                <a:schemeClr val="accent1"/>
              </a:solidFill>
              <a:latin typeface="Calibri" panose="020F0502020204030204" pitchFamily="34" charset="0"/>
              <a:cs typeface="Calibri" panose="020F0502020204030204" pitchFamily="34" charset="0"/>
            </a:rPr>
            <a:t>Jefe de Personal</a:t>
          </a:r>
          <a:endParaRPr lang="es-CL" sz="2100" b="1" kern="1200" dirty="0">
            <a:solidFill>
              <a:schemeClr val="accent1"/>
            </a:solidFill>
            <a:latin typeface="Calibri" panose="020F0502020204030204" pitchFamily="34" charset="0"/>
            <a:cs typeface="Calibri" panose="020F0502020204030204" pitchFamily="34" charset="0"/>
          </a:endParaRPr>
        </a:p>
      </dsp:txBody>
      <dsp:txXfrm>
        <a:off x="4267733" y="3441429"/>
        <a:ext cx="6455964" cy="1110139"/>
      </dsp:txXfrm>
    </dsp:sp>
    <dsp:sp modelId="{ED3F427D-4280-48BA-B249-1284DDC54EA6}">
      <dsp:nvSpPr>
        <dsp:cNvPr id="0" name=""/>
        <dsp:cNvSpPr/>
      </dsp:nvSpPr>
      <dsp:spPr>
        <a:xfrm>
          <a:off x="406289" y="3256406"/>
          <a:ext cx="3861443" cy="14801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s-CL" sz="3600" b="1" kern="1200" dirty="0" smtClean="0">
              <a:latin typeface="Calibri" panose="020F0502020204030204" pitchFamily="34" charset="0"/>
              <a:cs typeface="Calibri" panose="020F0502020204030204" pitchFamily="34" charset="0"/>
            </a:rPr>
            <a:t>SECRETARIO</a:t>
          </a:r>
          <a:endParaRPr lang="es-CL" sz="3600" b="1" kern="1200" dirty="0">
            <a:latin typeface="Calibri" panose="020F0502020204030204" pitchFamily="34" charset="0"/>
            <a:cs typeface="Calibri" panose="020F0502020204030204" pitchFamily="34" charset="0"/>
          </a:endParaRPr>
        </a:p>
      </dsp:txBody>
      <dsp:txXfrm>
        <a:off x="478546" y="3328663"/>
        <a:ext cx="3716929" cy="1335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4ADDA-89CD-4DD0-8910-D08217D65217}">
      <dsp:nvSpPr>
        <dsp:cNvPr id="0" name=""/>
        <dsp:cNvSpPr/>
      </dsp:nvSpPr>
      <dsp:spPr>
        <a:xfrm>
          <a:off x="6273277" y="2443310"/>
          <a:ext cx="3637073" cy="3335695"/>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latin typeface="Calibri" panose="020F0502020204030204" pitchFamily="34" charset="0"/>
              <a:cs typeface="Calibri" panose="020F0502020204030204" pitchFamily="34" charset="0"/>
            </a:rPr>
            <a:t>APELACIÓN</a:t>
          </a:r>
          <a:endParaRPr lang="es-CL" sz="2000" b="1" kern="1200" dirty="0">
            <a:latin typeface="Calibri" panose="020F0502020204030204" pitchFamily="34" charset="0"/>
            <a:cs typeface="Calibri" panose="020F0502020204030204" pitchFamily="34" charset="0"/>
          </a:endParaRPr>
        </a:p>
      </dsp:txBody>
      <dsp:txXfrm>
        <a:off x="6981966" y="3224681"/>
        <a:ext cx="2219695" cy="1714616"/>
      </dsp:txXfrm>
    </dsp:sp>
    <dsp:sp modelId="{EEC39461-3296-457F-9AE8-2A0066206162}">
      <dsp:nvSpPr>
        <dsp:cNvPr id="0" name=""/>
        <dsp:cNvSpPr/>
      </dsp:nvSpPr>
      <dsp:spPr>
        <a:xfrm>
          <a:off x="436624" y="2119869"/>
          <a:ext cx="3477544" cy="3147073"/>
        </a:xfrm>
        <a:prstGeom prst="gear6">
          <a:avLst/>
        </a:prstGeom>
        <a:solidFill>
          <a:schemeClr val="accent3">
            <a:hueOff val="5807935"/>
            <a:satOff val="1917"/>
            <a:lumOff val="-15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latin typeface="Calibri" panose="020F0502020204030204" pitchFamily="34" charset="0"/>
              <a:cs typeface="Calibri" panose="020F0502020204030204" pitchFamily="34" charset="0"/>
            </a:rPr>
            <a:t>CALIFICACIÓN</a:t>
          </a:r>
          <a:endParaRPr lang="es-CL" sz="2000" b="1" kern="1200" dirty="0">
            <a:latin typeface="Calibri" panose="020F0502020204030204" pitchFamily="34" charset="0"/>
            <a:cs typeface="Calibri" panose="020F0502020204030204" pitchFamily="34" charset="0"/>
          </a:endParaRPr>
        </a:p>
      </dsp:txBody>
      <dsp:txXfrm>
        <a:off x="1276947" y="2916943"/>
        <a:ext cx="1796898" cy="1552925"/>
      </dsp:txXfrm>
    </dsp:sp>
    <dsp:sp modelId="{03B6FAC9-D2D1-4291-9F3A-861B9FF5E4FE}">
      <dsp:nvSpPr>
        <dsp:cNvPr id="0" name=""/>
        <dsp:cNvSpPr/>
      </dsp:nvSpPr>
      <dsp:spPr>
        <a:xfrm rot="20700000">
          <a:off x="3487496" y="4096"/>
          <a:ext cx="3691173" cy="3694625"/>
        </a:xfrm>
        <a:prstGeom prst="gear6">
          <a:avLst/>
        </a:prstGeom>
        <a:solidFill>
          <a:schemeClr val="accent3">
            <a:hueOff val="11615869"/>
            <a:satOff val="3833"/>
            <a:lumOff val="-3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L" sz="2000" b="1" kern="1200" dirty="0" smtClean="0">
              <a:latin typeface="Calibri" panose="020F0502020204030204" pitchFamily="34" charset="0"/>
              <a:cs typeface="Calibri" panose="020F0502020204030204" pitchFamily="34" charset="0"/>
            </a:rPr>
            <a:t>PRECALIFICACIÓN</a:t>
          </a:r>
          <a:endParaRPr lang="es-CL" sz="2000" b="1" kern="1200" dirty="0">
            <a:latin typeface="Calibri" panose="020F0502020204030204" pitchFamily="34" charset="0"/>
            <a:cs typeface="Calibri" panose="020F0502020204030204" pitchFamily="34" charset="0"/>
          </a:endParaRPr>
        </a:p>
      </dsp:txBody>
      <dsp:txXfrm rot="-20700000">
        <a:off x="4296873" y="814640"/>
        <a:ext cx="2072417" cy="2073536"/>
      </dsp:txXfrm>
    </dsp:sp>
    <dsp:sp modelId="{CACE7943-E8A3-481B-A0F4-BCBA8D427280}">
      <dsp:nvSpPr>
        <dsp:cNvPr id="0" name=""/>
        <dsp:cNvSpPr/>
      </dsp:nvSpPr>
      <dsp:spPr>
        <a:xfrm>
          <a:off x="6711065" y="1956823"/>
          <a:ext cx="3849550" cy="4253522"/>
        </a:xfrm>
        <a:prstGeom prst="circularArrow">
          <a:avLst>
            <a:gd name="adj1" fmla="val 4687"/>
            <a:gd name="adj2" fmla="val 299029"/>
            <a:gd name="adj3" fmla="val 2540031"/>
            <a:gd name="adj4" fmla="val 15810791"/>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89CB1-DDF0-4E14-917C-396769B6E355}">
      <dsp:nvSpPr>
        <dsp:cNvPr id="0" name=""/>
        <dsp:cNvSpPr/>
      </dsp:nvSpPr>
      <dsp:spPr>
        <a:xfrm>
          <a:off x="163960" y="2037210"/>
          <a:ext cx="2796939" cy="2796939"/>
        </a:xfrm>
        <a:prstGeom prst="leftCircularArrow">
          <a:avLst>
            <a:gd name="adj1" fmla="val 6452"/>
            <a:gd name="adj2" fmla="val 429999"/>
            <a:gd name="adj3" fmla="val 10489124"/>
            <a:gd name="adj4" fmla="val 14837806"/>
            <a:gd name="adj5" fmla="val 7527"/>
          </a:avLst>
        </a:prstGeom>
        <a:solidFill>
          <a:schemeClr val="accent3">
            <a:hueOff val="5807935"/>
            <a:satOff val="1917"/>
            <a:lumOff val="-15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CE3BB8-F3D4-498D-9827-966595C08134}">
      <dsp:nvSpPr>
        <dsp:cNvPr id="0" name=""/>
        <dsp:cNvSpPr/>
      </dsp:nvSpPr>
      <dsp:spPr>
        <a:xfrm rot="443805">
          <a:off x="2962303" y="-348110"/>
          <a:ext cx="4851147" cy="4246718"/>
        </a:xfrm>
        <a:prstGeom prst="circularArrow">
          <a:avLst>
            <a:gd name="adj1" fmla="val 5984"/>
            <a:gd name="adj2" fmla="val 394124"/>
            <a:gd name="adj3" fmla="val 13313824"/>
            <a:gd name="adj4" fmla="val 10508221"/>
            <a:gd name="adj5" fmla="val 6981"/>
          </a:avLst>
        </a:prstGeom>
        <a:solidFill>
          <a:schemeClr val="accent3">
            <a:hueOff val="11615869"/>
            <a:satOff val="3833"/>
            <a:lumOff val="-313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3E86-84A7-4CD0-8A1A-E63AA22741ED}" type="datetimeFigureOut">
              <a:rPr lang="es-CL" smtClean="0"/>
              <a:t>19-12-2018</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a:extLst>
              <a:ext uri="{FF2B5EF4-FFF2-40B4-BE49-F238E27FC236}">
                <a16:creationId xmlns:a16="http://schemas.microsoft.com/office/drawing/2014/main" xmlns="" id="{873172F7-F30C-463D-A34D-B2EAF9F378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a:extLst>
              <a:ext uri="{FF2B5EF4-FFF2-40B4-BE49-F238E27FC236}">
                <a16:creationId xmlns:a16="http://schemas.microsoft.com/office/drawing/2014/main" xmlns="" id="{F3577AA0-78BA-42C3-8840-96A1113366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a:p>
        </p:txBody>
      </p:sp>
      <p:sp>
        <p:nvSpPr>
          <p:cNvPr id="46084" name="3 Marcador de número de diapositiva">
            <a:extLst>
              <a:ext uri="{FF2B5EF4-FFF2-40B4-BE49-F238E27FC236}">
                <a16:creationId xmlns:a16="http://schemas.microsoft.com/office/drawing/2014/main" xmlns="" id="{2B7E9E2D-A88E-444B-8FDA-02F3661ED4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2D7292CD-4D90-4ABA-9EB1-875E38BEED66}" type="slidenum">
              <a:rPr lang="en-US" altLang="es-CL">
                <a:latin typeface="Calibri" panose="020F0502020204030204" pitchFamily="34" charset="0"/>
                <a:ea typeface="ヒラギノ角ゴ Pro W3"/>
                <a:cs typeface="ヒラギノ角ゴ Pro W3"/>
              </a:rPr>
              <a:pPr/>
              <a:t>2</a:t>
            </a:fld>
            <a:endParaRPr lang="en-US" altLang="es-CL" dirty="0">
              <a:latin typeface="Calibri" panose="020F0502020204030204"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a:extLst>
              <a:ext uri="{FF2B5EF4-FFF2-40B4-BE49-F238E27FC236}">
                <a16:creationId xmlns:a16="http://schemas.microsoft.com/office/drawing/2014/main" xmlns="" id="{873172F7-F30C-463D-A34D-B2EAF9F378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a:extLst>
              <a:ext uri="{FF2B5EF4-FFF2-40B4-BE49-F238E27FC236}">
                <a16:creationId xmlns:a16="http://schemas.microsoft.com/office/drawing/2014/main" xmlns="" id="{F3577AA0-78BA-42C3-8840-96A1113366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dirty="0"/>
          </a:p>
        </p:txBody>
      </p:sp>
      <p:sp>
        <p:nvSpPr>
          <p:cNvPr id="46084" name="3 Marcador de número de diapositiva">
            <a:extLst>
              <a:ext uri="{FF2B5EF4-FFF2-40B4-BE49-F238E27FC236}">
                <a16:creationId xmlns:a16="http://schemas.microsoft.com/office/drawing/2014/main" xmlns="" id="{2B7E9E2D-A88E-444B-8FDA-02F3661ED4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2D7292CD-4D90-4ABA-9EB1-875E38BEED66}" type="slidenum">
              <a:rPr lang="en-US" altLang="es-CL">
                <a:latin typeface="Calibri" panose="020F0502020204030204" pitchFamily="34" charset="0"/>
                <a:ea typeface="ヒラギノ角ゴ Pro W3"/>
                <a:cs typeface="ヒラギノ角ゴ Pro W3"/>
              </a:rPr>
              <a:pPr/>
              <a:t>3</a:t>
            </a:fld>
            <a:endParaRPr lang="en-US" altLang="es-CL" dirty="0">
              <a:latin typeface="Calibri" panose="020F0502020204030204"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29</a:t>
            </a:fld>
            <a:endParaRPr lang="es-CL" dirty="0"/>
          </a:p>
        </p:txBody>
      </p:sp>
    </p:spTree>
    <p:extLst>
      <p:ext uri="{BB962C8B-B14F-4D97-AF65-F5344CB8AC3E}">
        <p14:creationId xmlns:p14="http://schemas.microsoft.com/office/powerpoint/2010/main" val="31217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6BE9BA05-0B29-4EDC-AC41-3BEB59306BA0}"/>
              </a:ext>
            </a:extLst>
          </p:cNvPr>
          <p:cNvGraphicFramePr>
            <a:graphicFrameLocks noChangeAspect="1"/>
          </p:cNvGraphicFramePr>
          <p:nvPr userDrawn="1">
            <p:custDataLst>
              <p:tags r:id="rId2"/>
            </p:custDataLst>
            <p:extLst>
              <p:ext uri="{D42A27DB-BD31-4B8C-83A1-F6EECF244321}">
                <p14:modId xmlns:p14="http://schemas.microsoft.com/office/powerpoint/2010/main" val="13616274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718"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xmlns=""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xmlns=""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53267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861774"/>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Haga clic para modificar el estilo de texto del patrón</a:t>
            </a:r>
          </a:p>
          <a:p>
            <a:pPr lvl="1"/>
            <a:r>
              <a:rPr lang="es-ES"/>
              <a:t>Segundo nivel</a:t>
            </a:r>
          </a:p>
        </p:txBody>
      </p:sp>
      <p:sp>
        <p:nvSpPr>
          <p:cNvPr id="8" name="Marcador de contenido 12"/>
          <p:cNvSpPr>
            <a:spLocks noGrp="1"/>
          </p:cNvSpPr>
          <p:nvPr>
            <p:ph sz="quarter" idx="13"/>
          </p:nvPr>
        </p:nvSpPr>
        <p:spPr>
          <a:xfrm>
            <a:off x="4639733" y="2184400"/>
            <a:ext cx="7010400" cy="52322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Haga clic para modificar el estilo de texto del patrón</a:t>
            </a:r>
          </a:p>
          <a:p>
            <a:pPr lvl="1"/>
            <a:r>
              <a:rPr lang="es-ES"/>
              <a:t>Segundo nivel</a:t>
            </a:r>
          </a:p>
        </p:txBody>
      </p:sp>
    </p:spTree>
    <p:extLst>
      <p:ext uri="{BB962C8B-B14F-4D97-AF65-F5344CB8AC3E}">
        <p14:creationId xmlns:p14="http://schemas.microsoft.com/office/powerpoint/2010/main" val="85299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En blanco">
    <p:spTree>
      <p:nvGrpSpPr>
        <p:cNvPr id="1" name=""/>
        <p:cNvGrpSpPr/>
        <p:nvPr/>
      </p:nvGrpSpPr>
      <p:grpSpPr>
        <a:xfrm>
          <a:off x="0" y="0"/>
          <a:ext cx="0" cy="0"/>
          <a:chOff x="0" y="0"/>
          <a:chExt cx="0" cy="0"/>
        </a:xfrm>
      </p:grpSpPr>
      <p:sp>
        <p:nvSpPr>
          <p:cNvPr id="2" name="10 Marcador de fecha"/>
          <p:cNvSpPr>
            <a:spLocks noGrp="1"/>
          </p:cNvSpPr>
          <p:nvPr>
            <p:ph type="dt" sz="half" idx="10"/>
          </p:nvPr>
        </p:nvSpPr>
        <p:spPr>
          <a:xfrm>
            <a:off x="8636000" y="76201"/>
            <a:ext cx="3352800" cy="288925"/>
          </a:xfrm>
          <a:prstGeom prst="rect">
            <a:avLst/>
          </a:prstGeom>
        </p:spPr>
        <p:txBody>
          <a:bodyPr/>
          <a:lstStyle>
            <a:lvl1pPr>
              <a:defRPr/>
            </a:lvl1pPr>
          </a:lstStyle>
          <a:p>
            <a:pPr>
              <a:defRPr/>
            </a:pPr>
            <a:fld id="{C20BEA60-2503-4409-A171-9B796EE383DE}" type="datetimeFigureOut">
              <a:rPr lang="es-ES"/>
              <a:pPr>
                <a:defRPr/>
              </a:pPr>
              <a:t>19/12/2018</a:t>
            </a:fld>
            <a:endParaRPr lang="es-ES" dirty="0"/>
          </a:p>
        </p:txBody>
      </p:sp>
      <p:sp>
        <p:nvSpPr>
          <p:cNvPr id="3" name="27 Marcador de pie de página"/>
          <p:cNvSpPr>
            <a:spLocks noGrp="1"/>
          </p:cNvSpPr>
          <p:nvPr>
            <p:ph type="ftr" sz="quarter" idx="11"/>
          </p:nvPr>
        </p:nvSpPr>
        <p:spPr>
          <a:xfrm>
            <a:off x="4165600" y="76201"/>
            <a:ext cx="4470400" cy="288925"/>
          </a:xfrm>
          <a:prstGeom prst="rect">
            <a:avLst/>
          </a:prstGeom>
        </p:spPr>
        <p:txBody>
          <a:bodyPr/>
          <a:lstStyle>
            <a:lvl1pPr>
              <a:defRPr/>
            </a:lvl1pPr>
          </a:lstStyle>
          <a:p>
            <a:pPr>
              <a:defRPr/>
            </a:pPr>
            <a:endParaRPr lang="es-ES"/>
          </a:p>
        </p:txBody>
      </p:sp>
      <p:sp>
        <p:nvSpPr>
          <p:cNvPr id="4" name="4 Marcador de número de diapositiva"/>
          <p:cNvSpPr>
            <a:spLocks noGrp="1"/>
          </p:cNvSpPr>
          <p:nvPr>
            <p:ph type="sldNum" sz="quarter" idx="12"/>
          </p:nvPr>
        </p:nvSpPr>
        <p:spPr/>
        <p:txBody>
          <a:bodyPr/>
          <a:lstStyle>
            <a:lvl1pPr>
              <a:defRPr/>
            </a:lvl1pPr>
          </a:lstStyle>
          <a:p>
            <a:pPr>
              <a:defRPr/>
            </a:pPr>
            <a:fld id="{91EEA96D-FD2A-48B7-9A47-9B781B38869B}" type="slidenum">
              <a:rPr lang="es-ES"/>
              <a:pPr>
                <a:defRPr/>
              </a:pPr>
              <a:t>‹Nº›</a:t>
            </a:fld>
            <a:endParaRPr lang="es-ES" dirty="0"/>
          </a:p>
        </p:txBody>
      </p:sp>
    </p:spTree>
    <p:extLst>
      <p:ext uri="{BB962C8B-B14F-4D97-AF65-F5344CB8AC3E}">
        <p14:creationId xmlns:p14="http://schemas.microsoft.com/office/powerpoint/2010/main" val="366158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402336" y="457200"/>
            <a:ext cx="11582400" cy="292388"/>
          </a:xfrm>
        </p:spPr>
        <p:txBody>
          <a:bodyPr/>
          <a:lstStyle/>
          <a:p>
            <a:r>
              <a:rPr lang="es-ES"/>
              <a:t>Haga clic para modificar el estilo de título del patrón</a:t>
            </a:r>
            <a:endParaRPr lang="en-US"/>
          </a:p>
        </p:txBody>
      </p:sp>
      <p:sp>
        <p:nvSpPr>
          <p:cNvPr id="14" name="13 Marcador de contenido"/>
          <p:cNvSpPr>
            <a:spLocks noGrp="1"/>
          </p:cNvSpPr>
          <p:nvPr>
            <p:ph sz="half" idx="1"/>
          </p:nvPr>
        </p:nvSpPr>
        <p:spPr>
          <a:xfrm>
            <a:off x="406400" y="1600200"/>
            <a:ext cx="5588000" cy="2092881"/>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half" idx="2"/>
          </p:nvPr>
        </p:nvSpPr>
        <p:spPr>
          <a:xfrm>
            <a:off x="6197600" y="1600200"/>
            <a:ext cx="5791200" cy="2092881"/>
          </a:xfrm>
        </p:spPr>
        <p:txBody>
          <a:bodyPr/>
          <a:lstStyle>
            <a:lvl1pPr>
              <a:defRPr sz="28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0 Marcador de fecha"/>
          <p:cNvSpPr>
            <a:spLocks noGrp="1"/>
          </p:cNvSpPr>
          <p:nvPr>
            <p:ph type="dt" sz="half" idx="10"/>
          </p:nvPr>
        </p:nvSpPr>
        <p:spPr>
          <a:xfrm>
            <a:off x="8636000" y="76201"/>
            <a:ext cx="3352800" cy="288925"/>
          </a:xfrm>
          <a:prstGeom prst="rect">
            <a:avLst/>
          </a:prstGeom>
        </p:spPr>
        <p:txBody>
          <a:bodyPr/>
          <a:lstStyle>
            <a:lvl1pPr>
              <a:defRPr/>
            </a:lvl1pPr>
          </a:lstStyle>
          <a:p>
            <a:pPr>
              <a:defRPr/>
            </a:pPr>
            <a:fld id="{11C462F7-F0DB-4F90-8F3C-3436705A59BA}" type="datetimeFigureOut">
              <a:rPr lang="es-ES"/>
              <a:pPr>
                <a:defRPr/>
              </a:pPr>
              <a:t>19/12/2018</a:t>
            </a:fld>
            <a:endParaRPr lang="es-ES" dirty="0"/>
          </a:p>
        </p:txBody>
      </p:sp>
      <p:sp>
        <p:nvSpPr>
          <p:cNvPr id="6" name="27 Marcador de pie de página"/>
          <p:cNvSpPr>
            <a:spLocks noGrp="1"/>
          </p:cNvSpPr>
          <p:nvPr>
            <p:ph type="ftr" sz="quarter" idx="11"/>
          </p:nvPr>
        </p:nvSpPr>
        <p:spPr>
          <a:xfrm>
            <a:off x="4165600" y="76201"/>
            <a:ext cx="4470400" cy="288925"/>
          </a:xfrm>
          <a:prstGeom prst="rect">
            <a:avLst/>
          </a:prstGeom>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890B98BD-F64D-4E34-AE2C-612E1011C05B}" type="slidenum">
              <a:rPr lang="es-ES"/>
              <a:pPr>
                <a:defRPr/>
              </a:pPr>
              <a:t>‹Nº›</a:t>
            </a:fld>
            <a:endParaRPr lang="es-ES" dirty="0"/>
          </a:p>
        </p:txBody>
      </p:sp>
    </p:spTree>
    <p:extLst>
      <p:ext uri="{BB962C8B-B14F-4D97-AF65-F5344CB8AC3E}">
        <p14:creationId xmlns:p14="http://schemas.microsoft.com/office/powerpoint/2010/main" val="424612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xmlns="" id="{6FA2A4AF-0C14-4C61-8D99-07E02178C146}"/>
              </a:ext>
            </a:extLst>
          </p:cNvPr>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a:extLst>
              <a:ext uri="{FF2B5EF4-FFF2-40B4-BE49-F238E27FC236}">
                <a16:creationId xmlns:a16="http://schemas.microsoft.com/office/drawing/2014/main" xmlns="" id="{D24A2129-AD6D-412D-AD29-097DF5AA4170}"/>
              </a:ext>
            </a:extLst>
          </p:cNvPr>
          <p:cNvSpPr>
            <a:spLocks noGrp="1"/>
          </p:cNvSpPr>
          <p:nvPr>
            <p:ph type="sldNum" sz="quarter" idx="11"/>
          </p:nvPr>
        </p:nvSpPr>
        <p:spPr/>
        <p:txBody>
          <a:bodyPr/>
          <a:lstStyle>
            <a:lvl1pPr>
              <a:defRPr/>
            </a:lvl1pPr>
          </a:lstStyle>
          <a:p>
            <a:pPr>
              <a:defRPr/>
            </a:pPr>
            <a:fld id="{17AC1FC7-FA34-4B7D-8B96-33D31B10407D}" type="slidenum">
              <a:rPr lang="en-US" altLang="es-CL"/>
              <a:pPr>
                <a:defRPr/>
              </a:pPr>
              <a:t>‹Nº›</a:t>
            </a:fld>
            <a:endParaRPr lang="en-US" altLang="es-CL"/>
          </a:p>
        </p:txBody>
      </p:sp>
    </p:spTree>
    <p:extLst>
      <p:ext uri="{BB962C8B-B14F-4D97-AF65-F5344CB8AC3E}">
        <p14:creationId xmlns:p14="http://schemas.microsoft.com/office/powerpoint/2010/main" val="111710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6BE9BA05-0B29-4EDC-AC41-3BEB59306BA0}"/>
              </a:ext>
            </a:extLst>
          </p:cNvPr>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66"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xmlns=""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xmlns=""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file:///\\localhost\Users\CDEB\Pictures\1.png" TargetMode="Externa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37580557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696" name="Diapositiva de think-cell" r:id="rId9" imgW="270" imgH="270" progId="TCLayout.ActiveDocument.1">
                  <p:embed/>
                </p:oleObj>
              </mc:Choice>
              <mc:Fallback>
                <p:oleObj name="Diapositiva de think-cell" r:id="rId9" imgW="270" imgH="270" progId="TCLayout.ActiveDocument.1">
                  <p:embed/>
                  <p:pic>
                    <p:nvPicPr>
                      <p:cNvPr id="2" name="Object 1" hidden="1"/>
                      <p:cNvPicPr/>
                      <p:nvPr/>
                    </p:nvPicPr>
                    <p:blipFill>
                      <a:blip r:embed="rId10"/>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a:solidFill>
                  <a:srgbClr val="808080"/>
                </a:solidFill>
              </a:rPr>
              <a:t>TRACKER</a:t>
            </a:r>
            <a:endParaRPr lang="es-CL" sz="1400" dirty="0">
              <a:solidFill>
                <a:srgbClr val="808080"/>
              </a:solidFill>
            </a:endParaRP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a:solidFill>
                  <a:srgbClr val="808080"/>
                </a:solidFill>
                <a:latin typeface="Arial"/>
              </a:rPr>
              <a:t>Unit of 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a:solidFill>
                    <a:srgbClr val="33448D"/>
                  </a:solidFill>
                </a:rPr>
                <a:t>Title</a:t>
              </a:r>
            </a:p>
            <a:p>
              <a:pPr defTabSz="914400" fontAlgn="base">
                <a:spcBef>
                  <a:spcPct val="0"/>
                </a:spcBef>
                <a:spcAft>
                  <a:spcPct val="0"/>
                </a:spcAft>
              </a:pPr>
              <a:r>
                <a:rPr lang="es-CL" sz="1600">
                  <a:solidFill>
                    <a:srgbClr val="808080"/>
                  </a:solidFill>
                </a:rPr>
                <a:t>Unit of 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xmlns="" id="{8D6E1703-9EAA-4B88-9B3C-2395CA1E410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945687601"/>
      </p:ext>
    </p:extLst>
  </p:cSld>
  <p:clrMap bg1="lt1" tx1="dk1" bg2="lt2" tx2="dk2" accent1="accent1" accent2="accent2" accent3="accent3" accent4="accent4" accent5="accent5" accent6="accent6" hlink="hlink" folHlink="folHlink"/>
  <p:sldLayoutIdLst>
    <p:sldLayoutId id="2147483676" r:id="rId1"/>
    <p:sldLayoutId id="2147483686" r:id="rId2"/>
    <p:sldLayoutId id="2147483687" r:id="rId3"/>
    <p:sldLayoutId id="2147483688" r:id="rId4"/>
    <p:sldLayoutId id="2147483689" r:id="rId5"/>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xmlns=""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xmlns=""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xmlns=""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xmlns=""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xmlns=""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xmlns=""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8457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xmlns=""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762249"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742"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a:solidFill>
                  <a:srgbClr val="808080"/>
                </a:solidFill>
              </a:rPr>
              <a:t>TRACKER</a:t>
            </a:r>
            <a:endParaRPr lang="es-CL" sz="1400" dirty="0">
              <a:solidFill>
                <a:srgbClr val="808080"/>
              </a:solidFill>
            </a:endParaRP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a:solidFill>
                  <a:srgbClr val="808080"/>
                </a:solidFill>
                <a:latin typeface="Arial"/>
              </a:rPr>
              <a:t>Unit of 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a:solidFill>
                    <a:srgbClr val="33448D"/>
                  </a:solidFill>
                  <a:latin typeface="Arial"/>
                </a:rPr>
                <a:t>1 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a:solidFill>
                    <a:srgbClr val="33448D"/>
                  </a:solidFill>
                </a:rPr>
                <a:t>SOURCE: 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a:solidFill>
                    <a:srgbClr val="33448D"/>
                  </a:solidFill>
                </a:rPr>
                <a:t>Title</a:t>
              </a:r>
            </a:p>
            <a:p>
              <a:pPr defTabSz="914400" fontAlgn="base">
                <a:spcBef>
                  <a:spcPct val="0"/>
                </a:spcBef>
                <a:spcAft>
                  <a:spcPct val="0"/>
                </a:spcAft>
              </a:pPr>
              <a:r>
                <a:rPr lang="es-CL" sz="1600">
                  <a:solidFill>
                    <a:srgbClr val="808080"/>
                  </a:solidFill>
                </a:rPr>
                <a:t>Unit of 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xmlns=""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708AED80-CD44-4B7D-9360-C1519D3DB299}"/>
              </a:ext>
            </a:extLst>
          </p:cNvPr>
          <p:cNvSpPr txBox="1">
            <a:spLocks/>
          </p:cNvSpPr>
          <p:nvPr/>
        </p:nvSpPr>
        <p:spPr bwMode="auto">
          <a:xfrm>
            <a:off x="421542" y="2028774"/>
            <a:ext cx="11503152" cy="14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algn="ctr"/>
            <a:r>
              <a:rPr lang="es-ES_tradnl" altLang="es-CL" sz="3800" b="1" spc="-100" dirty="0">
                <a:solidFill>
                  <a:srgbClr val="FFFFFF"/>
                </a:solidFill>
                <a:effectLst>
                  <a:outerShdw blurRad="38100" dist="38100" dir="2700000" algn="tl">
                    <a:srgbClr val="000000">
                      <a:alpha val="43137"/>
                    </a:srgbClr>
                  </a:outerShdw>
                </a:effectLst>
                <a:latin typeface="Verdana" panose="020B0604030504040204" pitchFamily="34" charset="0"/>
              </a:rPr>
              <a:t>CALIFICACIONES</a:t>
            </a:r>
          </a:p>
          <a:p>
            <a:pPr algn="ctr"/>
            <a:r>
              <a:rPr lang="es-ES_tradnl" altLang="es-CL" sz="3800" b="1" spc="-100" dirty="0">
                <a:solidFill>
                  <a:srgbClr val="FFFFFF"/>
                </a:solidFill>
                <a:effectLst>
                  <a:outerShdw blurRad="38100" dist="38100" dir="2700000" algn="tl">
                    <a:srgbClr val="000000">
                      <a:alpha val="43137"/>
                    </a:srgbClr>
                  </a:outerShdw>
                </a:effectLst>
                <a:latin typeface="Verdana" panose="020B0604030504040204" pitchFamily="34" charset="0"/>
              </a:rPr>
              <a:t>LEYES MÉDICAS</a:t>
            </a:r>
          </a:p>
        </p:txBody>
      </p:sp>
      <p:sp>
        <p:nvSpPr>
          <p:cNvPr id="17411" name="Subtitle 2">
            <a:extLst>
              <a:ext uri="{FF2B5EF4-FFF2-40B4-BE49-F238E27FC236}">
                <a16:creationId xmlns:a16="http://schemas.microsoft.com/office/drawing/2014/main" xmlns="" id="{88F835D9-4277-48A6-8708-E05534943F63}"/>
              </a:ext>
            </a:extLst>
          </p:cNvPr>
          <p:cNvSpPr txBox="1">
            <a:spLocks/>
          </p:cNvSpPr>
          <p:nvPr/>
        </p:nvSpPr>
        <p:spPr bwMode="auto">
          <a:xfrm>
            <a:off x="4245936" y="5295774"/>
            <a:ext cx="6340548" cy="100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700" b="1" dirty="0">
                <a:solidFill>
                  <a:srgbClr val="FFFFFF"/>
                </a:solidFill>
                <a:latin typeface="+mn-lt"/>
                <a:sym typeface="Verdana" panose="020B0604030504040204" pitchFamily="34" charset="0"/>
              </a:rPr>
              <a:t>Departamento de Gestión </a:t>
            </a:r>
            <a:r>
              <a:rPr lang="es-CL" altLang="en-US" sz="1700" b="1" dirty="0" smtClean="0">
                <a:solidFill>
                  <a:srgbClr val="FFFFFF"/>
                </a:solidFill>
                <a:latin typeface="+mn-lt"/>
                <a:sym typeface="Verdana" panose="020B0604030504040204" pitchFamily="34" charset="0"/>
              </a:rPr>
              <a:t>Normativa y Presupuestaria</a:t>
            </a:r>
            <a:endParaRPr lang="es-CL" altLang="en-US" sz="1700" b="1" dirty="0">
              <a:solidFill>
                <a:srgbClr val="FFFFFF"/>
              </a:solidFill>
              <a:latin typeface="+mn-lt"/>
              <a:sym typeface="Verdana" panose="020B0604030504040204" pitchFamily="34" charset="0"/>
            </a:endParaRPr>
          </a:p>
          <a:p>
            <a:pPr eaLnBrk="1" fontAlgn="base" hangingPunct="1">
              <a:spcBef>
                <a:spcPct val="20000"/>
              </a:spcBef>
              <a:spcAft>
                <a:spcPct val="0"/>
              </a:spcAft>
              <a:defRPr/>
            </a:pPr>
            <a:r>
              <a:rPr lang="es-CL" altLang="en-US" sz="1700" b="1" dirty="0">
                <a:solidFill>
                  <a:srgbClr val="FFFFFF"/>
                </a:solidFill>
                <a:latin typeface="+mn-lt"/>
                <a:sym typeface="Verdana" panose="020B0604030504040204" pitchFamily="34" charset="0"/>
              </a:rPr>
              <a:t>División de Gestion y Desarrollo de las Personas</a:t>
            </a:r>
          </a:p>
          <a:p>
            <a:pPr eaLnBrk="1" fontAlgn="base" hangingPunct="1">
              <a:spcBef>
                <a:spcPct val="20000"/>
              </a:spcBef>
              <a:spcAft>
                <a:spcPct val="0"/>
              </a:spcAft>
              <a:defRPr/>
            </a:pPr>
            <a:r>
              <a:rPr lang="es-CL" sz="1700" dirty="0">
                <a:latin typeface="+mn-lt"/>
              </a:rPr>
              <a:t>20 y 21 de diciembre de  2018</a:t>
            </a:r>
          </a:p>
          <a:p>
            <a:pPr eaLnBrk="1" fontAlgn="base" hangingPunct="1">
              <a:spcBef>
                <a:spcPct val="20000"/>
              </a:spcBef>
              <a:spcAft>
                <a:spcPct val="0"/>
              </a:spcAft>
              <a:defRPr/>
            </a:pPr>
            <a:endParaRPr lang="es-CL" altLang="en-US" sz="1700" b="1" dirty="0">
              <a:solidFill>
                <a:srgbClr val="FFFFFF"/>
              </a:solidFill>
              <a:latin typeface="+mn-lt"/>
            </a:endParaRPr>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Marcador de contenido"/>
          <p:cNvSpPr>
            <a:spLocks noGrp="1"/>
          </p:cNvSpPr>
          <p:nvPr>
            <p:ph sz="half" idx="1"/>
          </p:nvPr>
        </p:nvSpPr>
        <p:spPr>
          <a:xfrm>
            <a:off x="380960" y="1030700"/>
            <a:ext cx="11166474" cy="57400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spcAft>
                <a:spcPts val="600"/>
              </a:spcAft>
              <a:buFont typeface="Wingdings 2" pitchFamily="18" charset="2"/>
              <a:buNone/>
            </a:pPr>
            <a:r>
              <a:rPr lang="es-ES" sz="2600" b="1" kern="1200" dirty="0">
                <a:solidFill>
                  <a:schemeClr val="accent1"/>
                </a:solidFill>
                <a:latin typeface="Calibri" panose="020F0502020204030204" pitchFamily="34" charset="0"/>
                <a:cs typeface="Calibri" panose="020F0502020204030204" pitchFamily="34" charset="0"/>
              </a:rPr>
              <a:t>APELACIÓN</a:t>
            </a:r>
          </a:p>
          <a:p>
            <a:pPr algn="just">
              <a:spcAft>
                <a:spcPts val="600"/>
              </a:spcAft>
              <a:buFont typeface="Wingdings 2" pitchFamily="18" charset="2"/>
              <a:buNone/>
            </a:pPr>
            <a:r>
              <a:rPr lang="es-ES" sz="2600" kern="1200" dirty="0">
                <a:solidFill>
                  <a:schemeClr val="accent1"/>
                </a:solidFill>
                <a:latin typeface="Calibri" panose="020F0502020204030204" pitchFamily="34" charset="0"/>
                <a:cs typeface="Calibri" panose="020F0502020204030204" pitchFamily="34" charset="0"/>
              </a:rPr>
              <a:t>A</a:t>
            </a:r>
            <a:r>
              <a:rPr lang="es-ES" sz="2600" kern="1200" dirty="0" smtClean="0">
                <a:solidFill>
                  <a:schemeClr val="accent1"/>
                </a:solidFill>
                <a:latin typeface="Calibri" panose="020F0502020204030204" pitchFamily="34" charset="0"/>
                <a:cs typeface="Calibri" panose="020F0502020204030204" pitchFamily="34" charset="0"/>
              </a:rPr>
              <a:t>nte </a:t>
            </a:r>
            <a:r>
              <a:rPr lang="es-ES" sz="2600" kern="1200" dirty="0">
                <a:solidFill>
                  <a:schemeClr val="accent1"/>
                </a:solidFill>
                <a:latin typeface="Calibri" panose="020F0502020204030204" pitchFamily="34" charset="0"/>
                <a:cs typeface="Calibri" panose="020F0502020204030204" pitchFamily="34" charset="0"/>
              </a:rPr>
              <a:t>el Jefe Superior del Servicio, en el plazo de cinco días hábiles y el Secretario le deberá dar copia autorizada de los acuerdos de la Junta Calificatoria, dentro del segundo día de requerido para ello.</a:t>
            </a:r>
          </a:p>
          <a:p>
            <a:pPr algn="just">
              <a:spcAft>
                <a:spcPts val="600"/>
              </a:spcAft>
            </a:pPr>
            <a:r>
              <a:rPr lang="es-ES_tradnl" altLang="es-CL" sz="2600" kern="1200" dirty="0" smtClean="0">
                <a:solidFill>
                  <a:schemeClr val="accent1"/>
                </a:solidFill>
                <a:latin typeface="Calibri" panose="020F0502020204030204" pitchFamily="34" charset="0"/>
                <a:cs typeface="Calibri" panose="020F0502020204030204" pitchFamily="34" charset="0"/>
              </a:rPr>
              <a:t>Personal </a:t>
            </a:r>
            <a:r>
              <a:rPr lang="es-ES_tradnl" altLang="es-CL" sz="2600" kern="1200" dirty="0">
                <a:solidFill>
                  <a:schemeClr val="accent1"/>
                </a:solidFill>
                <a:latin typeface="Calibri" panose="020F0502020204030204" pitchFamily="34" charset="0"/>
                <a:cs typeface="Calibri" panose="020F0502020204030204" pitchFamily="34" charset="0"/>
              </a:rPr>
              <a:t>deberá recibir y adjuntar a la apelación todos los </a:t>
            </a:r>
            <a:r>
              <a:rPr lang="es-ES_tradnl" altLang="es-CL" sz="2600" kern="1200" dirty="0" smtClean="0">
                <a:solidFill>
                  <a:schemeClr val="accent1"/>
                </a:solidFill>
                <a:latin typeface="Calibri" panose="020F0502020204030204" pitchFamily="34" charset="0"/>
                <a:cs typeface="Calibri" panose="020F0502020204030204" pitchFamily="34" charset="0"/>
              </a:rPr>
              <a:t>antecedentes.</a:t>
            </a:r>
          </a:p>
          <a:p>
            <a:pPr algn="just">
              <a:spcAft>
                <a:spcPts val="600"/>
              </a:spcAft>
            </a:pPr>
            <a:r>
              <a:rPr lang="es-ES_tradnl" altLang="es-CL" sz="2600" kern="1200" dirty="0" smtClean="0">
                <a:solidFill>
                  <a:schemeClr val="accent1"/>
                </a:solidFill>
                <a:latin typeface="Calibri" panose="020F0502020204030204" pitchFamily="34" charset="0"/>
                <a:cs typeface="Calibri" panose="020F0502020204030204" pitchFamily="34" charset="0"/>
              </a:rPr>
              <a:t>El </a:t>
            </a:r>
            <a:r>
              <a:rPr lang="es-ES_tradnl" altLang="es-CL" sz="2600" kern="1200" dirty="0">
                <a:solidFill>
                  <a:schemeClr val="accent1"/>
                </a:solidFill>
                <a:latin typeface="Calibri" panose="020F0502020204030204" pitchFamily="34" charset="0"/>
                <a:cs typeface="Calibri" panose="020F0502020204030204" pitchFamily="34" charset="0"/>
              </a:rPr>
              <a:t>Jefe Superior, </a:t>
            </a:r>
            <a:r>
              <a:rPr lang="es-ES_tradnl" altLang="es-CL" sz="2600" kern="1200" dirty="0" smtClean="0">
                <a:solidFill>
                  <a:schemeClr val="accent1"/>
                </a:solidFill>
                <a:latin typeface="Calibri" panose="020F0502020204030204" pitchFamily="34" charset="0"/>
                <a:cs typeface="Calibri" panose="020F0502020204030204" pitchFamily="34" charset="0"/>
              </a:rPr>
              <a:t>podrá </a:t>
            </a:r>
            <a:r>
              <a:rPr lang="es-ES_tradnl" altLang="es-CL" sz="2600" kern="1200" dirty="0">
                <a:solidFill>
                  <a:schemeClr val="accent1"/>
                </a:solidFill>
                <a:latin typeface="Calibri" panose="020F0502020204030204" pitchFamily="34" charset="0"/>
                <a:cs typeface="Calibri" panose="020F0502020204030204" pitchFamily="34" charset="0"/>
              </a:rPr>
              <a:t>mantener o subir la calificación, pero no rebajarla y su resolución de la apelación debe estar resuelta a más tardar el 30 de Junio</a:t>
            </a:r>
            <a:r>
              <a:rPr lang="es-ES_tradnl" altLang="es-CL" sz="2600" kern="1200" dirty="0" smtClean="0">
                <a:solidFill>
                  <a:schemeClr val="accent1"/>
                </a:solidFill>
                <a:latin typeface="Calibri" panose="020F0502020204030204" pitchFamily="34" charset="0"/>
                <a:cs typeface="Calibri" panose="020F0502020204030204" pitchFamily="34" charset="0"/>
              </a:rPr>
              <a:t>.</a:t>
            </a:r>
          </a:p>
          <a:p>
            <a:pPr algn="just">
              <a:spcAft>
                <a:spcPts val="600"/>
              </a:spcAft>
            </a:pPr>
            <a:endParaRPr lang="es-ES_tradnl" altLang="es-CL" sz="1500" kern="1200" dirty="0">
              <a:solidFill>
                <a:schemeClr val="accent1"/>
              </a:solidFill>
              <a:latin typeface="Calibri" panose="020F0502020204030204" pitchFamily="34" charset="0"/>
              <a:cs typeface="Calibri" panose="020F0502020204030204" pitchFamily="34" charset="0"/>
            </a:endParaRPr>
          </a:p>
          <a:p>
            <a:pPr algn="just">
              <a:spcAft>
                <a:spcPts val="600"/>
              </a:spcAft>
              <a:buFont typeface="Wingdings 2" pitchFamily="18" charset="2"/>
              <a:buNone/>
            </a:pPr>
            <a:r>
              <a:rPr lang="es-ES" sz="2600" b="1" kern="1200" dirty="0">
                <a:solidFill>
                  <a:schemeClr val="accent1"/>
                </a:solidFill>
                <a:latin typeface="Calibri" panose="020F0502020204030204" pitchFamily="34" charset="0"/>
                <a:cs typeface="Calibri" panose="020F0502020204030204" pitchFamily="34" charset="0"/>
              </a:rPr>
              <a:t>RESOLUCIÓN Y NOTIFICACIONES DE APELACIONES Y RECLAMOS</a:t>
            </a:r>
          </a:p>
          <a:p>
            <a:pPr algn="just">
              <a:spcAft>
                <a:spcPts val="600"/>
              </a:spcAft>
              <a:buFont typeface="Wingdings 2" pitchFamily="18" charset="2"/>
              <a:buNone/>
            </a:pPr>
            <a:r>
              <a:rPr lang="es-ES" sz="2600" kern="1200" dirty="0">
                <a:solidFill>
                  <a:schemeClr val="accent1"/>
                </a:solidFill>
                <a:latin typeface="Calibri" panose="020F0502020204030204" pitchFamily="34" charset="0"/>
                <a:cs typeface="Calibri" panose="020F0502020204030204" pitchFamily="34" charset="0"/>
              </a:rPr>
              <a:t>El Director podrá mantener o elevar el puntaje asignado por la Junta Calificadora, pero no rebajarlo.</a:t>
            </a:r>
          </a:p>
          <a:p>
            <a:pPr algn="just">
              <a:spcAft>
                <a:spcPts val="600"/>
              </a:spcAft>
              <a:buFont typeface="Wingdings 2" pitchFamily="18" charset="2"/>
              <a:buNone/>
            </a:pPr>
            <a:r>
              <a:rPr lang="es-ES" sz="2600" kern="1200" dirty="0">
                <a:solidFill>
                  <a:schemeClr val="accent1"/>
                </a:solidFill>
                <a:latin typeface="Calibri" panose="020F0502020204030204" pitchFamily="34" charset="0"/>
                <a:cs typeface="Calibri" panose="020F0502020204030204" pitchFamily="34" charset="0"/>
              </a:rPr>
              <a:t>El Director deberá remitir los fallos a la Junta Calificadora para que notifique a los funcionarios a través del Secretario de la misma</a:t>
            </a:r>
            <a:r>
              <a:rPr lang="es-ES" sz="2600" kern="1200" dirty="0" smtClean="0">
                <a:solidFill>
                  <a:schemeClr val="accent1"/>
                </a:solidFill>
                <a:latin typeface="Calibri" panose="020F0502020204030204" pitchFamily="34" charset="0"/>
                <a:cs typeface="Calibri" panose="020F0502020204030204" pitchFamily="34" charset="0"/>
              </a:rPr>
              <a:t>.</a:t>
            </a:r>
            <a:endParaRPr lang="es-ES" sz="2600" kern="1200" dirty="0">
              <a:solidFill>
                <a:schemeClr val="accent1"/>
              </a:solidFill>
              <a:latin typeface="Calibri" panose="020F0502020204030204" pitchFamily="34" charset="0"/>
              <a:cs typeface="Calibri" panose="020F0502020204030204" pitchFamily="34" charset="0"/>
            </a:endParaRPr>
          </a:p>
        </p:txBody>
      </p:sp>
      <p:sp>
        <p:nvSpPr>
          <p:cNvPr id="4"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ETAPAS DEL PROCESO CALIFICATORIO</a:t>
            </a:r>
          </a:p>
        </p:txBody>
      </p:sp>
    </p:spTree>
    <p:extLst>
      <p:ext uri="{BB962C8B-B14F-4D97-AF65-F5344CB8AC3E}">
        <p14:creationId xmlns:p14="http://schemas.microsoft.com/office/powerpoint/2010/main" val="9447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Marcador de contenido"/>
          <p:cNvSpPr>
            <a:spLocks noGrp="1"/>
          </p:cNvSpPr>
          <p:nvPr>
            <p:ph sz="half" idx="2"/>
          </p:nvPr>
        </p:nvSpPr>
        <p:spPr>
          <a:xfrm>
            <a:off x="485776" y="1343025"/>
            <a:ext cx="10927699" cy="415190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lnSpc>
                <a:spcPct val="80000"/>
              </a:lnSpc>
              <a:spcAft>
                <a:spcPts val="600"/>
              </a:spcAft>
            </a:pPr>
            <a:r>
              <a:rPr lang="es-ES" sz="2600" b="1" kern="1200" dirty="0">
                <a:solidFill>
                  <a:schemeClr val="accent1"/>
                </a:solidFill>
                <a:latin typeface="Calibri" panose="020F0502020204030204" pitchFamily="34" charset="0"/>
                <a:cs typeface="Calibri" panose="020F0502020204030204" pitchFamily="34" charset="0"/>
              </a:rPr>
              <a:t>APELACIÓN  A CONTRALORÍA</a:t>
            </a:r>
            <a:endParaRPr lang="es-ES" sz="2600" kern="1200" dirty="0">
              <a:solidFill>
                <a:schemeClr val="accent1"/>
              </a:solidFill>
              <a:latin typeface="Calibri" panose="020F0502020204030204" pitchFamily="34" charset="0"/>
              <a:cs typeface="Calibri" panose="020F0502020204030204" pitchFamily="34" charset="0"/>
            </a:endParaRPr>
          </a:p>
          <a:p>
            <a:pPr algn="just">
              <a:spcAft>
                <a:spcPts val="600"/>
              </a:spcAft>
            </a:pPr>
            <a:r>
              <a:rPr lang="es-ES_tradnl" altLang="es-CL" sz="2600" kern="1200" dirty="0">
                <a:solidFill>
                  <a:schemeClr val="accent1"/>
                </a:solidFill>
                <a:latin typeface="Calibri" panose="020F0502020204030204" pitchFamily="34" charset="0"/>
                <a:cs typeface="Calibri" panose="020F0502020204030204" pitchFamily="34" charset="0"/>
              </a:rPr>
              <a:t>Una vez resuelta la apelación y notificado del resultado, el profesional podrá recurrir ante la Contraloría General de la República en un plazo máximo de 15 días, y sólo podrá hacerlo cuando a su juicio se haya incurrido en algún vicio de procedimiento. </a:t>
            </a:r>
            <a:endParaRPr lang="es-CL" altLang="es-CL" sz="2600" kern="1200" dirty="0">
              <a:solidFill>
                <a:schemeClr val="accent1"/>
              </a:solidFill>
              <a:latin typeface="Calibri" panose="020F0502020204030204" pitchFamily="34" charset="0"/>
              <a:cs typeface="Calibri" panose="020F0502020204030204" pitchFamily="34" charset="0"/>
            </a:endParaRPr>
          </a:p>
          <a:p>
            <a:pPr algn="just">
              <a:spcAft>
                <a:spcPts val="600"/>
              </a:spcAft>
            </a:pPr>
            <a:r>
              <a:rPr lang="es-ES" sz="2600" kern="1200" dirty="0">
                <a:solidFill>
                  <a:schemeClr val="accent1"/>
                </a:solidFill>
                <a:latin typeface="Calibri" panose="020F0502020204030204" pitchFamily="34" charset="0"/>
                <a:cs typeface="Calibri" panose="020F0502020204030204" pitchFamily="34" charset="0"/>
              </a:rPr>
              <a:t>Ante ello, el Director deberá enviar un informe fundado a dicha institución, con los antecedentes que sirvieron de base para la calificación.</a:t>
            </a:r>
          </a:p>
          <a:p>
            <a:pPr algn="just"/>
            <a:r>
              <a:rPr lang="es-ES_tradnl" altLang="es-CL" sz="2600" kern="1200" dirty="0">
                <a:solidFill>
                  <a:schemeClr val="accent1"/>
                </a:solidFill>
                <a:latin typeface="Calibri" panose="020F0502020204030204" pitchFamily="34" charset="0"/>
                <a:cs typeface="Calibri" panose="020F0502020204030204" pitchFamily="34" charset="0"/>
              </a:rPr>
              <a:t>Contraloría en caso de encontrar algún vicio, podrá ordenar que se abra un nuevo proceso, en todo o parte, el cual debe cumplirse en los plazos que esta misma institución determine.</a:t>
            </a:r>
            <a:endParaRPr lang="es-CL" altLang="es-CL" sz="2600" kern="1200" dirty="0">
              <a:solidFill>
                <a:schemeClr val="accent1"/>
              </a:solidFill>
              <a:latin typeface="Calibri" panose="020F0502020204030204" pitchFamily="34" charset="0"/>
              <a:cs typeface="Calibri" panose="020F0502020204030204" pitchFamily="34" charset="0"/>
            </a:endParaRPr>
          </a:p>
        </p:txBody>
      </p:sp>
      <p:sp>
        <p:nvSpPr>
          <p:cNvPr id="4"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ETAPAS DEL PROCESO CALIFICATORIO</a:t>
            </a:r>
          </a:p>
        </p:txBody>
      </p:sp>
    </p:spTree>
    <p:extLst>
      <p:ext uri="{BB962C8B-B14F-4D97-AF65-F5344CB8AC3E}">
        <p14:creationId xmlns:p14="http://schemas.microsoft.com/office/powerpoint/2010/main" val="40464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6 Marcador de contenido"/>
          <p:cNvSpPr>
            <a:spLocks noGrp="1"/>
          </p:cNvSpPr>
          <p:nvPr>
            <p:ph sz="half" idx="4294967295"/>
          </p:nvPr>
        </p:nvSpPr>
        <p:spPr>
          <a:xfrm>
            <a:off x="381001" y="1143001"/>
            <a:ext cx="11098576" cy="3761030"/>
          </a:xfrm>
        </p:spPr>
        <p:txBody>
          <a:bodyPr/>
          <a:lstStyle/>
          <a:p>
            <a:pPr marL="533400" indent="-533400" eaLnBrk="1" hangingPunct="1">
              <a:lnSpc>
                <a:spcPct val="90000"/>
              </a:lnSpc>
              <a:buFont typeface="Wingdings 2" pitchFamily="18" charset="2"/>
              <a:buNone/>
            </a:pPr>
            <a:r>
              <a:rPr lang="es-ES" sz="2600" b="1" kern="1200" dirty="0">
                <a:solidFill>
                  <a:schemeClr val="accent1"/>
                </a:solidFill>
                <a:latin typeface="Calibri" panose="020F0502020204030204" pitchFamily="34" charset="0"/>
                <a:cs typeface="Calibri" panose="020F0502020204030204" pitchFamily="34" charset="0"/>
              </a:rPr>
              <a:t>EFICIENCIA (NOTA x 5)</a:t>
            </a:r>
          </a:p>
          <a:p>
            <a:pPr marL="533400" indent="-533400" eaLnBrk="1" hangingPunct="1">
              <a:lnSpc>
                <a:spcPct val="90000"/>
              </a:lnSpc>
              <a:buFont typeface="Wingdings 2" pitchFamily="18" charset="2"/>
              <a:buNone/>
            </a:pPr>
            <a:r>
              <a:rPr lang="es-ES" sz="2600" kern="1200" dirty="0">
                <a:solidFill>
                  <a:schemeClr val="accent1"/>
                </a:solidFill>
                <a:latin typeface="Calibri" panose="020F0502020204030204" pitchFamily="34" charset="0"/>
                <a:cs typeface="Calibri" panose="020F0502020204030204" pitchFamily="34" charset="0"/>
              </a:rPr>
              <a:t>Cantidad y calidad del trabajo ejecutado, así como la habilidad y oportunidad demostrada, por el profesional funcionario en el desempeño de sus tareas específicas.</a:t>
            </a:r>
          </a:p>
          <a:p>
            <a:pPr marL="533400" indent="-533400" eaLnBrk="1" hangingPunct="1">
              <a:lnSpc>
                <a:spcPct val="90000"/>
              </a:lnSpc>
              <a:buFont typeface="Wingdings 2" pitchFamily="18" charset="2"/>
              <a:buNone/>
            </a:pPr>
            <a:endParaRPr lang="es-CL" sz="2600" kern="1200" dirty="0">
              <a:solidFill>
                <a:schemeClr val="accent1"/>
              </a:solidFill>
              <a:latin typeface="Calibri" panose="020F0502020204030204" pitchFamily="34" charset="0"/>
              <a:cs typeface="Calibri" panose="020F0502020204030204" pitchFamily="34" charset="0"/>
            </a:endParaRPr>
          </a:p>
          <a:p>
            <a:pPr marL="533400" indent="-533400">
              <a:lnSpc>
                <a:spcPct val="90000"/>
              </a:lnSpc>
            </a:pPr>
            <a:r>
              <a:rPr lang="es-CL" sz="2600" b="1" kern="1200" dirty="0">
                <a:solidFill>
                  <a:schemeClr val="accent1"/>
                </a:solidFill>
                <a:latin typeface="Calibri" panose="020F0502020204030204" pitchFamily="34" charset="0"/>
                <a:cs typeface="Calibri" panose="020F0502020204030204" pitchFamily="34" charset="0"/>
              </a:rPr>
              <a:t>COOPERACION E INICIATIVA </a:t>
            </a:r>
            <a:r>
              <a:rPr lang="es-ES" sz="2600" b="1" kern="1200" dirty="0">
                <a:solidFill>
                  <a:schemeClr val="accent1"/>
                </a:solidFill>
                <a:latin typeface="Calibri" panose="020F0502020204030204" pitchFamily="34" charset="0"/>
                <a:cs typeface="Calibri" panose="020F0502020204030204" pitchFamily="34" charset="0"/>
              </a:rPr>
              <a:t>(NOTA x 4)</a:t>
            </a:r>
          </a:p>
          <a:p>
            <a:pPr marL="533400" indent="-533400" eaLnBrk="1" hangingPunct="1">
              <a:spcBef>
                <a:spcPct val="0"/>
              </a:spcBef>
              <a:buClrTx/>
              <a:buSzTx/>
              <a:buFontTx/>
              <a:buAutoNum type="alphaLcParenR"/>
            </a:pPr>
            <a:r>
              <a:rPr lang="es-ES" sz="2600" kern="1200" dirty="0">
                <a:solidFill>
                  <a:schemeClr val="accent1"/>
                </a:solidFill>
                <a:latin typeface="Calibri" panose="020F0502020204030204" pitchFamily="34" charset="0"/>
                <a:cs typeface="Calibri" panose="020F0502020204030204" pitchFamily="34" charset="0"/>
              </a:rPr>
              <a:t>Interés y eficacia demostrada por el profesional funcionario en el desempeño de su cargo</a:t>
            </a:r>
          </a:p>
          <a:p>
            <a:pPr marL="533400" indent="-533400" eaLnBrk="1" hangingPunct="1">
              <a:spcBef>
                <a:spcPct val="0"/>
              </a:spcBef>
              <a:buClrTx/>
              <a:buSzTx/>
              <a:buFontTx/>
              <a:buAutoNum type="alphaLcParenR"/>
            </a:pPr>
            <a:r>
              <a:rPr lang="es-CL" sz="2600" kern="1200" dirty="0">
                <a:solidFill>
                  <a:schemeClr val="accent1"/>
                </a:solidFill>
                <a:latin typeface="Calibri" panose="020F0502020204030204" pitchFamily="34" charset="0"/>
                <a:cs typeface="Calibri" panose="020F0502020204030204" pitchFamily="34" charset="0"/>
              </a:rPr>
              <a:t>Aptitud organizadora en beneficio de los objetivos de la institución y;</a:t>
            </a:r>
          </a:p>
          <a:p>
            <a:pPr marL="533400" indent="-533400" eaLnBrk="1" hangingPunct="1">
              <a:spcBef>
                <a:spcPct val="0"/>
              </a:spcBef>
              <a:buClrTx/>
              <a:buSzTx/>
              <a:buFontTx/>
              <a:buAutoNum type="alphaLcParenR"/>
            </a:pPr>
            <a:r>
              <a:rPr lang="es-CL" sz="2600" kern="1200" dirty="0">
                <a:solidFill>
                  <a:schemeClr val="accent1"/>
                </a:solidFill>
                <a:latin typeface="Calibri" panose="020F0502020204030204" pitchFamily="34" charset="0"/>
                <a:cs typeface="Calibri" panose="020F0502020204030204" pitchFamily="34" charset="0"/>
              </a:rPr>
              <a:t>La mejor utilización de su jornada de trabajo.</a:t>
            </a:r>
            <a:endParaRPr lang="es-ES" sz="2600" kern="1200" dirty="0">
              <a:solidFill>
                <a:schemeClr val="accent1"/>
              </a:solidFill>
              <a:latin typeface="Calibri" panose="020F0502020204030204" pitchFamily="34" charset="0"/>
              <a:cs typeface="Calibri" panose="020F0502020204030204" pitchFamily="34" charset="0"/>
            </a:endParaRPr>
          </a:p>
        </p:txBody>
      </p:sp>
      <p:sp>
        <p:nvSpPr>
          <p:cNvPr id="5"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FACTORES Y SUBFACTORES DE MEDICION</a:t>
            </a:r>
          </a:p>
        </p:txBody>
      </p:sp>
    </p:spTree>
    <p:extLst>
      <p:ext uri="{BB962C8B-B14F-4D97-AF65-F5344CB8AC3E}">
        <p14:creationId xmlns:p14="http://schemas.microsoft.com/office/powerpoint/2010/main" val="421568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6 Marcador de contenido"/>
          <p:cNvSpPr>
            <a:spLocks noGrp="1"/>
          </p:cNvSpPr>
          <p:nvPr>
            <p:ph sz="half" idx="4294967295"/>
          </p:nvPr>
        </p:nvSpPr>
        <p:spPr>
          <a:xfrm>
            <a:off x="381000" y="1143001"/>
            <a:ext cx="11043492" cy="3961084"/>
          </a:xfrm>
        </p:spPr>
        <p:txBody>
          <a:bodyPr/>
          <a:lstStyle/>
          <a:p>
            <a:pPr marL="533400" indent="-533400">
              <a:lnSpc>
                <a:spcPct val="90000"/>
              </a:lnSpc>
            </a:pPr>
            <a:r>
              <a:rPr lang="es-ES" sz="2600" b="1" kern="1200" dirty="0">
                <a:solidFill>
                  <a:schemeClr val="accent1"/>
                </a:solidFill>
                <a:latin typeface="Calibri" panose="020F0502020204030204" pitchFamily="34" charset="0"/>
                <a:cs typeface="Calibri" panose="020F0502020204030204" pitchFamily="34" charset="0"/>
              </a:rPr>
              <a:t>CONDUCTA (NOTA x 3)</a:t>
            </a:r>
          </a:p>
          <a:p>
            <a:pPr marL="533400" indent="-533400">
              <a:lnSpc>
                <a:spcPct val="90000"/>
              </a:lnSpc>
            </a:pPr>
            <a:r>
              <a:rPr lang="es-ES" sz="2600" kern="1200" dirty="0">
                <a:solidFill>
                  <a:schemeClr val="accent1"/>
                </a:solidFill>
                <a:latin typeface="Calibri" panose="020F0502020204030204" pitchFamily="34" charset="0"/>
                <a:cs typeface="Calibri" panose="020F0502020204030204" pitchFamily="34" charset="0"/>
              </a:rPr>
              <a:t>a) La responsabilidad, lealtad, discreción y honestidad del profesional funcionario en su comportamiento y frente a las normas legales, reglamentarias y demás que gobiernan la institución.</a:t>
            </a:r>
          </a:p>
          <a:p>
            <a:pPr marL="533400" indent="-533400">
              <a:lnSpc>
                <a:spcPct val="90000"/>
              </a:lnSpc>
            </a:pPr>
            <a:r>
              <a:rPr lang="es-ES" sz="2600" kern="1200" dirty="0">
                <a:solidFill>
                  <a:schemeClr val="accent1"/>
                </a:solidFill>
                <a:latin typeface="Calibri" panose="020F0502020204030204" pitchFamily="34" charset="0"/>
                <a:cs typeface="Calibri" panose="020F0502020204030204" pitchFamily="34" charset="0"/>
              </a:rPr>
              <a:t>b) La solicitud demostrada en la atención habitual de los pacientes, así como la oportunidad y prontitud en el diagnóstico y tratamiento aplicado, que permita una reintegración rápida del paciente a sus ocupaciones, sin dispendio innecesario para éste y la Institución</a:t>
            </a:r>
          </a:p>
          <a:p>
            <a:pPr marL="533400" indent="-533400">
              <a:lnSpc>
                <a:spcPct val="90000"/>
              </a:lnSpc>
            </a:pPr>
            <a:r>
              <a:rPr lang="es-ES" sz="2600" kern="1200" dirty="0">
                <a:solidFill>
                  <a:schemeClr val="accent1"/>
                </a:solidFill>
                <a:latin typeface="Calibri" panose="020F0502020204030204" pitchFamily="34" charset="0"/>
                <a:cs typeface="Calibri" panose="020F0502020204030204" pitchFamily="34" charset="0"/>
              </a:rPr>
              <a:t>c) El trato demostrado con sus compañeros de trabajo, superiores, subalternos y, además, su conducta fuera de la Institución, cuando ella comprometa el prestigio y los intereses de ésta.</a:t>
            </a:r>
          </a:p>
        </p:txBody>
      </p:sp>
      <p:sp>
        <p:nvSpPr>
          <p:cNvPr id="5"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FACTORES Y SUBFACTORES DE MEDICION</a:t>
            </a:r>
          </a:p>
        </p:txBody>
      </p:sp>
    </p:spTree>
    <p:extLst>
      <p:ext uri="{BB962C8B-B14F-4D97-AF65-F5344CB8AC3E}">
        <p14:creationId xmlns:p14="http://schemas.microsoft.com/office/powerpoint/2010/main" val="32740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6 Marcador de contenido"/>
          <p:cNvSpPr>
            <a:spLocks noGrp="1"/>
          </p:cNvSpPr>
          <p:nvPr>
            <p:ph sz="half" idx="4294967295"/>
          </p:nvPr>
        </p:nvSpPr>
        <p:spPr>
          <a:xfrm>
            <a:off x="381000" y="1143001"/>
            <a:ext cx="11054508" cy="3961084"/>
          </a:xfrm>
        </p:spPr>
        <p:txBody>
          <a:bodyPr/>
          <a:lstStyle/>
          <a:p>
            <a:pPr marL="533400" indent="-533400">
              <a:lnSpc>
                <a:spcPct val="90000"/>
              </a:lnSpc>
              <a:buFont typeface="Wingdings 2" pitchFamily="18" charset="2"/>
              <a:buNone/>
            </a:pPr>
            <a:r>
              <a:rPr lang="es-ES" sz="2600" b="1" kern="1200" dirty="0">
                <a:solidFill>
                  <a:schemeClr val="accent1"/>
                </a:solidFill>
                <a:latin typeface="Calibri" panose="020F0502020204030204" pitchFamily="34" charset="0"/>
                <a:cs typeface="Calibri" panose="020F0502020204030204" pitchFamily="34" charset="0"/>
              </a:rPr>
              <a:t>PREPARACION Y CONOCIMIENTOS (NOTA x 2)</a:t>
            </a:r>
          </a:p>
          <a:p>
            <a:pPr marL="533400" indent="-533400">
              <a:lnSpc>
                <a:spcPct val="90000"/>
              </a:lnSpc>
              <a:buFont typeface="Wingdings 2" pitchFamily="18" charset="2"/>
              <a:buNone/>
            </a:pPr>
            <a:r>
              <a:rPr lang="es-ES" sz="2600" kern="1200" dirty="0">
                <a:solidFill>
                  <a:schemeClr val="accent1"/>
                </a:solidFill>
                <a:latin typeface="Calibri" panose="020F0502020204030204" pitchFamily="34" charset="0"/>
                <a:cs typeface="Calibri" panose="020F0502020204030204" pitchFamily="34" charset="0"/>
              </a:rPr>
              <a:t>La capacitación adquirida por el profesional funcionario para el ejercicio de las labores que efectúa de acuerdo a su especialidad, y los estudios o cursos que haya realizado, ya sea como alumno, ayudante o profesor, así como los trabajos de investigación publicados, siempre que, en ambos casos, correspondan a las funciones propias del cargo y hayan sido desarrollados en el periodo calificatorio.</a:t>
            </a:r>
          </a:p>
          <a:p>
            <a:pPr marL="533400" indent="-533400">
              <a:lnSpc>
                <a:spcPct val="90000"/>
              </a:lnSpc>
              <a:buFont typeface="Wingdings 2" pitchFamily="18" charset="2"/>
              <a:buNone/>
            </a:pPr>
            <a:endParaRPr lang="es-ES" sz="2600" kern="1200" dirty="0">
              <a:solidFill>
                <a:schemeClr val="accent1"/>
              </a:solidFill>
              <a:latin typeface="Calibri" panose="020F0502020204030204" pitchFamily="34" charset="0"/>
              <a:cs typeface="Calibri" panose="020F0502020204030204" pitchFamily="34" charset="0"/>
            </a:endParaRPr>
          </a:p>
          <a:p>
            <a:pPr marL="533400" indent="-533400">
              <a:lnSpc>
                <a:spcPct val="90000"/>
              </a:lnSpc>
            </a:pPr>
            <a:r>
              <a:rPr lang="es-ES" sz="2600" b="1" kern="1200" dirty="0">
                <a:solidFill>
                  <a:schemeClr val="accent1"/>
                </a:solidFill>
                <a:latin typeface="Calibri" panose="020F0502020204030204" pitchFamily="34" charset="0"/>
                <a:cs typeface="Calibri" panose="020F0502020204030204" pitchFamily="34" charset="0"/>
              </a:rPr>
              <a:t>PUNTUALIDAD, ASISTENCIA Y PRESENTACION PERSONAL (NOTA x 1)</a:t>
            </a:r>
          </a:p>
          <a:p>
            <a:pPr marL="533400" indent="-533400">
              <a:lnSpc>
                <a:spcPct val="90000"/>
              </a:lnSpc>
            </a:pPr>
            <a:r>
              <a:rPr lang="es-ES" sz="2600" kern="1200" dirty="0">
                <a:solidFill>
                  <a:schemeClr val="accent1"/>
                </a:solidFill>
                <a:latin typeface="Calibri" panose="020F0502020204030204" pitchFamily="34" charset="0"/>
                <a:cs typeface="Calibri" panose="020F0502020204030204" pitchFamily="34" charset="0"/>
              </a:rPr>
              <a:t>Exactitud y regularidad con que el profesional funcionario ha cumplido su jornada y/o turnos de trabajo y la pulcritud manifestada en su apariencia personal.</a:t>
            </a:r>
            <a:endParaRPr lang="es-ES" sz="2600" i="1" dirty="0">
              <a:solidFill>
                <a:srgbClr val="002060"/>
              </a:solidFill>
            </a:endParaRPr>
          </a:p>
        </p:txBody>
      </p:sp>
      <p:sp>
        <p:nvSpPr>
          <p:cNvPr id="5"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FACTORES Y SUBFACTORES DE MEDICION</a:t>
            </a:r>
          </a:p>
        </p:txBody>
      </p:sp>
    </p:spTree>
    <p:extLst>
      <p:ext uri="{BB962C8B-B14F-4D97-AF65-F5344CB8AC3E}">
        <p14:creationId xmlns:p14="http://schemas.microsoft.com/office/powerpoint/2010/main" val="387348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Marcador de contenido"/>
          <p:cNvSpPr>
            <a:spLocks noGrp="1"/>
          </p:cNvSpPr>
          <p:nvPr>
            <p:ph sz="half" idx="4294967295"/>
          </p:nvPr>
        </p:nvSpPr>
        <p:spPr>
          <a:xfrm>
            <a:off x="406402" y="1655064"/>
            <a:ext cx="7158734" cy="4069080"/>
          </a:xfrm>
        </p:spPr>
        <p:txBody>
          <a:bodyPr/>
          <a:lstStyle/>
          <a:p>
            <a:pPr eaLnBrk="1" hangingPunct="1">
              <a:lnSpc>
                <a:spcPct val="80000"/>
              </a:lnSpc>
            </a:pPr>
            <a:r>
              <a:rPr lang="es-ES" sz="2600" kern="1200" dirty="0">
                <a:solidFill>
                  <a:schemeClr val="accent1"/>
                </a:solidFill>
                <a:latin typeface="Calibri" panose="020F0502020204030204" pitchFamily="34" charset="0"/>
                <a:cs typeface="Calibri" panose="020F0502020204030204" pitchFamily="34" charset="0"/>
              </a:rPr>
              <a:t>TODA nota 7.0, debe estar respaldada mediante la anotación de mérito correspondiente, ésta como máximo podrá estar referida a dos factores.</a:t>
            </a:r>
          </a:p>
          <a:p>
            <a:pPr eaLnBrk="1" hangingPunct="1">
              <a:lnSpc>
                <a:spcPct val="80000"/>
              </a:lnSpc>
            </a:pPr>
            <a:endParaRPr lang="es-CL" sz="2600" kern="1200" dirty="0">
              <a:solidFill>
                <a:schemeClr val="accent1"/>
              </a:solidFill>
              <a:latin typeface="Calibri" panose="020F0502020204030204" pitchFamily="34" charset="0"/>
              <a:cs typeface="Calibri" panose="020F0502020204030204" pitchFamily="34" charset="0"/>
            </a:endParaRPr>
          </a:p>
          <a:p>
            <a:pPr eaLnBrk="1" hangingPunct="1">
              <a:lnSpc>
                <a:spcPct val="80000"/>
              </a:lnSpc>
            </a:pPr>
            <a:r>
              <a:rPr lang="es-CL" sz="2600" kern="1200" dirty="0">
                <a:solidFill>
                  <a:schemeClr val="accent1"/>
                </a:solidFill>
                <a:latin typeface="Calibri" panose="020F0502020204030204" pitchFamily="34" charset="0"/>
                <a:cs typeface="Calibri" panose="020F0502020204030204" pitchFamily="34" charset="0"/>
              </a:rPr>
              <a:t>TODA nota 1.0 o 2.0 debe estar respaldada mediante una anotación de demérito, asociada al factor correspondiente.</a:t>
            </a:r>
          </a:p>
          <a:p>
            <a:pPr eaLnBrk="1" hangingPunct="1">
              <a:lnSpc>
                <a:spcPct val="80000"/>
              </a:lnSpc>
            </a:pPr>
            <a:endParaRPr lang="es-CL" sz="2600" kern="1200" dirty="0">
              <a:solidFill>
                <a:schemeClr val="accent1"/>
              </a:solidFill>
              <a:latin typeface="Calibri" panose="020F0502020204030204" pitchFamily="34" charset="0"/>
              <a:cs typeface="Calibri" panose="020F0502020204030204" pitchFamily="34" charset="0"/>
            </a:endParaRPr>
          </a:p>
          <a:p>
            <a:pPr eaLnBrk="1" hangingPunct="1">
              <a:lnSpc>
                <a:spcPct val="80000"/>
              </a:lnSpc>
            </a:pPr>
            <a:r>
              <a:rPr lang="es-ES" sz="2600" kern="1200" dirty="0">
                <a:solidFill>
                  <a:schemeClr val="accent1"/>
                </a:solidFill>
                <a:latin typeface="Calibri" panose="020F0502020204030204" pitchFamily="34" charset="0"/>
                <a:cs typeface="Calibri" panose="020F0502020204030204" pitchFamily="34" charset="0"/>
              </a:rPr>
              <a:t>La nota 6.0 en puntualidad y asistencia solo podrá aplicarse a los profesionales funcionarios con menos de veinte atrasos y sin ausencias injustificadas en el periodo calificatorio.</a:t>
            </a:r>
          </a:p>
        </p:txBody>
      </p:sp>
      <p:sp>
        <p:nvSpPr>
          <p:cNvPr id="4"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A TENER EN CONSIDERACION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024" y="1905572"/>
            <a:ext cx="4212336" cy="324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85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5 Marcador de contenido"/>
          <p:cNvSpPr>
            <a:spLocks/>
          </p:cNvSpPr>
          <p:nvPr/>
        </p:nvSpPr>
        <p:spPr bwMode="auto">
          <a:xfrm>
            <a:off x="3017520" y="1155409"/>
            <a:ext cx="6858001"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defTabSz="913526" fontAlgn="base">
              <a:spcBef>
                <a:spcPct val="0"/>
              </a:spcBef>
              <a:spcAft>
                <a:spcPts val="600"/>
              </a:spcAft>
              <a:buClr>
                <a:schemeClr val="tx2"/>
              </a:buClr>
              <a:buFont typeface="Wingdings 2" pitchFamily="18" charset="2"/>
              <a:buNone/>
            </a:pP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Lista </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1 De </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Mérito </a:t>
            </a:r>
            <a:endPar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a:p>
            <a:pPr algn="just" defTabSz="913526" fontAlgn="base">
              <a:spcBef>
                <a:spcPct val="0"/>
              </a:spcBef>
              <a:spcAft>
                <a:spcPts val="600"/>
              </a:spcAft>
              <a:buClr>
                <a:schemeClr val="tx2"/>
              </a:buClr>
              <a:buFont typeface="Wingdings 2" pitchFamily="18" charset="2"/>
              <a:buNone/>
            </a:pP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89 a105 </a:t>
            </a:r>
            <a:r>
              <a:rPr lang="es-ES" sz="3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pts</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 sin notas &lt;4.0</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p>
          <a:p>
            <a:pPr algn="just" defTabSz="913526" fontAlgn="base">
              <a:spcBef>
                <a:spcPct val="0"/>
              </a:spcBef>
              <a:spcAft>
                <a:spcPts val="600"/>
              </a:spcAft>
              <a:buClr>
                <a:schemeClr val="tx2"/>
              </a:buClr>
              <a:buFont typeface="Wingdings 2" pitchFamily="18" charset="2"/>
              <a:buNone/>
            </a:pPr>
            <a:endParaRPr lang="es-ES" sz="1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a:p>
            <a:pPr algn="just" defTabSz="913526" fontAlgn="base">
              <a:spcBef>
                <a:spcPct val="0"/>
              </a:spcBef>
              <a:spcAft>
                <a:spcPts val="600"/>
              </a:spcAft>
              <a:buClr>
                <a:schemeClr val="tx2"/>
              </a:buClr>
              <a:buFont typeface="Wingdings 2" pitchFamily="18" charset="2"/>
              <a:buNone/>
            </a:pP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Lista </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2 Buena </a:t>
            </a:r>
          </a:p>
          <a:p>
            <a:pPr algn="just" defTabSz="913526" fontAlgn="base">
              <a:spcBef>
                <a:spcPct val="0"/>
              </a:spcBef>
              <a:spcAft>
                <a:spcPts val="600"/>
              </a:spcAft>
              <a:buClr>
                <a:schemeClr val="tx2"/>
              </a:buClr>
              <a:buFont typeface="Wingdings 2" pitchFamily="18" charset="2"/>
              <a:buNone/>
            </a:pP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60 a 88 </a:t>
            </a:r>
            <a:r>
              <a:rPr lang="es-ES" sz="3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pts</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 sin notas &lt;3.0</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p>
          <a:p>
            <a:pPr algn="just" defTabSz="913526" fontAlgn="base">
              <a:spcBef>
                <a:spcPct val="0"/>
              </a:spcBef>
              <a:spcAft>
                <a:spcPts val="600"/>
              </a:spcAft>
              <a:buClr>
                <a:schemeClr val="tx2"/>
              </a:buClr>
              <a:buFont typeface="Wingdings 2" pitchFamily="18" charset="2"/>
              <a:buNone/>
            </a:pPr>
            <a:endParaRPr lang="es-ES" sz="1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a:p>
            <a:pPr algn="just" defTabSz="913526" fontAlgn="base">
              <a:spcBef>
                <a:spcPct val="0"/>
              </a:spcBef>
              <a:spcAft>
                <a:spcPts val="600"/>
              </a:spcAft>
              <a:buClr>
                <a:schemeClr val="tx2"/>
              </a:buClr>
              <a:buFont typeface="Wingdings 2" pitchFamily="18" charset="2"/>
              <a:buNone/>
            </a:pP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Lista </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3 Regular </a:t>
            </a:r>
          </a:p>
          <a:p>
            <a:pPr algn="just" defTabSz="913526" fontAlgn="base">
              <a:spcBef>
                <a:spcPct val="0"/>
              </a:spcBef>
              <a:spcAft>
                <a:spcPts val="600"/>
              </a:spcAft>
              <a:buClr>
                <a:schemeClr val="tx2"/>
              </a:buClr>
              <a:buFont typeface="Wingdings 2" pitchFamily="18" charset="2"/>
              <a:buNone/>
            </a:pP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45 a 59 </a:t>
            </a:r>
            <a:r>
              <a:rPr lang="es-ES" sz="3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pts</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 sin notas &lt;2.0</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p>
          <a:p>
            <a:pPr algn="just" defTabSz="913526" fontAlgn="base">
              <a:spcBef>
                <a:spcPct val="0"/>
              </a:spcBef>
              <a:spcAft>
                <a:spcPts val="600"/>
              </a:spcAft>
              <a:buClr>
                <a:schemeClr val="tx2"/>
              </a:buClr>
              <a:buFont typeface="Wingdings 2" pitchFamily="18" charset="2"/>
              <a:buNone/>
            </a:pPr>
            <a:endParaRPr lang="es-ES" sz="1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a:p>
            <a:pPr algn="just" defTabSz="913526" fontAlgn="base">
              <a:spcBef>
                <a:spcPct val="0"/>
              </a:spcBef>
              <a:spcAft>
                <a:spcPts val="600"/>
              </a:spcAft>
              <a:buClr>
                <a:schemeClr val="tx2"/>
              </a:buClr>
              <a:buFont typeface="Wingdings 2" pitchFamily="18" charset="2"/>
              <a:buNone/>
            </a:pP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Lista </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4 Mala</a:t>
            </a:r>
          </a:p>
          <a:p>
            <a:pPr algn="just" defTabSz="913526" fontAlgn="base">
              <a:spcBef>
                <a:spcPct val="0"/>
              </a:spcBef>
              <a:spcAft>
                <a:spcPts val="600"/>
              </a:spcAft>
              <a:buClr>
                <a:schemeClr val="tx2"/>
              </a:buClr>
              <a:buFont typeface="Wingdings 2" pitchFamily="18" charset="2"/>
              <a:buNone/>
            </a:pP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(menos </a:t>
            </a:r>
            <a:r>
              <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de 45 </a:t>
            </a:r>
            <a:r>
              <a:rPr lang="es-ES" sz="3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pts</a:t>
            </a: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a:t>
            </a:r>
            <a:endParaRPr lang="es-ES" sz="3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endParaRPr>
          </a:p>
        </p:txBody>
      </p:sp>
      <p:sp>
        <p:nvSpPr>
          <p:cNvPr id="4" name="1 Título"/>
          <p:cNvSpPr>
            <a:spLocks noGrp="1"/>
          </p:cNvSpPr>
          <p:nvPr>
            <p:ph type="title"/>
          </p:nvPr>
        </p:nvSpPr>
        <p:spPr>
          <a:xfrm>
            <a:off x="380960" y="392846"/>
            <a:ext cx="11582400" cy="4001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es-ES" sz="260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LISTAS </a:t>
            </a:r>
            <a:r>
              <a:rPr lang="es-ES" sz="2600" dirty="0" smtClean="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CALIFICATORIAS Y EFECTOS</a:t>
            </a:r>
            <a:endParaRPr lang="es-ES" sz="260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979676"/>
            <a:ext cx="2414778" cy="350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errar llave"/>
          <p:cNvSpPr/>
          <p:nvPr/>
        </p:nvSpPr>
        <p:spPr>
          <a:xfrm>
            <a:off x="8247888" y="1155409"/>
            <a:ext cx="457200" cy="2374175"/>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6" name="5 Cerrar llave"/>
          <p:cNvSpPr/>
          <p:nvPr/>
        </p:nvSpPr>
        <p:spPr>
          <a:xfrm>
            <a:off x="8257032" y="3733038"/>
            <a:ext cx="457200" cy="1255775"/>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8" name="7 Cerrar llave"/>
          <p:cNvSpPr/>
          <p:nvPr/>
        </p:nvSpPr>
        <p:spPr>
          <a:xfrm>
            <a:off x="8257032" y="5141213"/>
            <a:ext cx="457200" cy="1255775"/>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3" name="2 Elipse"/>
          <p:cNvSpPr/>
          <p:nvPr/>
        </p:nvSpPr>
        <p:spPr>
          <a:xfrm>
            <a:off x="9290304" y="3869108"/>
            <a:ext cx="2450592" cy="983634"/>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2 AÑOS ELIMINACIÓN</a:t>
            </a:r>
            <a:endParaRPr lang="es-CL" b="1" dirty="0" smtClean="0">
              <a:solidFill>
                <a:schemeClr val="tx1"/>
              </a:solidFill>
            </a:endParaRPr>
          </a:p>
        </p:txBody>
      </p:sp>
      <p:sp>
        <p:nvSpPr>
          <p:cNvPr id="11" name="10 Elipse"/>
          <p:cNvSpPr/>
          <p:nvPr/>
        </p:nvSpPr>
        <p:spPr>
          <a:xfrm>
            <a:off x="9278112" y="1866137"/>
            <a:ext cx="2450592" cy="983634"/>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smtClean="0">
                <a:solidFill>
                  <a:schemeClr val="tx1"/>
                </a:solidFill>
              </a:rPr>
              <a:t>BONO INDIVIDUAL</a:t>
            </a:r>
            <a:endParaRPr lang="es-CL" b="1" dirty="0" smtClean="0">
              <a:solidFill>
                <a:schemeClr val="tx1"/>
              </a:solidFill>
            </a:endParaRPr>
          </a:p>
        </p:txBody>
      </p:sp>
      <p:sp>
        <p:nvSpPr>
          <p:cNvPr id="12" name="11 Elipse"/>
          <p:cNvSpPr/>
          <p:nvPr/>
        </p:nvSpPr>
        <p:spPr>
          <a:xfrm>
            <a:off x="9278112" y="5277283"/>
            <a:ext cx="2450592" cy="983634"/>
          </a:xfrm>
          <a:prstGeom prst="ellips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tx1"/>
                </a:solidFill>
              </a:rPr>
              <a:t>1</a:t>
            </a:r>
            <a:r>
              <a:rPr lang="es-CL" b="1" dirty="0" smtClean="0">
                <a:solidFill>
                  <a:schemeClr val="tx1"/>
                </a:solidFill>
              </a:rPr>
              <a:t> AÑO ELIMINACIÓN</a:t>
            </a:r>
            <a:endParaRPr lang="es-CL" b="1" dirty="0" smtClean="0">
              <a:solidFill>
                <a:schemeClr val="tx1"/>
              </a:solidFill>
            </a:endParaRPr>
          </a:p>
        </p:txBody>
      </p:sp>
    </p:spTree>
    <p:extLst>
      <p:ext uri="{BB962C8B-B14F-4D97-AF65-F5344CB8AC3E}">
        <p14:creationId xmlns:p14="http://schemas.microsoft.com/office/powerpoint/2010/main" val="68932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xmlns="" id="{83FFE365-2E32-42D2-8EE6-A245DCE12254}"/>
              </a:ext>
            </a:extLst>
          </p:cNvPr>
          <p:cNvSpPr>
            <a:spLocks noGrp="1"/>
          </p:cNvSpPr>
          <p:nvPr>
            <p:ph idx="1"/>
          </p:nvPr>
        </p:nvSpPr>
        <p:spPr>
          <a:xfrm>
            <a:off x="380960" y="1180279"/>
            <a:ext cx="11032515" cy="280076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r>
              <a:rPr lang="es-ES_tradnl" sz="2600" kern="1200" dirty="0">
                <a:solidFill>
                  <a:schemeClr val="accent1"/>
                </a:solidFill>
                <a:latin typeface="Calibri" panose="020F0502020204030204" pitchFamily="34" charset="0"/>
                <a:cs typeface="Calibri" panose="020F0502020204030204" pitchFamily="34" charset="0"/>
              </a:rPr>
              <a:t>Beneficiará al 30% de los profesionales funcionarios de cada establecimiento, considerando a los titulares y contratas mejor evaluados en el año inmediatamente anterior a aquel en que se efectúa el pago, siempre y cuando hayan sido calificados en Lista 1 o 2. </a:t>
            </a:r>
          </a:p>
          <a:p>
            <a:pPr algn="just"/>
            <a:r>
              <a:rPr lang="es-ES_tradnl" sz="2600" kern="1200" dirty="0">
                <a:solidFill>
                  <a:schemeClr val="accent1"/>
                </a:solidFill>
                <a:latin typeface="Calibri" panose="020F0502020204030204" pitchFamily="34" charset="0"/>
                <a:cs typeface="Calibri" panose="020F0502020204030204" pitchFamily="34" charset="0"/>
              </a:rPr>
              <a:t>El reconocimiento de la bonificación se distribuirá de la siguiente forma:</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10% para el 15% de los profesionales funcionarios mejor evaluados.</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  5% para el 15% restante.</a:t>
            </a:r>
          </a:p>
        </p:txBody>
      </p:sp>
      <p:graphicFrame>
        <p:nvGraphicFramePr>
          <p:cNvPr id="2" name="Tabla 1">
            <a:extLst>
              <a:ext uri="{FF2B5EF4-FFF2-40B4-BE49-F238E27FC236}">
                <a16:creationId xmlns:a16="http://schemas.microsoft.com/office/drawing/2014/main" xmlns="" id="{BDF159A2-9633-4D28-BC03-B11A20E85CB0}"/>
              </a:ext>
            </a:extLst>
          </p:cNvPr>
          <p:cNvGraphicFramePr>
            <a:graphicFrameLocks noGrp="1"/>
          </p:cNvGraphicFramePr>
          <p:nvPr>
            <p:extLst>
              <p:ext uri="{D42A27DB-BD31-4B8C-83A1-F6EECF244321}">
                <p14:modId xmlns:p14="http://schemas.microsoft.com/office/powerpoint/2010/main" val="2623321035"/>
              </p:ext>
            </p:extLst>
          </p:nvPr>
        </p:nvGraphicFramePr>
        <p:xfrm>
          <a:off x="917210" y="4044815"/>
          <a:ext cx="10241478" cy="2195849"/>
        </p:xfrm>
        <a:graphic>
          <a:graphicData uri="http://schemas.openxmlformats.org/drawingml/2006/table">
            <a:tbl>
              <a:tblPr firstRow="1" firstCol="1" bandRow="1">
                <a:tableStyleId>{5C22544A-7EE6-4342-B048-85BDC9FD1C3A}</a:tableStyleId>
              </a:tblPr>
              <a:tblGrid>
                <a:gridCol w="2832743">
                  <a:extLst>
                    <a:ext uri="{9D8B030D-6E8A-4147-A177-3AD203B41FA5}">
                      <a16:colId xmlns:a16="http://schemas.microsoft.com/office/drawing/2014/main" xmlns="" val="20000"/>
                    </a:ext>
                  </a:extLst>
                </a:gridCol>
                <a:gridCol w="1891593">
                  <a:extLst>
                    <a:ext uri="{9D8B030D-6E8A-4147-A177-3AD203B41FA5}">
                      <a16:colId xmlns:a16="http://schemas.microsoft.com/office/drawing/2014/main" xmlns="" val="20001"/>
                    </a:ext>
                  </a:extLst>
                </a:gridCol>
                <a:gridCol w="1837547">
                  <a:extLst>
                    <a:ext uri="{9D8B030D-6E8A-4147-A177-3AD203B41FA5}">
                      <a16:colId xmlns:a16="http://schemas.microsoft.com/office/drawing/2014/main" xmlns="" val="20002"/>
                    </a:ext>
                  </a:extLst>
                </a:gridCol>
                <a:gridCol w="1824035">
                  <a:extLst>
                    <a:ext uri="{9D8B030D-6E8A-4147-A177-3AD203B41FA5}">
                      <a16:colId xmlns:a16="http://schemas.microsoft.com/office/drawing/2014/main" xmlns="" val="20003"/>
                    </a:ext>
                  </a:extLst>
                </a:gridCol>
                <a:gridCol w="1855560">
                  <a:extLst>
                    <a:ext uri="{9D8B030D-6E8A-4147-A177-3AD203B41FA5}">
                      <a16:colId xmlns:a16="http://schemas.microsoft.com/office/drawing/2014/main" xmlns="" val="20004"/>
                    </a:ext>
                  </a:extLst>
                </a:gridCol>
              </a:tblGrid>
              <a:tr h="842029">
                <a:tc>
                  <a:txBody>
                    <a:bodyPr/>
                    <a:lstStyle/>
                    <a:p>
                      <a:pPr algn="ctr">
                        <a:lnSpc>
                          <a:spcPct val="110000"/>
                        </a:lnSpc>
                        <a:spcAft>
                          <a:spcPts val="0"/>
                        </a:spcAft>
                      </a:pPr>
                      <a:r>
                        <a:rPr lang="es-CL" sz="1700" dirty="0">
                          <a:effectLst/>
                          <a:latin typeface="Calibri" panose="020F0502020204030204" pitchFamily="34" charset="0"/>
                          <a:cs typeface="Calibri" panose="020F0502020204030204" pitchFamily="34" charset="0"/>
                        </a:rPr>
                        <a:t>SERVICIO DE SALUD LAS MONTAÑITAS</a:t>
                      </a:r>
                      <a:endParaRPr lang="es-CL"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effectLst/>
                          <a:latin typeface="Calibri" panose="020F0502020204030204" pitchFamily="34" charset="0"/>
                          <a:cs typeface="Calibri" panose="020F0502020204030204" pitchFamily="34" charset="0"/>
                        </a:rPr>
                        <a:t>DOTACION </a:t>
                      </a:r>
                    </a:p>
                    <a:p>
                      <a:pPr algn="ctr">
                        <a:lnSpc>
                          <a:spcPct val="110000"/>
                        </a:lnSpc>
                        <a:spcAft>
                          <a:spcPts val="0"/>
                        </a:spcAft>
                      </a:pPr>
                      <a:r>
                        <a:rPr lang="es-CL" sz="1700" dirty="0">
                          <a:effectLst/>
                          <a:latin typeface="Calibri" panose="020F0502020204030204" pitchFamily="34" charset="0"/>
                          <a:cs typeface="Calibri" panose="020F0502020204030204" pitchFamily="34" charset="0"/>
                        </a:rPr>
                        <a:t>(MC CD QF BQ F)</a:t>
                      </a:r>
                      <a:endParaRPr lang="es-CL"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effectLst/>
                          <a:latin typeface="Calibri" panose="020F0502020204030204" pitchFamily="34" charset="0"/>
                          <a:cs typeface="Calibri" panose="020F0502020204030204" pitchFamily="34" charset="0"/>
                        </a:rPr>
                        <a:t>30% MEJOR EVALUADO</a:t>
                      </a:r>
                    </a:p>
                    <a:p>
                      <a:pPr algn="ctr">
                        <a:lnSpc>
                          <a:spcPct val="110000"/>
                        </a:lnSpc>
                        <a:spcAft>
                          <a:spcPts val="0"/>
                        </a:spcAft>
                      </a:pPr>
                      <a:r>
                        <a:rPr lang="es-CL" sz="1700" dirty="0">
                          <a:effectLst/>
                          <a:latin typeface="Calibri" panose="020F0502020204030204" pitchFamily="34" charset="0"/>
                          <a:ea typeface="Times New Roman" panose="02020603050405020304" pitchFamily="18" charset="0"/>
                          <a:cs typeface="Calibri" panose="020F0502020204030204" pitchFamily="34" charset="0"/>
                        </a:rPr>
                        <a:t>(LISTA 1 O 2)</a:t>
                      </a:r>
                    </a:p>
                  </a:txBody>
                  <a:tcPr marL="44450" marR="44450" marT="0" marB="0" anchor="ctr"/>
                </a:tc>
                <a:tc>
                  <a:txBody>
                    <a:bodyPr/>
                    <a:lstStyle/>
                    <a:p>
                      <a:pPr algn="ctr">
                        <a:lnSpc>
                          <a:spcPct val="110000"/>
                        </a:lnSpc>
                        <a:spcAft>
                          <a:spcPts val="0"/>
                        </a:spcAft>
                      </a:pPr>
                      <a:r>
                        <a:rPr lang="es-CL" sz="1700" dirty="0">
                          <a:effectLst/>
                          <a:latin typeface="Calibri" panose="020F0502020204030204" pitchFamily="34" charset="0"/>
                          <a:cs typeface="Calibri" panose="020F0502020204030204" pitchFamily="34" charset="0"/>
                        </a:rPr>
                        <a:t>10% DE ASIGNACION</a:t>
                      </a:r>
                      <a:endParaRPr lang="es-CL"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effectLst/>
                          <a:latin typeface="Calibri" panose="020F0502020204030204" pitchFamily="34" charset="0"/>
                          <a:cs typeface="Calibri" panose="020F0502020204030204" pitchFamily="34" charset="0"/>
                        </a:rPr>
                        <a:t>5% DE ASIGNACION</a:t>
                      </a:r>
                      <a:endParaRPr lang="es-CL"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extLst>
                  <a:ext uri="{0D108BD9-81ED-4DB2-BD59-A6C34878D82A}">
                    <a16:rowId xmlns:a16="http://schemas.microsoft.com/office/drawing/2014/main" xmlns="" val="10000"/>
                  </a:ext>
                </a:extLst>
              </a:tr>
              <a:tr h="220214">
                <a:tc>
                  <a:txBody>
                    <a:bodyPr/>
                    <a:lstStyle/>
                    <a:p>
                      <a:pPr algn="just">
                        <a:lnSpc>
                          <a:spcPct val="110000"/>
                        </a:lnSpc>
                        <a:spcAft>
                          <a:spcPts val="0"/>
                        </a:spcAft>
                      </a:pPr>
                      <a:r>
                        <a:rPr lang="es-ES_tradnl" sz="1700">
                          <a:effectLst/>
                          <a:latin typeface="Calibri" panose="020F0502020204030204" pitchFamily="34" charset="0"/>
                          <a:cs typeface="Calibri" panose="020F0502020204030204" pitchFamily="34" charset="0"/>
                        </a:rPr>
                        <a:t>DIRECCION DE SERVICIO</a:t>
                      </a:r>
                      <a:endParaRPr lang="es-CL" sz="17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54</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16</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8</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8</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a16="http://schemas.microsoft.com/office/drawing/2014/main" xmlns="" val="10001"/>
                  </a:ext>
                </a:extLst>
              </a:tr>
              <a:tr h="220214">
                <a:tc>
                  <a:txBody>
                    <a:bodyPr/>
                    <a:lstStyle/>
                    <a:p>
                      <a:pPr algn="just">
                        <a:lnSpc>
                          <a:spcPct val="110000"/>
                        </a:lnSpc>
                        <a:spcAft>
                          <a:spcPts val="0"/>
                        </a:spcAft>
                      </a:pPr>
                      <a:r>
                        <a:rPr lang="es-ES_tradnl" sz="1700">
                          <a:effectLst/>
                          <a:latin typeface="Calibri" panose="020F0502020204030204" pitchFamily="34" charset="0"/>
                          <a:cs typeface="Calibri" panose="020F0502020204030204" pitchFamily="34" charset="0"/>
                        </a:rPr>
                        <a:t>HOSPITAL EL CERRO</a:t>
                      </a:r>
                      <a:endParaRPr lang="es-CL" sz="17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500</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150</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75</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75</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a16="http://schemas.microsoft.com/office/drawing/2014/main" xmlns="" val="10002"/>
                  </a:ext>
                </a:extLst>
              </a:tr>
              <a:tr h="220214">
                <a:tc>
                  <a:txBody>
                    <a:bodyPr/>
                    <a:lstStyle/>
                    <a:p>
                      <a:pPr algn="just">
                        <a:lnSpc>
                          <a:spcPct val="110000"/>
                        </a:lnSpc>
                        <a:spcAft>
                          <a:spcPts val="0"/>
                        </a:spcAft>
                      </a:pPr>
                      <a:r>
                        <a:rPr lang="es-ES_tradnl" sz="1700" dirty="0">
                          <a:effectLst/>
                          <a:latin typeface="Calibri" panose="020F0502020204030204" pitchFamily="34" charset="0"/>
                          <a:cs typeface="Calibri" panose="020F0502020204030204" pitchFamily="34" charset="0"/>
                        </a:rPr>
                        <a:t>HOSPITAL EL MONTE</a:t>
                      </a:r>
                      <a:endParaRPr lang="es-CL" sz="17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300</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90</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45</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45</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a16="http://schemas.microsoft.com/office/drawing/2014/main" xmlns="" val="10003"/>
                  </a:ext>
                </a:extLst>
              </a:tr>
              <a:tr h="220214">
                <a:tc>
                  <a:txBody>
                    <a:bodyPr/>
                    <a:lstStyle/>
                    <a:p>
                      <a:pPr algn="just">
                        <a:lnSpc>
                          <a:spcPct val="110000"/>
                        </a:lnSpc>
                        <a:spcAft>
                          <a:spcPts val="0"/>
                        </a:spcAft>
                      </a:pPr>
                      <a:r>
                        <a:rPr lang="es-ES_tradnl" sz="1700">
                          <a:effectLst/>
                          <a:latin typeface="Calibri" panose="020F0502020204030204" pitchFamily="34" charset="0"/>
                          <a:cs typeface="Calibri" panose="020F0502020204030204" pitchFamily="34" charset="0"/>
                        </a:rPr>
                        <a:t>HOSPITAL LA LOMA</a:t>
                      </a:r>
                      <a:endParaRPr lang="es-CL" sz="17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146</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44</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22</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22</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a16="http://schemas.microsoft.com/office/drawing/2014/main" xmlns="" val="10004"/>
                  </a:ext>
                </a:extLst>
              </a:tr>
              <a:tr h="220214">
                <a:tc>
                  <a:txBody>
                    <a:bodyPr/>
                    <a:lstStyle/>
                    <a:p>
                      <a:pPr algn="just">
                        <a:lnSpc>
                          <a:spcPct val="110000"/>
                        </a:lnSpc>
                        <a:spcAft>
                          <a:spcPts val="0"/>
                        </a:spcAft>
                      </a:pPr>
                      <a:r>
                        <a:rPr lang="es-CL" sz="1700">
                          <a:effectLst/>
                          <a:latin typeface="Calibri" panose="020F0502020204030204" pitchFamily="34" charset="0"/>
                          <a:cs typeface="Calibri" panose="020F0502020204030204" pitchFamily="34" charset="0"/>
                        </a:rPr>
                        <a:t>TOTAL DOTACION</a:t>
                      </a:r>
                      <a:endParaRPr lang="es-CL" sz="170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1000</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300</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a:solidFill>
                            <a:schemeClr val="accent1">
                              <a:lumMod val="75000"/>
                            </a:schemeClr>
                          </a:solidFill>
                          <a:effectLst/>
                          <a:latin typeface="Calibri" panose="020F0502020204030204" pitchFamily="34" charset="0"/>
                          <a:cs typeface="Calibri" panose="020F0502020204030204" pitchFamily="34" charset="0"/>
                        </a:rPr>
                        <a:t>150</a:t>
                      </a:r>
                      <a:endParaRPr lang="es-CL" sz="170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tc>
                  <a:txBody>
                    <a:bodyPr/>
                    <a:lstStyle/>
                    <a:p>
                      <a:pPr algn="ctr">
                        <a:lnSpc>
                          <a:spcPct val="110000"/>
                        </a:lnSpc>
                        <a:spcAft>
                          <a:spcPts val="0"/>
                        </a:spcAft>
                      </a:pPr>
                      <a:r>
                        <a:rPr lang="es-CL" sz="1700" dirty="0">
                          <a:solidFill>
                            <a:schemeClr val="accent1">
                              <a:lumMod val="75000"/>
                            </a:schemeClr>
                          </a:solidFill>
                          <a:effectLst/>
                          <a:latin typeface="Calibri" panose="020F0502020204030204" pitchFamily="34" charset="0"/>
                          <a:cs typeface="Calibri" panose="020F0502020204030204" pitchFamily="34" charset="0"/>
                        </a:rPr>
                        <a:t>150</a:t>
                      </a:r>
                      <a:endParaRPr lang="es-CL" sz="1700" dirty="0">
                        <a:solidFill>
                          <a:schemeClr val="accent1">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tc>
                <a:extLst>
                  <a:ext uri="{0D108BD9-81ED-4DB2-BD59-A6C34878D82A}">
                    <a16:rowId xmlns:a16="http://schemas.microsoft.com/office/drawing/2014/main" xmlns="" val="10005"/>
                  </a:ext>
                </a:extLst>
              </a:tr>
            </a:tbl>
          </a:graphicData>
        </a:graphic>
      </p:graphicFrame>
      <p:sp>
        <p:nvSpPr>
          <p:cNvPr id="7" name="1 Título">
            <a:extLst>
              <a:ext uri="{FF2B5EF4-FFF2-40B4-BE49-F238E27FC236}">
                <a16:creationId xmlns:a16="http://schemas.microsoft.com/office/drawing/2014/main" xmlns="" id="{FE4E16E3-D885-413D-BDF4-0842DE98F61B}"/>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xmlns="" id="{1482E543-A896-49AC-B8CF-166C0EA0130F}"/>
              </a:ext>
            </a:extLst>
          </p:cNvPr>
          <p:cNvSpPr>
            <a:spLocks noGrp="1"/>
          </p:cNvSpPr>
          <p:nvPr>
            <p:ph idx="1"/>
          </p:nvPr>
        </p:nvSpPr>
        <p:spPr>
          <a:xfrm>
            <a:off x="380960" y="1224346"/>
            <a:ext cx="11054548" cy="240065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s-CL" sz="2600" b="1" kern="1200" dirty="0">
                <a:solidFill>
                  <a:schemeClr val="accent1"/>
                </a:solidFill>
                <a:latin typeface="Calibri" panose="020F0502020204030204" pitchFamily="34" charset="0"/>
                <a:cs typeface="Calibri" panose="020F0502020204030204" pitchFamily="34" charset="0"/>
              </a:rPr>
              <a:t>ESTABLECIMIENTOS</a:t>
            </a:r>
          </a:p>
          <a:p>
            <a:endParaRPr lang="es-CL" sz="2600" dirty="0">
              <a:solidFill>
                <a:schemeClr val="accent1"/>
              </a:solidFill>
              <a:latin typeface="Calibri" panose="020F0502020204030204" pitchFamily="34" charset="0"/>
              <a:cs typeface="Calibri" panose="020F0502020204030204" pitchFamily="34" charset="0"/>
            </a:endParaRPr>
          </a:p>
          <a:p>
            <a:pPr algn="just"/>
            <a:r>
              <a:rPr lang="es-ES_tradnl" sz="2600" dirty="0">
                <a:solidFill>
                  <a:schemeClr val="accent1"/>
                </a:solidFill>
                <a:latin typeface="Calibri" panose="020F0502020204030204" pitchFamily="34" charset="0"/>
                <a:cs typeface="Calibri" panose="020F0502020204030204" pitchFamily="34" charset="0"/>
              </a:rPr>
              <a:t>Se entenderá por tales, las dependencias de los Servicios de Salud, a saber: Dirección de Servicio, Hospitales, Institutos, Centros de Diagnóstico Terapéutico (CDT), Centros de Referencia de Salud (CRS), Dirección de Atención Primaria, Consultorios y Postas Rurales</a:t>
            </a:r>
            <a:r>
              <a:rPr lang="es-ES_tradnl" sz="2600" dirty="0" smtClean="0">
                <a:solidFill>
                  <a:schemeClr val="accent1"/>
                </a:solidFill>
                <a:latin typeface="Calibri" panose="020F0502020204030204" pitchFamily="34" charset="0"/>
                <a:cs typeface="Calibri" panose="020F0502020204030204" pitchFamily="34" charset="0"/>
              </a:rPr>
              <a:t>.</a:t>
            </a:r>
            <a:endParaRPr lang="es-CL" sz="2600" dirty="0">
              <a:solidFill>
                <a:schemeClr val="accent1"/>
              </a:solidFill>
              <a:latin typeface="Calibri" panose="020F0502020204030204" pitchFamily="34" charset="0"/>
              <a:cs typeface="Calibri" panose="020F0502020204030204" pitchFamily="34" charset="0"/>
            </a:endParaRPr>
          </a:p>
        </p:txBody>
      </p:sp>
      <p:sp>
        <p:nvSpPr>
          <p:cNvPr id="7" name="1 Título">
            <a:extLst>
              <a:ext uri="{FF2B5EF4-FFF2-40B4-BE49-F238E27FC236}">
                <a16:creationId xmlns:a16="http://schemas.microsoft.com/office/drawing/2014/main" xmlns="" id="{791E9E1C-CE82-4AFE-AA7C-2DC24153D1A0}"/>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extLst>
      <p:ext uri="{BB962C8B-B14F-4D97-AF65-F5344CB8AC3E}">
        <p14:creationId xmlns:p14="http://schemas.microsoft.com/office/powerpoint/2010/main" val="418324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xmlns="" id="{1482E543-A896-49AC-B8CF-166C0EA0130F}"/>
              </a:ext>
            </a:extLst>
          </p:cNvPr>
          <p:cNvSpPr>
            <a:spLocks noGrp="1"/>
          </p:cNvSpPr>
          <p:nvPr>
            <p:ph idx="1"/>
          </p:nvPr>
        </p:nvSpPr>
        <p:spPr>
          <a:xfrm>
            <a:off x="380960" y="1224346"/>
            <a:ext cx="11054548" cy="48013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r>
              <a:rPr lang="es-CL" sz="2600" b="1" kern="1200" dirty="0" smtClean="0">
                <a:solidFill>
                  <a:schemeClr val="accent1"/>
                </a:solidFill>
                <a:latin typeface="Calibri" panose="020F0502020204030204" pitchFamily="34" charset="0"/>
                <a:cs typeface="Calibri" panose="020F0502020204030204" pitchFamily="34" charset="0"/>
              </a:rPr>
              <a:t>NO </a:t>
            </a:r>
            <a:r>
              <a:rPr lang="es-CL" sz="2600" b="1" kern="1200" dirty="0">
                <a:solidFill>
                  <a:schemeClr val="accent1"/>
                </a:solidFill>
                <a:latin typeface="Calibri" panose="020F0502020204030204" pitchFamily="34" charset="0"/>
                <a:cs typeface="Calibri" panose="020F0502020204030204" pitchFamily="34" charset="0"/>
              </a:rPr>
              <a:t>TIENEN </a:t>
            </a:r>
            <a:r>
              <a:rPr lang="es-CL" sz="2600" b="1" kern="1200" dirty="0" smtClean="0">
                <a:solidFill>
                  <a:schemeClr val="accent1"/>
                </a:solidFill>
                <a:latin typeface="Calibri" panose="020F0502020204030204" pitchFamily="34" charset="0"/>
                <a:cs typeface="Calibri" panose="020F0502020204030204" pitchFamily="34" charset="0"/>
              </a:rPr>
              <a:t>DERECHO</a:t>
            </a:r>
            <a:endParaRPr lang="es-CL" sz="2600" b="1"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Aquellos que no hayan sido calificados por cualquier motivo, en el respectivo período.</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Los cargos adscritos a la Ley N°15.076.</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Los que hayan sido sancionados con alguna de las medidas disciplinarias del Art. 121 del DFL N°29, de 2004, que fija el texto refundido, coordinado y sistematizado de la Ley N°18.834, sobre Estatuto Administrativo.</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Los que tengan ausencias injustificadas conforme al Art. 72 del DFL N°29, de 2004, que fija el texto refundido, coordinado y sistematizado de la Ley N°18.834, sobre Estatuto Administrativo.</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Profesionales contratados bajo la modalidad de Honorarios.</a:t>
            </a:r>
            <a:endParaRPr 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sz="2600" kern="1200" dirty="0">
                <a:solidFill>
                  <a:schemeClr val="accent1"/>
                </a:solidFill>
                <a:latin typeface="Calibri" panose="020F0502020204030204" pitchFamily="34" charset="0"/>
                <a:cs typeface="Calibri" panose="020F0502020204030204" pitchFamily="34" charset="0"/>
              </a:rPr>
              <a:t>Becarios, no son considerados funcionarios según su modalidad de estudio.</a:t>
            </a:r>
            <a:endParaRPr lang="es-CL" sz="2600" kern="1200" dirty="0">
              <a:solidFill>
                <a:schemeClr val="accent1"/>
              </a:solidFill>
              <a:latin typeface="Calibri" panose="020F0502020204030204" pitchFamily="34" charset="0"/>
              <a:cs typeface="Calibri" panose="020F0502020204030204" pitchFamily="34" charset="0"/>
            </a:endParaRPr>
          </a:p>
        </p:txBody>
      </p:sp>
      <p:sp>
        <p:nvSpPr>
          <p:cNvPr id="7" name="1 Título">
            <a:extLst>
              <a:ext uri="{FF2B5EF4-FFF2-40B4-BE49-F238E27FC236}">
                <a16:creationId xmlns:a16="http://schemas.microsoft.com/office/drawing/2014/main" xmlns="" id="{791E9E1C-CE82-4AFE-AA7C-2DC24153D1A0}"/>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extLst>
      <p:ext uri="{BB962C8B-B14F-4D97-AF65-F5344CB8AC3E}">
        <p14:creationId xmlns:p14="http://schemas.microsoft.com/office/powerpoint/2010/main" val="226001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xmlns="" id="{6F122115-3B1E-499D-883F-A3D056CF388D}"/>
              </a:ext>
            </a:extLst>
          </p:cNvPr>
          <p:cNvSpPr txBox="1">
            <a:spLocks/>
          </p:cNvSpPr>
          <p:nvPr/>
        </p:nvSpPr>
        <p:spPr>
          <a:xfrm>
            <a:off x="511175" y="200025"/>
            <a:ext cx="9613900" cy="592138"/>
          </a:xfrm>
          <a:prstGeom prst="rect">
            <a:avLst/>
          </a:prstGeom>
        </p:spPr>
        <p:txBody>
          <a:bodyPr anchor="ct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defRPr/>
            </a:pPr>
            <a:r>
              <a:rPr lang="es-CL" sz="2600" kern="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MARCO REGULATORIO</a:t>
            </a:r>
          </a:p>
        </p:txBody>
      </p:sp>
      <p:graphicFrame>
        <p:nvGraphicFramePr>
          <p:cNvPr id="4" name="3 Diagrama"/>
          <p:cNvGraphicFramePr/>
          <p:nvPr>
            <p:extLst>
              <p:ext uri="{D42A27DB-BD31-4B8C-83A1-F6EECF244321}">
                <p14:modId xmlns:p14="http://schemas.microsoft.com/office/powerpoint/2010/main" val="3920108819"/>
              </p:ext>
            </p:extLst>
          </p:nvPr>
        </p:nvGraphicFramePr>
        <p:xfrm>
          <a:off x="-1116458" y="1196447"/>
          <a:ext cx="13936345" cy="5147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xmlns="" id="{1482E543-A896-49AC-B8CF-166C0EA0130F}"/>
              </a:ext>
            </a:extLst>
          </p:cNvPr>
          <p:cNvSpPr>
            <a:spLocks noGrp="1"/>
          </p:cNvSpPr>
          <p:nvPr>
            <p:ph idx="1"/>
          </p:nvPr>
        </p:nvSpPr>
        <p:spPr>
          <a:xfrm>
            <a:off x="380960" y="1224346"/>
            <a:ext cx="11054548" cy="36009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r>
              <a:rPr lang="es-CL" sz="2600" b="1" kern="1200" dirty="0" smtClean="0">
                <a:solidFill>
                  <a:schemeClr val="accent1"/>
                </a:solidFill>
                <a:latin typeface="Calibri" panose="020F0502020204030204" pitchFamily="34" charset="0"/>
                <a:cs typeface="Calibri" panose="020F0502020204030204" pitchFamily="34" charset="0"/>
              </a:rPr>
              <a:t>A TENER EN CONSIDERACIÓN</a:t>
            </a:r>
          </a:p>
          <a:p>
            <a:pPr marL="342900" indent="-342900" algn="just">
              <a:buFont typeface="Arial" pitchFamily="34" charset="0"/>
              <a:buChar char="•"/>
            </a:pPr>
            <a:r>
              <a:rPr lang="es-CL" sz="2600" kern="1200" dirty="0" smtClean="0">
                <a:solidFill>
                  <a:schemeClr val="accent1"/>
                </a:solidFill>
                <a:latin typeface="Calibri" panose="020F0502020204030204" pitchFamily="34" charset="0"/>
                <a:cs typeface="Calibri" panose="020F0502020204030204" pitchFamily="34" charset="0"/>
              </a:rPr>
              <a:t>Los </a:t>
            </a:r>
            <a:r>
              <a:rPr lang="es-CL" sz="2600" kern="1200" dirty="0">
                <a:solidFill>
                  <a:schemeClr val="accent1"/>
                </a:solidFill>
                <a:latin typeface="Calibri" panose="020F0502020204030204" pitchFamily="34" charset="0"/>
                <a:cs typeface="Calibri" panose="020F0502020204030204" pitchFamily="34" charset="0"/>
              </a:rPr>
              <a:t>profesionales afectos a la ley que formen parte de la Junta Calificadora, los delegados del personal ante esta y los Directores de las Asociaciones de Funcionarios a que se refiere la Ley N° 19.296, tendrán derecho, por concepto a este beneficio, al 5% de sus remuneraciones. </a:t>
            </a:r>
          </a:p>
          <a:p>
            <a:pPr marL="342900" indent="-342900" algn="just">
              <a:buFont typeface="Arial" pitchFamily="34" charset="0"/>
              <a:buChar char="•"/>
            </a:pPr>
            <a:endParaRPr lang="es-CL" sz="2600" kern="1200" dirty="0">
              <a:solidFill>
                <a:schemeClr val="accent1"/>
              </a:solidFill>
              <a:latin typeface="Calibri" panose="020F0502020204030204" pitchFamily="34" charset="0"/>
              <a:cs typeface="Calibri" panose="020F0502020204030204" pitchFamily="34" charset="0"/>
            </a:endParaRPr>
          </a:p>
          <a:p>
            <a:pPr marL="342900" indent="-342900" algn="just">
              <a:buFont typeface="Arial" pitchFamily="34" charset="0"/>
              <a:buChar char="•"/>
            </a:pPr>
            <a:r>
              <a:rPr lang="es-CL" sz="2600" kern="1200" dirty="0">
                <a:solidFill>
                  <a:schemeClr val="accent1"/>
                </a:solidFill>
                <a:latin typeface="Calibri" panose="020F0502020204030204" pitchFamily="34" charset="0"/>
                <a:cs typeface="Calibri" panose="020F0502020204030204" pitchFamily="34" charset="0"/>
              </a:rPr>
              <a:t>Los delegados del personal y los Directores de las Asociaciones de Funcionarios que opten por ser calificados se sujetaran a las normas generales de este beneficio</a:t>
            </a:r>
            <a:r>
              <a:rPr lang="es-CL" sz="2600" kern="1200" dirty="0" smtClean="0">
                <a:solidFill>
                  <a:schemeClr val="accent1"/>
                </a:solidFill>
                <a:latin typeface="Calibri" panose="020F0502020204030204" pitchFamily="34" charset="0"/>
                <a:cs typeface="Calibri" panose="020F0502020204030204" pitchFamily="34" charset="0"/>
              </a:rPr>
              <a:t>.</a:t>
            </a:r>
            <a:endParaRPr lang="es-CL" sz="2600" kern="1200" dirty="0">
              <a:solidFill>
                <a:schemeClr val="accent1"/>
              </a:solidFill>
              <a:latin typeface="Calibri" panose="020F0502020204030204" pitchFamily="34" charset="0"/>
              <a:cs typeface="Calibri" panose="020F0502020204030204" pitchFamily="34" charset="0"/>
            </a:endParaRPr>
          </a:p>
        </p:txBody>
      </p:sp>
      <p:sp>
        <p:nvSpPr>
          <p:cNvPr id="7" name="1 Título">
            <a:extLst>
              <a:ext uri="{FF2B5EF4-FFF2-40B4-BE49-F238E27FC236}">
                <a16:creationId xmlns:a16="http://schemas.microsoft.com/office/drawing/2014/main" xmlns="" id="{791E9E1C-CE82-4AFE-AA7C-2DC24153D1A0}"/>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extLst>
      <p:ext uri="{BB962C8B-B14F-4D97-AF65-F5344CB8AC3E}">
        <p14:creationId xmlns:p14="http://schemas.microsoft.com/office/powerpoint/2010/main" val="309037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Marcador de contenido"/>
          <p:cNvSpPr>
            <a:spLocks noGrp="1"/>
          </p:cNvSpPr>
          <p:nvPr>
            <p:ph sz="half" idx="4294967295"/>
          </p:nvPr>
        </p:nvSpPr>
        <p:spPr>
          <a:xfrm>
            <a:off x="369826" y="1143000"/>
            <a:ext cx="11556958" cy="300467"/>
          </a:xfrm>
        </p:spPr>
        <p:txBody>
          <a:bodyPr/>
          <a:lstStyle/>
          <a:p>
            <a:pPr algn="ctr" eaLnBrk="1" hangingPunct="1">
              <a:lnSpc>
                <a:spcPct val="80000"/>
              </a:lnSpc>
            </a:pPr>
            <a:r>
              <a:rPr lang="es-ES" sz="2400" b="1" kern="1200" dirty="0">
                <a:solidFill>
                  <a:schemeClr val="accent1"/>
                </a:solidFill>
                <a:latin typeface="Calibri" panose="020F0502020204030204" pitchFamily="34" charset="0"/>
                <a:cs typeface="Calibri" panose="020F0502020204030204" pitchFamily="34" charset="0"/>
              </a:rPr>
              <a:t>PROMEDIO </a:t>
            </a:r>
            <a:r>
              <a:rPr lang="es-ES" sz="2400" b="1" kern="1200" dirty="0" smtClean="0">
                <a:solidFill>
                  <a:schemeClr val="accent1"/>
                </a:solidFill>
                <a:latin typeface="Calibri" panose="020F0502020204030204" pitchFamily="34" charset="0"/>
                <a:cs typeface="Calibri" panose="020F0502020204030204" pitchFamily="34" charset="0"/>
              </a:rPr>
              <a:t>PONDERADO PARA PROFESIONALES FUNCIONARIOS CON MÁS DE UN CARGO</a:t>
            </a:r>
            <a:endParaRPr lang="es-CL" sz="2400" b="1" dirty="0">
              <a:solidFill>
                <a:srgbClr val="003366"/>
              </a:solidFill>
            </a:endParaRPr>
          </a:p>
        </p:txBody>
      </p:sp>
      <p:sp>
        <p:nvSpPr>
          <p:cNvPr id="4"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A TENER EN CONSIDERACION</a:t>
            </a:r>
          </a:p>
        </p:txBody>
      </p:sp>
      <p:pic>
        <p:nvPicPr>
          <p:cNvPr id="5" name="Imagen 4">
            <a:extLst>
              <a:ext uri="{FF2B5EF4-FFF2-40B4-BE49-F238E27FC236}">
                <a16:creationId xmlns:a16="http://schemas.microsoft.com/office/drawing/2014/main" xmlns="" id="{13323317-769C-4404-9213-3D921DB2FE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2753" y="1547583"/>
            <a:ext cx="9702511" cy="482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03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Content Placeholder 8">
            <a:extLst>
              <a:ext uri="{FF2B5EF4-FFF2-40B4-BE49-F238E27FC236}">
                <a16:creationId xmlns:a16="http://schemas.microsoft.com/office/drawing/2014/main" xmlns="" id="{F8B9E470-5DD8-4CFA-B7D2-9E2CDC1DFAD9}"/>
              </a:ext>
            </a:extLst>
          </p:cNvPr>
          <p:cNvSpPr>
            <a:spLocks noGrp="1"/>
          </p:cNvSpPr>
          <p:nvPr>
            <p:ph idx="1"/>
          </p:nvPr>
        </p:nvSpPr>
        <p:spPr>
          <a:xfrm>
            <a:off x="722735" y="1268413"/>
            <a:ext cx="10778875" cy="36009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r>
              <a:rPr lang="es-CL" sz="2600" b="1" dirty="0" smtClean="0">
                <a:solidFill>
                  <a:schemeClr val="accent1"/>
                </a:solidFill>
                <a:latin typeface="Calibri" panose="020F0502020204030204" pitchFamily="34" charset="0"/>
                <a:cs typeface="Calibri" panose="020F0502020204030204" pitchFamily="34" charset="0"/>
              </a:rPr>
              <a:t>CONFORMACIÓN DE LAS LISTAS DE BENEFICIADOS</a:t>
            </a:r>
          </a:p>
          <a:p>
            <a:pPr algn="just"/>
            <a:endParaRPr lang="es-CL" sz="2600" dirty="0" smtClean="0">
              <a:solidFill>
                <a:schemeClr val="accent1"/>
              </a:solidFill>
              <a:latin typeface="Calibri" panose="020F0502020204030204" pitchFamily="34" charset="0"/>
              <a:cs typeface="Calibri" panose="020F0502020204030204" pitchFamily="34" charset="0"/>
            </a:endParaRPr>
          </a:p>
          <a:p>
            <a:pPr algn="just"/>
            <a:r>
              <a:rPr lang="es-ES_tradnl" sz="2600" dirty="0" smtClean="0">
                <a:solidFill>
                  <a:schemeClr val="accent1"/>
                </a:solidFill>
                <a:latin typeface="Calibri" panose="020F0502020204030204" pitchFamily="34" charset="0"/>
                <a:cs typeface="Calibri" panose="020F0502020204030204" pitchFamily="34" charset="0"/>
              </a:rPr>
              <a:t>El </a:t>
            </a:r>
            <a:r>
              <a:rPr lang="es-ES_tradnl" sz="2600" dirty="0">
                <a:solidFill>
                  <a:schemeClr val="accent1"/>
                </a:solidFill>
                <a:latin typeface="Calibri" panose="020F0502020204030204" pitchFamily="34" charset="0"/>
                <a:cs typeface="Calibri" panose="020F0502020204030204" pitchFamily="34" charset="0"/>
              </a:rPr>
              <a:t>personal de planta y a contrata de un mismo establecimiento, será ubicado en orden decreciente de acuerdo al puntaje obtenido en su calificación. Para esto, la Oficina de Personal tendrá un plazo de 2 días hábiles después de finalizado el proceso de Apelación. </a:t>
            </a:r>
            <a:endParaRPr lang="es-ES_tradnl" sz="2600" dirty="0" smtClean="0">
              <a:solidFill>
                <a:schemeClr val="accent1"/>
              </a:solidFill>
              <a:latin typeface="Calibri" panose="020F0502020204030204" pitchFamily="34" charset="0"/>
              <a:cs typeface="Calibri" panose="020F0502020204030204" pitchFamily="34" charset="0"/>
            </a:endParaRPr>
          </a:p>
          <a:p>
            <a:pPr algn="just"/>
            <a:endParaRPr lang="es-ES_tradnl" sz="2600" dirty="0">
              <a:solidFill>
                <a:schemeClr val="accent1"/>
              </a:solidFill>
              <a:latin typeface="Calibri" panose="020F0502020204030204" pitchFamily="34" charset="0"/>
              <a:cs typeface="Calibri" panose="020F0502020204030204" pitchFamily="34" charset="0"/>
            </a:endParaRPr>
          </a:p>
          <a:p>
            <a:pPr algn="just"/>
            <a:r>
              <a:rPr lang="es-ES_tradnl" sz="2600" dirty="0" smtClean="0">
                <a:solidFill>
                  <a:schemeClr val="accent1"/>
                </a:solidFill>
                <a:latin typeface="Calibri" panose="020F0502020204030204" pitchFamily="34" charset="0"/>
                <a:cs typeface="Calibri" panose="020F0502020204030204" pitchFamily="34" charset="0"/>
              </a:rPr>
              <a:t>Quienes </a:t>
            </a:r>
            <a:r>
              <a:rPr lang="es-ES_tradnl" sz="2600" dirty="0">
                <a:solidFill>
                  <a:schemeClr val="accent1"/>
                </a:solidFill>
                <a:latin typeface="Calibri" panose="020F0502020204030204" pitchFamily="34" charset="0"/>
                <a:cs typeface="Calibri" panose="020F0502020204030204" pitchFamily="34" charset="0"/>
              </a:rPr>
              <a:t>tengan más de un cargo, serán ubicados de acuerdo al procedimiento de promedio señalado anteriormente</a:t>
            </a:r>
            <a:r>
              <a:rPr lang="es-ES_tradnl" sz="2600" dirty="0" smtClean="0">
                <a:solidFill>
                  <a:schemeClr val="accent1"/>
                </a:solidFill>
                <a:latin typeface="Calibri" panose="020F0502020204030204" pitchFamily="34" charset="0"/>
                <a:cs typeface="Calibri" panose="020F0502020204030204" pitchFamily="34" charset="0"/>
              </a:rPr>
              <a:t>.</a:t>
            </a:r>
            <a:endParaRPr lang="es-CL" altLang="es-CL" sz="2600" kern="1200" dirty="0">
              <a:solidFill>
                <a:schemeClr val="accent1"/>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xmlns="" id="{5EC3F5DC-E764-4C15-823F-24072078850C}"/>
              </a:ext>
            </a:extLst>
          </p:cNvPr>
          <p:cNvSpPr/>
          <p:nvPr/>
        </p:nvSpPr>
        <p:spPr>
          <a:xfrm>
            <a:off x="-745783" y="-271979"/>
            <a:ext cx="1097865" cy="369332"/>
          </a:xfrm>
          <a:prstGeom prst="rect">
            <a:avLst/>
          </a:prstGeom>
        </p:spPr>
        <p:txBody>
          <a:bodyPr wrap="none">
            <a:spAutoFit/>
          </a:bodyPr>
          <a:lstStyle/>
          <a:p>
            <a:r>
              <a:rPr lang="es-ES_tradnl" altLang="es-CL" dirty="0">
                <a:solidFill>
                  <a:schemeClr val="accent1"/>
                </a:solidFill>
                <a:latin typeface="Calibri" panose="020F0502020204030204" pitchFamily="34" charset="0"/>
                <a:cs typeface="Calibri" panose="020F0502020204030204" pitchFamily="34" charset="0"/>
              </a:rPr>
              <a:t>Promedio</a:t>
            </a:r>
            <a:endParaRPr lang="es-CL" dirty="0"/>
          </a:p>
        </p:txBody>
      </p:sp>
      <p:sp>
        <p:nvSpPr>
          <p:cNvPr id="6" name="1 Título">
            <a:extLst>
              <a:ext uri="{FF2B5EF4-FFF2-40B4-BE49-F238E27FC236}">
                <a16:creationId xmlns:a16="http://schemas.microsoft.com/office/drawing/2014/main" xmlns="" id="{FE4E16E3-D885-413D-BDF4-0842DE98F61B}"/>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extLst>
      <p:ext uri="{BB962C8B-B14F-4D97-AF65-F5344CB8AC3E}">
        <p14:creationId xmlns:p14="http://schemas.microsoft.com/office/powerpoint/2010/main" val="416272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Content Placeholder 8">
            <a:extLst>
              <a:ext uri="{FF2B5EF4-FFF2-40B4-BE49-F238E27FC236}">
                <a16:creationId xmlns:a16="http://schemas.microsoft.com/office/drawing/2014/main" xmlns="" id="{F8B9E470-5DD8-4CFA-B7D2-9E2CDC1DFAD9}"/>
              </a:ext>
            </a:extLst>
          </p:cNvPr>
          <p:cNvSpPr>
            <a:spLocks noGrp="1"/>
          </p:cNvSpPr>
          <p:nvPr>
            <p:ph idx="1"/>
          </p:nvPr>
        </p:nvSpPr>
        <p:spPr>
          <a:xfrm>
            <a:off x="722735" y="1268413"/>
            <a:ext cx="10778875" cy="520142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r>
              <a:rPr lang="es-ES_tradnl" altLang="es-CL" sz="2600" b="1" kern="1200" dirty="0" smtClean="0">
                <a:solidFill>
                  <a:schemeClr val="accent1"/>
                </a:solidFill>
                <a:latin typeface="Calibri" panose="020F0502020204030204" pitchFamily="34" charset="0"/>
                <a:cs typeface="Calibri" panose="020F0502020204030204" pitchFamily="34" charset="0"/>
              </a:rPr>
              <a:t>PROCEDIMIENTO DE DESEMPATE</a:t>
            </a:r>
          </a:p>
          <a:p>
            <a:pPr algn="just"/>
            <a:r>
              <a:rPr lang="es-ES_tradnl" altLang="es-CL" sz="2600" kern="1200" dirty="0" smtClean="0">
                <a:solidFill>
                  <a:schemeClr val="accent1"/>
                </a:solidFill>
                <a:latin typeface="Calibri" panose="020F0502020204030204" pitchFamily="34" charset="0"/>
                <a:cs typeface="Calibri" panose="020F0502020204030204" pitchFamily="34" charset="0"/>
              </a:rPr>
              <a:t>1. Notas </a:t>
            </a:r>
            <a:r>
              <a:rPr lang="es-ES_tradnl" altLang="es-CL" sz="2600" kern="1200" dirty="0">
                <a:solidFill>
                  <a:schemeClr val="accent1"/>
                </a:solidFill>
                <a:latin typeface="Calibri" panose="020F0502020204030204" pitchFamily="34" charset="0"/>
                <a:cs typeface="Calibri" panose="020F0502020204030204" pitchFamily="34" charset="0"/>
              </a:rPr>
              <a:t>asignadas a cada rubro en el siguiente orden de relevancia:</a:t>
            </a:r>
            <a:endParaRPr lang="es-CL" alt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altLang="es-CL" sz="2600" kern="1200" dirty="0" smtClean="0">
                <a:solidFill>
                  <a:schemeClr val="accent1"/>
                </a:solidFill>
                <a:latin typeface="Calibri" panose="020F0502020204030204" pitchFamily="34" charset="0"/>
                <a:cs typeface="Calibri" panose="020F0502020204030204" pitchFamily="34" charset="0"/>
              </a:rPr>
              <a:t>Eficiencia</a:t>
            </a:r>
            <a:endParaRPr lang="es-CL" alt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altLang="es-CL" sz="2600" kern="1200" dirty="0" smtClean="0">
                <a:solidFill>
                  <a:schemeClr val="accent1"/>
                </a:solidFill>
                <a:latin typeface="Calibri" panose="020F0502020204030204" pitchFamily="34" charset="0"/>
                <a:cs typeface="Calibri" panose="020F0502020204030204" pitchFamily="34" charset="0"/>
              </a:rPr>
              <a:t>Cooperación </a:t>
            </a:r>
            <a:r>
              <a:rPr lang="es-ES_tradnl" altLang="es-CL" sz="2600" kern="1200" dirty="0">
                <a:solidFill>
                  <a:schemeClr val="accent1"/>
                </a:solidFill>
                <a:latin typeface="Calibri" panose="020F0502020204030204" pitchFamily="34" charset="0"/>
                <a:cs typeface="Calibri" panose="020F0502020204030204" pitchFamily="34" charset="0"/>
              </a:rPr>
              <a:t>e Iniciativa</a:t>
            </a:r>
            <a:endParaRPr lang="es-CL" alt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altLang="es-CL" sz="2600" kern="1200" dirty="0" smtClean="0">
                <a:solidFill>
                  <a:schemeClr val="accent1"/>
                </a:solidFill>
                <a:latin typeface="Calibri" panose="020F0502020204030204" pitchFamily="34" charset="0"/>
                <a:cs typeface="Calibri" panose="020F0502020204030204" pitchFamily="34" charset="0"/>
              </a:rPr>
              <a:t>Preparación </a:t>
            </a:r>
            <a:r>
              <a:rPr lang="es-ES_tradnl" altLang="es-CL" sz="2600" kern="1200" dirty="0">
                <a:solidFill>
                  <a:schemeClr val="accent1"/>
                </a:solidFill>
                <a:latin typeface="Calibri" panose="020F0502020204030204" pitchFamily="34" charset="0"/>
                <a:cs typeface="Calibri" panose="020F0502020204030204" pitchFamily="34" charset="0"/>
              </a:rPr>
              <a:t>y Conocimiento</a:t>
            </a:r>
            <a:endParaRPr lang="es-CL" altLang="es-CL" sz="2600" kern="1200" dirty="0">
              <a:solidFill>
                <a:schemeClr val="accent1"/>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s-ES_tradnl" altLang="es-CL" sz="2600" kern="1200" dirty="0" smtClean="0">
                <a:solidFill>
                  <a:schemeClr val="accent1"/>
                </a:solidFill>
                <a:latin typeface="Calibri" panose="020F0502020204030204" pitchFamily="34" charset="0"/>
                <a:cs typeface="Calibri" panose="020F0502020204030204" pitchFamily="34" charset="0"/>
              </a:rPr>
              <a:t>Conducta</a:t>
            </a:r>
            <a:endParaRPr lang="es-CL" altLang="es-CL" sz="2600" kern="1200" dirty="0">
              <a:solidFill>
                <a:schemeClr val="accent1"/>
              </a:solidFill>
              <a:latin typeface="Calibri" panose="020F0502020204030204" pitchFamily="34" charset="0"/>
              <a:cs typeface="Calibri" panose="020F0502020204030204" pitchFamily="34" charset="0"/>
            </a:endParaRPr>
          </a:p>
          <a:p>
            <a:pPr algn="just"/>
            <a:r>
              <a:rPr lang="es-ES_tradnl" altLang="es-CL" sz="2600" kern="1200" dirty="0" smtClean="0">
                <a:solidFill>
                  <a:schemeClr val="accent1"/>
                </a:solidFill>
                <a:latin typeface="Calibri" panose="020F0502020204030204" pitchFamily="34" charset="0"/>
                <a:cs typeface="Calibri" panose="020F0502020204030204" pitchFamily="34" charset="0"/>
              </a:rPr>
              <a:t>2. Inasistencias </a:t>
            </a:r>
            <a:r>
              <a:rPr lang="es-ES_tradnl" altLang="es-CL" sz="2600" kern="1200" dirty="0">
                <a:solidFill>
                  <a:schemeClr val="accent1"/>
                </a:solidFill>
                <a:latin typeface="Calibri" panose="020F0502020204030204" pitchFamily="34" charset="0"/>
                <a:cs typeface="Calibri" panose="020F0502020204030204" pitchFamily="34" charset="0"/>
              </a:rPr>
              <a:t>injustificadas medidas en días de trabajo.</a:t>
            </a:r>
            <a:r>
              <a:rPr lang="es-CL" altLang="es-CL" sz="2600" kern="1200" dirty="0">
                <a:solidFill>
                  <a:schemeClr val="accent1"/>
                </a:solidFill>
                <a:latin typeface="Calibri" panose="020F0502020204030204" pitchFamily="34" charset="0"/>
                <a:cs typeface="Calibri" panose="020F0502020204030204" pitchFamily="34" charset="0"/>
              </a:rPr>
              <a:t>	</a:t>
            </a:r>
          </a:p>
          <a:p>
            <a:pPr algn="just"/>
            <a:r>
              <a:rPr lang="es-ES_tradnl" altLang="es-CL" sz="2600" kern="1200" dirty="0" smtClean="0">
                <a:solidFill>
                  <a:schemeClr val="accent1"/>
                </a:solidFill>
                <a:latin typeface="Calibri" panose="020F0502020204030204" pitchFamily="34" charset="0"/>
                <a:cs typeface="Calibri" panose="020F0502020204030204" pitchFamily="34" charset="0"/>
              </a:rPr>
              <a:t>3. Nota </a:t>
            </a:r>
            <a:r>
              <a:rPr lang="es-ES_tradnl" altLang="es-CL" sz="2600" kern="1200" dirty="0">
                <a:solidFill>
                  <a:schemeClr val="accent1"/>
                </a:solidFill>
                <a:latin typeface="Calibri" panose="020F0502020204030204" pitchFamily="34" charset="0"/>
                <a:cs typeface="Calibri" panose="020F0502020204030204" pitchFamily="34" charset="0"/>
              </a:rPr>
              <a:t>asignada al factor de Puntualidad, Asistencia y </a:t>
            </a:r>
            <a:r>
              <a:rPr lang="es-ES_tradnl" altLang="es-CL" sz="2600" kern="1200" dirty="0" smtClean="0">
                <a:solidFill>
                  <a:schemeClr val="accent1"/>
                </a:solidFill>
                <a:latin typeface="Calibri" panose="020F0502020204030204" pitchFamily="34" charset="0"/>
                <a:cs typeface="Calibri" panose="020F0502020204030204" pitchFamily="34" charset="0"/>
              </a:rPr>
              <a:t>Presentación </a:t>
            </a:r>
            <a:r>
              <a:rPr lang="es-ES_tradnl" altLang="es-CL" sz="2600" kern="1200" dirty="0">
                <a:solidFill>
                  <a:schemeClr val="accent1"/>
                </a:solidFill>
                <a:latin typeface="Calibri" panose="020F0502020204030204" pitchFamily="34" charset="0"/>
                <a:cs typeface="Calibri" panose="020F0502020204030204" pitchFamily="34" charset="0"/>
              </a:rPr>
              <a:t>Personal.</a:t>
            </a:r>
            <a:endParaRPr lang="es-CL" altLang="es-CL" sz="2600" kern="1200" dirty="0">
              <a:solidFill>
                <a:schemeClr val="accent1"/>
              </a:solidFill>
              <a:latin typeface="Calibri" panose="020F0502020204030204" pitchFamily="34" charset="0"/>
              <a:cs typeface="Calibri" panose="020F0502020204030204" pitchFamily="34" charset="0"/>
            </a:endParaRPr>
          </a:p>
          <a:p>
            <a:pPr algn="just"/>
            <a:r>
              <a:rPr lang="es-ES_tradnl" altLang="es-CL" sz="2600" kern="1200" dirty="0" smtClean="0">
                <a:solidFill>
                  <a:schemeClr val="accent1"/>
                </a:solidFill>
                <a:latin typeface="Calibri" panose="020F0502020204030204" pitchFamily="34" charset="0"/>
                <a:cs typeface="Calibri" panose="020F0502020204030204" pitchFamily="34" charset="0"/>
              </a:rPr>
              <a:t>4. Promedio </a:t>
            </a:r>
            <a:r>
              <a:rPr lang="es-ES_tradnl" altLang="es-CL" sz="2600" kern="1200" dirty="0">
                <a:solidFill>
                  <a:schemeClr val="accent1"/>
                </a:solidFill>
                <a:latin typeface="Calibri" panose="020F0502020204030204" pitchFamily="34" charset="0"/>
                <a:cs typeface="Calibri" panose="020F0502020204030204" pitchFamily="34" charset="0"/>
              </a:rPr>
              <a:t>de las dos últimas calificaciones inmediatamente </a:t>
            </a:r>
            <a:r>
              <a:rPr lang="es-ES_tradnl" altLang="es-CL" sz="2600" kern="1200" dirty="0" smtClean="0">
                <a:solidFill>
                  <a:schemeClr val="accent1"/>
                </a:solidFill>
                <a:latin typeface="Calibri" panose="020F0502020204030204" pitchFamily="34" charset="0"/>
                <a:cs typeface="Calibri" panose="020F0502020204030204" pitchFamily="34" charset="0"/>
              </a:rPr>
              <a:t>anteriores al periodo </a:t>
            </a:r>
            <a:r>
              <a:rPr lang="es-ES_tradnl" altLang="es-CL" sz="2600" kern="1200" dirty="0">
                <a:solidFill>
                  <a:schemeClr val="accent1"/>
                </a:solidFill>
                <a:latin typeface="Calibri" panose="020F0502020204030204" pitchFamily="34" charset="0"/>
                <a:cs typeface="Calibri" panose="020F0502020204030204" pitchFamily="34" charset="0"/>
              </a:rPr>
              <a:t>que se evalúa.</a:t>
            </a:r>
            <a:endParaRPr lang="es-CL" altLang="es-CL" sz="2600" kern="1200" dirty="0">
              <a:solidFill>
                <a:schemeClr val="accent1"/>
              </a:solidFill>
              <a:latin typeface="Calibri" panose="020F0502020204030204" pitchFamily="34" charset="0"/>
              <a:cs typeface="Calibri" panose="020F0502020204030204" pitchFamily="34" charset="0"/>
            </a:endParaRPr>
          </a:p>
          <a:p>
            <a:pPr algn="just"/>
            <a:r>
              <a:rPr lang="es-ES_tradnl" altLang="es-CL" sz="2600" kern="1200" dirty="0" smtClean="0">
                <a:solidFill>
                  <a:schemeClr val="accent1"/>
                </a:solidFill>
                <a:latin typeface="Calibri" panose="020F0502020204030204" pitchFamily="34" charset="0"/>
                <a:cs typeface="Calibri" panose="020F0502020204030204" pitchFamily="34" charset="0"/>
              </a:rPr>
              <a:t>5. De </a:t>
            </a:r>
            <a:r>
              <a:rPr lang="es-ES_tradnl" altLang="es-CL" sz="2600" kern="1200" dirty="0">
                <a:solidFill>
                  <a:schemeClr val="accent1"/>
                </a:solidFill>
                <a:latin typeface="Calibri" panose="020F0502020204030204" pitchFamily="34" charset="0"/>
                <a:cs typeface="Calibri" panose="020F0502020204030204" pitchFamily="34" charset="0"/>
              </a:rPr>
              <a:t>persistir el empate, el Presidente de la Junta dirimirá a </a:t>
            </a:r>
            <a:r>
              <a:rPr lang="es-ES_tradnl" altLang="es-CL" sz="2600" kern="1200" dirty="0" smtClean="0">
                <a:solidFill>
                  <a:schemeClr val="accent1"/>
                </a:solidFill>
                <a:latin typeface="Calibri" panose="020F0502020204030204" pitchFamily="34" charset="0"/>
                <a:cs typeface="Calibri" panose="020F0502020204030204" pitchFamily="34" charset="0"/>
              </a:rPr>
              <a:t>través </a:t>
            </a:r>
            <a:r>
              <a:rPr lang="es-ES_tradnl" altLang="es-CL" sz="2600" kern="1200" dirty="0">
                <a:solidFill>
                  <a:schemeClr val="accent1"/>
                </a:solidFill>
                <a:latin typeface="Calibri" panose="020F0502020204030204" pitchFamily="34" charset="0"/>
                <a:cs typeface="Calibri" panose="020F0502020204030204" pitchFamily="34" charset="0"/>
              </a:rPr>
              <a:t>de un </a:t>
            </a:r>
            <a:r>
              <a:rPr lang="es-ES_tradnl" altLang="es-CL" sz="2600" kern="1200" dirty="0" smtClean="0">
                <a:solidFill>
                  <a:schemeClr val="accent1"/>
                </a:solidFill>
                <a:latin typeface="Calibri" panose="020F0502020204030204" pitchFamily="34" charset="0"/>
                <a:cs typeface="Calibri" panose="020F0502020204030204" pitchFamily="34" charset="0"/>
              </a:rPr>
              <a:t>Sorteo </a:t>
            </a:r>
            <a:r>
              <a:rPr lang="es-ES_tradnl" altLang="es-CL" sz="2600" kern="1200" dirty="0">
                <a:solidFill>
                  <a:schemeClr val="accent1"/>
                </a:solidFill>
                <a:latin typeface="Calibri" panose="020F0502020204030204" pitchFamily="34" charset="0"/>
                <a:cs typeface="Calibri" panose="020F0502020204030204" pitchFamily="34" charset="0"/>
              </a:rPr>
              <a:t>que se llevará a cabo con todos los </a:t>
            </a:r>
            <a:r>
              <a:rPr lang="es-ES_tradnl" altLang="es-CL" sz="2600" kern="1200" dirty="0" smtClean="0">
                <a:solidFill>
                  <a:schemeClr val="accent1"/>
                </a:solidFill>
                <a:latin typeface="Calibri" panose="020F0502020204030204" pitchFamily="34" charset="0"/>
                <a:cs typeface="Calibri" panose="020F0502020204030204" pitchFamily="34" charset="0"/>
              </a:rPr>
              <a:t>integrantes </a:t>
            </a:r>
            <a:r>
              <a:rPr lang="es-ES_tradnl" altLang="es-CL" sz="2600" kern="1200" dirty="0">
                <a:solidFill>
                  <a:schemeClr val="accent1"/>
                </a:solidFill>
                <a:latin typeface="Calibri" panose="020F0502020204030204" pitchFamily="34" charset="0"/>
                <a:cs typeface="Calibri" panose="020F0502020204030204" pitchFamily="34" charset="0"/>
              </a:rPr>
              <a:t>de la Junta Calificadora </a:t>
            </a:r>
            <a:r>
              <a:rPr lang="es-ES_tradnl" altLang="es-CL" sz="2600" kern="1200" dirty="0" smtClean="0">
                <a:solidFill>
                  <a:schemeClr val="accent1"/>
                </a:solidFill>
                <a:latin typeface="Calibri" panose="020F0502020204030204" pitchFamily="34" charset="0"/>
                <a:cs typeface="Calibri" panose="020F0502020204030204" pitchFamily="34" charset="0"/>
              </a:rPr>
              <a:t>presentes</a:t>
            </a:r>
            <a:r>
              <a:rPr lang="es-ES_tradnl" altLang="es-CL" sz="2600" kern="1200" dirty="0">
                <a:solidFill>
                  <a:schemeClr val="accent1"/>
                </a:solidFill>
                <a:latin typeface="Calibri" panose="020F0502020204030204" pitchFamily="34" charset="0"/>
                <a:cs typeface="Calibri" panose="020F0502020204030204" pitchFamily="34" charset="0"/>
              </a:rPr>
              <a:t>.</a:t>
            </a:r>
            <a:endParaRPr lang="es-CL" altLang="es-CL" sz="2600" kern="1200" dirty="0">
              <a:solidFill>
                <a:schemeClr val="accent1"/>
              </a:solidFill>
              <a:latin typeface="Calibri" panose="020F0502020204030204" pitchFamily="34" charset="0"/>
              <a:cs typeface="Calibri" panose="020F0502020204030204" pitchFamily="34" charset="0"/>
            </a:endParaRPr>
          </a:p>
        </p:txBody>
      </p:sp>
      <p:sp>
        <p:nvSpPr>
          <p:cNvPr id="2" name="Rectángulo 1">
            <a:extLst>
              <a:ext uri="{FF2B5EF4-FFF2-40B4-BE49-F238E27FC236}">
                <a16:creationId xmlns:a16="http://schemas.microsoft.com/office/drawing/2014/main" xmlns="" id="{5EC3F5DC-E764-4C15-823F-24072078850C}"/>
              </a:ext>
            </a:extLst>
          </p:cNvPr>
          <p:cNvSpPr/>
          <p:nvPr/>
        </p:nvSpPr>
        <p:spPr>
          <a:xfrm>
            <a:off x="-745783" y="-271979"/>
            <a:ext cx="1097865" cy="369332"/>
          </a:xfrm>
          <a:prstGeom prst="rect">
            <a:avLst/>
          </a:prstGeom>
        </p:spPr>
        <p:txBody>
          <a:bodyPr wrap="none">
            <a:spAutoFit/>
          </a:bodyPr>
          <a:lstStyle/>
          <a:p>
            <a:r>
              <a:rPr lang="es-ES_tradnl" altLang="es-CL" dirty="0">
                <a:solidFill>
                  <a:schemeClr val="accent1"/>
                </a:solidFill>
                <a:latin typeface="Calibri" panose="020F0502020204030204" pitchFamily="34" charset="0"/>
                <a:cs typeface="Calibri" panose="020F0502020204030204" pitchFamily="34" charset="0"/>
              </a:rPr>
              <a:t>Promedio</a:t>
            </a:r>
            <a:endParaRPr lang="es-CL" dirty="0"/>
          </a:p>
        </p:txBody>
      </p:sp>
      <p:sp>
        <p:nvSpPr>
          <p:cNvPr id="6" name="1 Título">
            <a:extLst>
              <a:ext uri="{FF2B5EF4-FFF2-40B4-BE49-F238E27FC236}">
                <a16:creationId xmlns:a16="http://schemas.microsoft.com/office/drawing/2014/main" xmlns="" id="{FE4E16E3-D885-413D-BDF4-0842DE98F61B}"/>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Content Placeholder 8">
            <a:extLst>
              <a:ext uri="{FF2B5EF4-FFF2-40B4-BE49-F238E27FC236}">
                <a16:creationId xmlns:a16="http://schemas.microsoft.com/office/drawing/2014/main" xmlns="" id="{2E412591-C1B9-420A-B4EA-751917613800}"/>
              </a:ext>
            </a:extLst>
          </p:cNvPr>
          <p:cNvSpPr>
            <a:spLocks noGrp="1"/>
          </p:cNvSpPr>
          <p:nvPr>
            <p:ph idx="1"/>
          </p:nvPr>
        </p:nvSpPr>
        <p:spPr>
          <a:xfrm>
            <a:off x="601549" y="1213329"/>
            <a:ext cx="10811926" cy="400109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620" lvl="1" indent="0" algn="just">
              <a:buNone/>
            </a:pPr>
            <a:r>
              <a:rPr lang="es-ES_tradnl" altLang="es-CL" sz="2600" b="1" dirty="0" smtClean="0">
                <a:solidFill>
                  <a:schemeClr val="accent1"/>
                </a:solidFill>
                <a:latin typeface="Calibri" panose="020F0502020204030204" pitchFamily="34" charset="0"/>
                <a:cs typeface="Calibri" panose="020F0502020204030204" pitchFamily="34" charset="0"/>
              </a:rPr>
              <a:t>PUBLICACIÓN DE RESULTADOS Y RECLAMO DE POSICIÓN</a:t>
            </a:r>
          </a:p>
          <a:p>
            <a:pPr marL="1620" lvl="1" indent="0" algn="just">
              <a:buNone/>
            </a:pPr>
            <a:r>
              <a:rPr lang="es-ES_tradnl" altLang="es-CL" sz="2600" dirty="0" smtClean="0">
                <a:solidFill>
                  <a:schemeClr val="accent1"/>
                </a:solidFill>
                <a:latin typeface="Calibri" panose="020F0502020204030204" pitchFamily="34" charset="0"/>
                <a:cs typeface="Calibri" panose="020F0502020204030204" pitchFamily="34" charset="0"/>
              </a:rPr>
              <a:t>Los </a:t>
            </a:r>
            <a:r>
              <a:rPr lang="es-ES_tradnl" altLang="es-CL" sz="2600" dirty="0">
                <a:solidFill>
                  <a:schemeClr val="accent1"/>
                </a:solidFill>
                <a:latin typeface="Calibri" panose="020F0502020204030204" pitchFamily="34" charset="0"/>
                <a:cs typeface="Calibri" panose="020F0502020204030204" pitchFamily="34" charset="0"/>
              </a:rPr>
              <a:t>listados en orden decreciente, deben ser publicados en lugares visibles establecidos </a:t>
            </a:r>
          </a:p>
          <a:p>
            <a:pPr lvl="1" algn="just"/>
            <a:r>
              <a:rPr lang="es-ES_tradnl" altLang="es-CL" sz="2600" dirty="0">
                <a:solidFill>
                  <a:schemeClr val="accent1"/>
                </a:solidFill>
                <a:latin typeface="Calibri" panose="020F0502020204030204" pitchFamily="34" charset="0"/>
                <a:cs typeface="Calibri" panose="020F0502020204030204" pitchFamily="34" charset="0"/>
              </a:rPr>
              <a:t>Dentro de los tres días siguientes a esta publicación, los profesionales funcionarios podrán reclamar ante la Junta Calificadora por su ubicación en los listados, la cual tendrá dos días para resolver y rectificar si correspondiese.</a:t>
            </a:r>
          </a:p>
          <a:p>
            <a:pPr lvl="1" algn="just"/>
            <a:r>
              <a:rPr lang="es-ES_tradnl" altLang="es-CL" sz="2600" dirty="0">
                <a:solidFill>
                  <a:schemeClr val="accent1"/>
                </a:solidFill>
                <a:latin typeface="Calibri" panose="020F0502020204030204" pitchFamily="34" charset="0"/>
                <a:cs typeface="Calibri" panose="020F0502020204030204" pitchFamily="34" charset="0"/>
              </a:rPr>
              <a:t>Una vez hechas las rectificaciones y resueltas las reclamaciones, los listados serán sancionados a través de Resolución fundada del Director del Servicio, reconociendo el porcentaje de bonificación que corresponde a cada profesional</a:t>
            </a:r>
            <a:r>
              <a:rPr lang="es-ES_tradnl" altLang="es-CL" sz="2600" dirty="0" smtClean="0">
                <a:solidFill>
                  <a:schemeClr val="accent1"/>
                </a:solidFill>
                <a:latin typeface="Calibri" panose="020F0502020204030204" pitchFamily="34" charset="0"/>
                <a:cs typeface="Calibri" panose="020F0502020204030204" pitchFamily="34" charset="0"/>
              </a:rPr>
              <a:t>.</a:t>
            </a:r>
            <a:endParaRPr lang="es-CL" altLang="es-CL" sz="2600" dirty="0">
              <a:solidFill>
                <a:schemeClr val="accent1"/>
              </a:solidFill>
              <a:latin typeface="Calibri" panose="020F0502020204030204" pitchFamily="34" charset="0"/>
              <a:cs typeface="Calibri" panose="020F0502020204030204" pitchFamily="34" charset="0"/>
            </a:endParaRPr>
          </a:p>
        </p:txBody>
      </p:sp>
      <p:sp>
        <p:nvSpPr>
          <p:cNvPr id="5" name="1 Título">
            <a:extLst>
              <a:ext uri="{FF2B5EF4-FFF2-40B4-BE49-F238E27FC236}">
                <a16:creationId xmlns:a16="http://schemas.microsoft.com/office/drawing/2014/main" xmlns="" id="{FE4E16E3-D885-413D-BDF4-0842DE98F61B}"/>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xmlns="" id="{1482E543-A896-49AC-B8CF-166C0EA0130F}"/>
              </a:ext>
            </a:extLst>
          </p:cNvPr>
          <p:cNvSpPr>
            <a:spLocks noGrp="1"/>
          </p:cNvSpPr>
          <p:nvPr>
            <p:ph idx="1"/>
          </p:nvPr>
        </p:nvSpPr>
        <p:spPr>
          <a:xfrm>
            <a:off x="380960" y="1224346"/>
            <a:ext cx="11054548" cy="320087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r>
              <a:rPr lang="es-CL" sz="2600" b="1" kern="1200" dirty="0">
                <a:solidFill>
                  <a:schemeClr val="accent1"/>
                </a:solidFill>
                <a:latin typeface="Calibri" panose="020F0502020204030204" pitchFamily="34" charset="0"/>
                <a:cs typeface="Calibri" panose="020F0502020204030204" pitchFamily="34" charset="0"/>
              </a:rPr>
              <a:t>BASE DE CÁLCULO:</a:t>
            </a:r>
          </a:p>
          <a:p>
            <a:pPr algn="just"/>
            <a:r>
              <a:rPr lang="es-ES_tradnl" sz="2600" kern="1200" dirty="0">
                <a:solidFill>
                  <a:schemeClr val="accent1"/>
                </a:solidFill>
                <a:latin typeface="Calibri" panose="020F0502020204030204" pitchFamily="34" charset="0"/>
                <a:cs typeface="Calibri" panose="020F0502020204030204" pitchFamily="34" charset="0"/>
              </a:rPr>
              <a:t>La bonificación se constituirá por el total anual de remuneraciones percibidas durante el año evaluado, por concepto de sueldo base, asignación de antigüedad y asignación de experiencia calificada, según corresponda</a:t>
            </a:r>
            <a:r>
              <a:rPr lang="es-ES_tradnl" sz="2600" kern="1200" dirty="0" smtClean="0">
                <a:solidFill>
                  <a:schemeClr val="accent1"/>
                </a:solidFill>
                <a:latin typeface="Calibri" panose="020F0502020204030204" pitchFamily="34" charset="0"/>
                <a:cs typeface="Calibri" panose="020F0502020204030204" pitchFamily="34" charset="0"/>
              </a:rPr>
              <a:t>.</a:t>
            </a:r>
          </a:p>
          <a:p>
            <a:pPr algn="just"/>
            <a:endParaRPr lang="es-CL" sz="2600" kern="1200" dirty="0">
              <a:solidFill>
                <a:schemeClr val="accent1"/>
              </a:solidFill>
              <a:latin typeface="Calibri" panose="020F0502020204030204" pitchFamily="34" charset="0"/>
              <a:cs typeface="Calibri" panose="020F0502020204030204" pitchFamily="34" charset="0"/>
            </a:endParaRPr>
          </a:p>
          <a:p>
            <a:pPr algn="just"/>
            <a:r>
              <a:rPr lang="es-CL" sz="2600" b="1" kern="1200" dirty="0">
                <a:solidFill>
                  <a:schemeClr val="accent1"/>
                </a:solidFill>
                <a:latin typeface="Calibri" panose="020F0502020204030204" pitchFamily="34" charset="0"/>
                <a:cs typeface="Calibri" panose="020F0502020204030204" pitchFamily="34" charset="0"/>
              </a:rPr>
              <a:t>PAGO:</a:t>
            </a:r>
          </a:p>
          <a:p>
            <a:pPr algn="just"/>
            <a:r>
              <a:rPr lang="es-ES_tradnl" sz="2600" kern="1200" dirty="0">
                <a:solidFill>
                  <a:schemeClr val="accent1"/>
                </a:solidFill>
                <a:latin typeface="Calibri" panose="020F0502020204030204" pitchFamily="34" charset="0"/>
                <a:cs typeface="Calibri" panose="020F0502020204030204" pitchFamily="34" charset="0"/>
              </a:rPr>
              <a:t>La bonificación debe ser pagada en dos cuotas iguales en los meses de Julio y Diciembre.</a:t>
            </a:r>
          </a:p>
        </p:txBody>
      </p:sp>
      <p:sp>
        <p:nvSpPr>
          <p:cNvPr id="7" name="1 Título">
            <a:extLst>
              <a:ext uri="{FF2B5EF4-FFF2-40B4-BE49-F238E27FC236}">
                <a16:creationId xmlns:a16="http://schemas.microsoft.com/office/drawing/2014/main" xmlns="" id="{791E9E1C-CE82-4AFE-AA7C-2DC24153D1A0}"/>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extLst>
      <p:ext uri="{BB962C8B-B14F-4D97-AF65-F5344CB8AC3E}">
        <p14:creationId xmlns:p14="http://schemas.microsoft.com/office/powerpoint/2010/main" val="741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xmlns="" id="{734B460D-AEF2-427F-8459-37E31BAC8F8E}"/>
              </a:ext>
            </a:extLst>
          </p:cNvPr>
          <p:cNvGraphicFramePr>
            <a:graphicFrameLocks noGrp="1"/>
          </p:cNvGraphicFramePr>
          <p:nvPr>
            <p:extLst>
              <p:ext uri="{D42A27DB-BD31-4B8C-83A1-F6EECF244321}">
                <p14:modId xmlns:p14="http://schemas.microsoft.com/office/powerpoint/2010/main" val="4138964039"/>
              </p:ext>
            </p:extLst>
          </p:nvPr>
        </p:nvGraphicFramePr>
        <p:xfrm>
          <a:off x="1032510" y="1352615"/>
          <a:ext cx="9885426" cy="4953252"/>
        </p:xfrm>
        <a:graphic>
          <a:graphicData uri="http://schemas.openxmlformats.org/drawingml/2006/table">
            <a:tbl>
              <a:tblPr firstRow="1" firstCol="1" bandRow="1">
                <a:tableStyleId>{5C22544A-7EE6-4342-B048-85BDC9FD1C3A}</a:tableStyleId>
              </a:tblPr>
              <a:tblGrid>
                <a:gridCol w="1975121">
                  <a:extLst>
                    <a:ext uri="{9D8B030D-6E8A-4147-A177-3AD203B41FA5}">
                      <a16:colId xmlns:a16="http://schemas.microsoft.com/office/drawing/2014/main" xmlns="" val="20000"/>
                    </a:ext>
                  </a:extLst>
                </a:gridCol>
                <a:gridCol w="1887374">
                  <a:extLst>
                    <a:ext uri="{9D8B030D-6E8A-4147-A177-3AD203B41FA5}">
                      <a16:colId xmlns:a16="http://schemas.microsoft.com/office/drawing/2014/main" xmlns="" val="20001"/>
                    </a:ext>
                  </a:extLst>
                </a:gridCol>
                <a:gridCol w="6022931">
                  <a:extLst>
                    <a:ext uri="{9D8B030D-6E8A-4147-A177-3AD203B41FA5}">
                      <a16:colId xmlns:a16="http://schemas.microsoft.com/office/drawing/2014/main" xmlns="" val="20002"/>
                    </a:ext>
                  </a:extLst>
                </a:gridCol>
              </a:tblGrid>
              <a:tr h="663424">
                <a:tc>
                  <a:txBody>
                    <a:bodyPr/>
                    <a:lstStyle/>
                    <a:p>
                      <a:pPr algn="ctr">
                        <a:lnSpc>
                          <a:spcPct val="115000"/>
                        </a:lnSpc>
                        <a:spcAft>
                          <a:spcPts val="0"/>
                        </a:spcAft>
                      </a:pPr>
                      <a:r>
                        <a:rPr lang="es-ES_tradnl" sz="2000" dirty="0">
                          <a:effectLst/>
                        </a:rPr>
                        <a:t>DICTAMEN Nº</a:t>
                      </a:r>
                      <a:endParaRPr lang="es-C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dirty="0">
                          <a:effectLst/>
                        </a:rPr>
                        <a:t>FECHA</a:t>
                      </a:r>
                      <a:endParaRPr lang="es-C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a:effectLst/>
                        </a:rPr>
                        <a:t>MATERIA</a:t>
                      </a:r>
                      <a:endParaRPr lang="es-C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0000"/>
                  </a:ext>
                </a:extLst>
              </a:tr>
              <a:tr h="809567">
                <a:tc>
                  <a:txBody>
                    <a:bodyPr/>
                    <a:lstStyle/>
                    <a:p>
                      <a:pPr algn="ctr">
                        <a:lnSpc>
                          <a:spcPct val="115000"/>
                        </a:lnSpc>
                        <a:spcAft>
                          <a:spcPts val="0"/>
                        </a:spcAft>
                      </a:pPr>
                      <a:r>
                        <a:rPr lang="es-ES_tradnl" sz="2000" dirty="0">
                          <a:effectLst/>
                        </a:rPr>
                        <a:t>14.897</a:t>
                      </a:r>
                      <a:endParaRPr lang="es-C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dirty="0">
                          <a:solidFill>
                            <a:schemeClr val="accent1">
                              <a:lumMod val="75000"/>
                            </a:schemeClr>
                          </a:solidFill>
                          <a:effectLst/>
                        </a:rPr>
                        <a:t>19/04/2002</a:t>
                      </a:r>
                      <a:endParaRPr lang="es-CL" sz="2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just">
                        <a:lnSpc>
                          <a:spcPct val="115000"/>
                        </a:lnSpc>
                        <a:spcAft>
                          <a:spcPts val="0"/>
                        </a:spcAft>
                      </a:pPr>
                      <a:r>
                        <a:rPr lang="es-ES_tradnl" sz="2000">
                          <a:solidFill>
                            <a:schemeClr val="accent1">
                              <a:lumMod val="75000"/>
                            </a:schemeClr>
                          </a:solidFill>
                          <a:effectLst/>
                        </a:rPr>
                        <a:t>Beneficio de Desempeño Individual no compete a los profesionales afectos a la Ley Nº 15.076.</a:t>
                      </a:r>
                      <a:endParaRPr lang="es-CL" sz="200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0001"/>
                  </a:ext>
                </a:extLst>
              </a:tr>
              <a:tr h="981900">
                <a:tc>
                  <a:txBody>
                    <a:bodyPr/>
                    <a:lstStyle/>
                    <a:p>
                      <a:pPr algn="ctr">
                        <a:lnSpc>
                          <a:spcPct val="115000"/>
                        </a:lnSpc>
                        <a:spcAft>
                          <a:spcPts val="0"/>
                        </a:spcAft>
                      </a:pPr>
                      <a:r>
                        <a:rPr lang="es-ES_tradnl" sz="2000">
                          <a:effectLst/>
                        </a:rPr>
                        <a:t>34.456</a:t>
                      </a:r>
                      <a:endParaRPr lang="es-C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a:solidFill>
                            <a:schemeClr val="accent1">
                              <a:lumMod val="75000"/>
                            </a:schemeClr>
                          </a:solidFill>
                          <a:effectLst/>
                        </a:rPr>
                        <a:t>04/09/2002</a:t>
                      </a:r>
                      <a:endParaRPr lang="es-CL" sz="200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just">
                        <a:lnSpc>
                          <a:spcPct val="115000"/>
                        </a:lnSpc>
                        <a:spcAft>
                          <a:spcPts val="0"/>
                        </a:spcAft>
                      </a:pPr>
                      <a:r>
                        <a:rPr lang="es-ES_tradnl" sz="2000" dirty="0">
                          <a:solidFill>
                            <a:schemeClr val="accent1">
                              <a:lumMod val="75000"/>
                            </a:schemeClr>
                          </a:solidFill>
                          <a:effectLst/>
                        </a:rPr>
                        <a:t>Establece que para tener derecho a percibir la bonificación, se debe ser sujeto de calificación en el periodo correspondiente.</a:t>
                      </a:r>
                      <a:endParaRPr lang="es-CL" sz="2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0002"/>
                  </a:ext>
                </a:extLst>
              </a:tr>
              <a:tr h="809567">
                <a:tc>
                  <a:txBody>
                    <a:bodyPr/>
                    <a:lstStyle/>
                    <a:p>
                      <a:pPr algn="ctr">
                        <a:lnSpc>
                          <a:spcPct val="115000"/>
                        </a:lnSpc>
                        <a:spcAft>
                          <a:spcPts val="0"/>
                        </a:spcAft>
                      </a:pPr>
                      <a:r>
                        <a:rPr lang="es-ES_tradnl" sz="2000">
                          <a:effectLst/>
                        </a:rPr>
                        <a:t>45.531</a:t>
                      </a:r>
                      <a:endParaRPr lang="es-C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a:solidFill>
                            <a:schemeClr val="accent1">
                              <a:lumMod val="75000"/>
                            </a:schemeClr>
                          </a:solidFill>
                          <a:effectLst/>
                        </a:rPr>
                        <a:t>07/11/2002</a:t>
                      </a:r>
                      <a:endParaRPr lang="es-CL" sz="200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just">
                        <a:lnSpc>
                          <a:spcPct val="115000"/>
                        </a:lnSpc>
                        <a:spcAft>
                          <a:spcPts val="0"/>
                        </a:spcAft>
                      </a:pPr>
                      <a:r>
                        <a:rPr lang="es-ES_tradnl" sz="2000" dirty="0">
                          <a:solidFill>
                            <a:schemeClr val="accent1">
                              <a:lumMod val="75000"/>
                            </a:schemeClr>
                          </a:solidFill>
                          <a:effectLst/>
                        </a:rPr>
                        <a:t>Procedimiento para calcular el porcentaje de dotación favorecida con el Desempeño Individual.</a:t>
                      </a:r>
                      <a:endParaRPr lang="es-CL" sz="2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0003"/>
                  </a:ext>
                </a:extLst>
              </a:tr>
              <a:tr h="809567">
                <a:tc>
                  <a:txBody>
                    <a:bodyPr/>
                    <a:lstStyle/>
                    <a:p>
                      <a:pPr algn="ctr">
                        <a:lnSpc>
                          <a:spcPct val="115000"/>
                        </a:lnSpc>
                        <a:spcAft>
                          <a:spcPts val="0"/>
                        </a:spcAft>
                      </a:pPr>
                      <a:r>
                        <a:rPr lang="es-ES_tradnl" sz="2000">
                          <a:effectLst/>
                        </a:rPr>
                        <a:t>2.088</a:t>
                      </a:r>
                      <a:endParaRPr lang="es-C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a:solidFill>
                            <a:schemeClr val="accent1">
                              <a:lumMod val="75000"/>
                            </a:schemeClr>
                          </a:solidFill>
                          <a:effectLst/>
                        </a:rPr>
                        <a:t>13/01/2010</a:t>
                      </a:r>
                      <a:endParaRPr lang="es-CL" sz="200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just">
                        <a:lnSpc>
                          <a:spcPct val="115000"/>
                        </a:lnSpc>
                        <a:spcAft>
                          <a:spcPts val="0"/>
                        </a:spcAft>
                      </a:pPr>
                      <a:r>
                        <a:rPr lang="es-ES_tradnl" sz="2000" dirty="0">
                          <a:solidFill>
                            <a:schemeClr val="accent1">
                              <a:lumMod val="75000"/>
                            </a:schemeClr>
                          </a:solidFill>
                          <a:effectLst/>
                        </a:rPr>
                        <a:t>Procedimiento de dirimir los empates para efecto de entregar la bonificación por Desempeño Individual.</a:t>
                      </a:r>
                      <a:endParaRPr lang="es-CL" sz="2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0004"/>
                  </a:ext>
                </a:extLst>
              </a:tr>
              <a:tr h="809567">
                <a:tc>
                  <a:txBody>
                    <a:bodyPr/>
                    <a:lstStyle/>
                    <a:p>
                      <a:pPr algn="ctr">
                        <a:lnSpc>
                          <a:spcPct val="115000"/>
                        </a:lnSpc>
                        <a:spcAft>
                          <a:spcPts val="0"/>
                        </a:spcAft>
                      </a:pPr>
                      <a:r>
                        <a:rPr lang="es-ES_tradnl" sz="2000">
                          <a:effectLst/>
                        </a:rPr>
                        <a:t>78.823</a:t>
                      </a:r>
                      <a:endParaRPr lang="es-C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ctr">
                        <a:lnSpc>
                          <a:spcPct val="115000"/>
                        </a:lnSpc>
                        <a:spcAft>
                          <a:spcPts val="0"/>
                        </a:spcAft>
                      </a:pPr>
                      <a:r>
                        <a:rPr lang="es-ES_tradnl" sz="2000">
                          <a:solidFill>
                            <a:schemeClr val="accent1">
                              <a:lumMod val="75000"/>
                            </a:schemeClr>
                          </a:solidFill>
                          <a:effectLst/>
                        </a:rPr>
                        <a:t>19/12/2012</a:t>
                      </a:r>
                      <a:endParaRPr lang="es-CL" sz="200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tc>
                  <a:txBody>
                    <a:bodyPr/>
                    <a:lstStyle/>
                    <a:p>
                      <a:pPr algn="just">
                        <a:lnSpc>
                          <a:spcPct val="115000"/>
                        </a:lnSpc>
                        <a:spcAft>
                          <a:spcPts val="0"/>
                        </a:spcAft>
                      </a:pPr>
                      <a:r>
                        <a:rPr lang="es-ES_tradnl" sz="2000" dirty="0">
                          <a:solidFill>
                            <a:schemeClr val="accent1">
                              <a:lumMod val="75000"/>
                            </a:schemeClr>
                          </a:solidFill>
                          <a:effectLst/>
                        </a:rPr>
                        <a:t>Correcta distribución porcentual de la bonificación por Desempeño Individual.</a:t>
                      </a:r>
                      <a:endParaRPr lang="es-CL" sz="2000" dirty="0">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1" marR="68581" marT="0" marB="0" anchor="ctr"/>
                </a:tc>
                <a:extLst>
                  <a:ext uri="{0D108BD9-81ED-4DB2-BD59-A6C34878D82A}">
                    <a16:rowId xmlns:a16="http://schemas.microsoft.com/office/drawing/2014/main" xmlns="" val="10005"/>
                  </a:ext>
                </a:extLst>
              </a:tr>
            </a:tbl>
          </a:graphicData>
        </a:graphic>
      </p:graphicFrame>
      <p:sp>
        <p:nvSpPr>
          <p:cNvPr id="6" name="1 Título">
            <a:extLst>
              <a:ext uri="{FF2B5EF4-FFF2-40B4-BE49-F238E27FC236}">
                <a16:creationId xmlns:a16="http://schemas.microsoft.com/office/drawing/2014/main" xmlns="" id="{FE4E16E3-D885-413D-BDF4-0842DE98F61B}"/>
              </a:ext>
            </a:extLst>
          </p:cNvPr>
          <p:cNvSpPr txBox="1">
            <a:spLocks/>
          </p:cNvSpPr>
          <p:nvPr/>
        </p:nvSpPr>
        <p:spPr>
          <a:xfrm>
            <a:off x="380960" y="392845"/>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DECRETO N°848 DE 2000 (</a:t>
            </a:r>
            <a:r>
              <a:rPr lang="es-CL" dirty="0">
                <a:solidFill>
                  <a:schemeClr val="tx2"/>
                </a:solidFill>
              </a:rPr>
              <a:t>BONIFICACION POR DESEMPEÑO INDIVIDUAL)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BC35D677-A0D1-410D-8541-C61A8B26EF78}"/>
              </a:ext>
            </a:extLst>
          </p:cNvPr>
          <p:cNvGraphicFramePr>
            <a:graphicFrameLocks noGrp="1"/>
          </p:cNvGraphicFramePr>
          <p:nvPr>
            <p:extLst>
              <p:ext uri="{D42A27DB-BD31-4B8C-83A1-F6EECF244321}">
                <p14:modId xmlns:p14="http://schemas.microsoft.com/office/powerpoint/2010/main" val="3347877347"/>
              </p:ext>
            </p:extLst>
          </p:nvPr>
        </p:nvGraphicFramePr>
        <p:xfrm>
          <a:off x="544464" y="999207"/>
          <a:ext cx="10958688" cy="5365019"/>
        </p:xfrm>
        <a:graphic>
          <a:graphicData uri="http://schemas.openxmlformats.org/drawingml/2006/table">
            <a:tbl>
              <a:tblPr firstRow="1" firstCol="1" bandRow="1">
                <a:tableStyleId>{5C22544A-7EE6-4342-B048-85BDC9FD1C3A}</a:tableStyleId>
              </a:tblPr>
              <a:tblGrid>
                <a:gridCol w="5675569">
                  <a:extLst>
                    <a:ext uri="{9D8B030D-6E8A-4147-A177-3AD203B41FA5}">
                      <a16:colId xmlns:a16="http://schemas.microsoft.com/office/drawing/2014/main" xmlns="" val="3069280143"/>
                    </a:ext>
                  </a:extLst>
                </a:gridCol>
                <a:gridCol w="5283119">
                  <a:extLst>
                    <a:ext uri="{9D8B030D-6E8A-4147-A177-3AD203B41FA5}">
                      <a16:colId xmlns:a16="http://schemas.microsoft.com/office/drawing/2014/main" xmlns="" val="4227056794"/>
                    </a:ext>
                  </a:extLst>
                </a:gridCol>
              </a:tblGrid>
              <a:tr h="457812">
                <a:tc>
                  <a:txBody>
                    <a:bodyPr/>
                    <a:lstStyle/>
                    <a:p>
                      <a:pPr algn="ctr">
                        <a:lnSpc>
                          <a:spcPct val="100000"/>
                        </a:lnSpc>
                        <a:spcAft>
                          <a:spcPts val="0"/>
                        </a:spcAft>
                      </a:pPr>
                      <a:r>
                        <a:rPr lang="es-ES_tradnl" sz="2000" dirty="0">
                          <a:effectLst/>
                          <a:latin typeface="Calibri" panose="020F0502020204030204" pitchFamily="34" charset="0"/>
                          <a:cs typeface="Calibri" panose="020F0502020204030204" pitchFamily="34" charset="0"/>
                        </a:rPr>
                        <a:t>ACTIVIDAD</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ctr">
                        <a:lnSpc>
                          <a:spcPct val="100000"/>
                        </a:lnSpc>
                        <a:spcAft>
                          <a:spcPts val="0"/>
                        </a:spcAft>
                      </a:pPr>
                      <a:r>
                        <a:rPr lang="es-ES_tradnl" sz="2000" dirty="0">
                          <a:effectLst/>
                          <a:latin typeface="Calibri" panose="020F0502020204030204" pitchFamily="34" charset="0"/>
                          <a:cs typeface="Calibri" panose="020F0502020204030204" pitchFamily="34" charset="0"/>
                        </a:rPr>
                        <a:t>PLAZOS</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759901057"/>
                  </a:ext>
                </a:extLst>
              </a:tr>
              <a:tr h="754957">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Notificación de la Precalificación</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Antes del 05 de Abril de cada año.</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2707670645"/>
                  </a:ext>
                </a:extLst>
              </a:tr>
              <a:tr h="754957">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Presentación de antecedentes adicionales a la Junta Calificadora</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Antes del 10 de Abril de cada año.</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563711793"/>
                  </a:ext>
                </a:extLst>
              </a:tr>
              <a:tr h="1132431">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Remisión de la pre calificación y antecedentes adicionales a la junta calificadora.  </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Antes del 15 de Abril de cada año.</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803484597"/>
                  </a:ext>
                </a:extLst>
              </a:tr>
              <a:tr h="1132431">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Notificación de Calificaciones</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20 días hábiles siguientes a la fecha de la Constitución de la Junta Calificadora.</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186674119"/>
                  </a:ext>
                </a:extLst>
              </a:tr>
              <a:tr h="1132431">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Apelación ante el Director de Servicio</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5 días hábiles desde notificado por el Secretario.</a:t>
                      </a:r>
                      <a:endParaRPr lang="es-CL" sz="2000" dirty="0">
                        <a:solidFill>
                          <a:schemeClr val="tx2"/>
                        </a:solidFill>
                        <a:effectLst/>
                        <a:latin typeface="Calibri" panose="020F0502020204030204" pitchFamily="34" charset="0"/>
                        <a:cs typeface="Calibri" panose="020F0502020204030204" pitchFamily="34" charset="0"/>
                      </a:endParaRPr>
                    </a:p>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 </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2699757932"/>
                  </a:ext>
                </a:extLst>
              </a:tr>
            </a:tbl>
          </a:graphicData>
        </a:graphic>
      </p:graphicFrame>
      <p:sp>
        <p:nvSpPr>
          <p:cNvPr id="6" name="1 Título">
            <a:extLst>
              <a:ext uri="{FF2B5EF4-FFF2-40B4-BE49-F238E27FC236}">
                <a16:creationId xmlns:a16="http://schemas.microsoft.com/office/drawing/2014/main" xmlns="" id="{0B920D47-F594-444D-877D-016FF5A5640B}"/>
              </a:ext>
            </a:extLst>
          </p:cNvPr>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600" kern="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CALENDARIO DE TRABAJO</a:t>
            </a:r>
          </a:p>
        </p:txBody>
      </p:sp>
    </p:spTree>
    <p:extLst>
      <p:ext uri="{BB962C8B-B14F-4D97-AF65-F5344CB8AC3E}">
        <p14:creationId xmlns:p14="http://schemas.microsoft.com/office/powerpoint/2010/main" val="269949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xmlns="" id="{BC35D677-A0D1-410D-8541-C61A8B26EF78}"/>
              </a:ext>
            </a:extLst>
          </p:cNvPr>
          <p:cNvGraphicFramePr>
            <a:graphicFrameLocks noGrp="1"/>
          </p:cNvGraphicFramePr>
          <p:nvPr>
            <p:extLst>
              <p:ext uri="{D42A27DB-BD31-4B8C-83A1-F6EECF244321}">
                <p14:modId xmlns:p14="http://schemas.microsoft.com/office/powerpoint/2010/main" val="2100978343"/>
              </p:ext>
            </p:extLst>
          </p:nvPr>
        </p:nvGraphicFramePr>
        <p:xfrm>
          <a:off x="544464" y="999205"/>
          <a:ext cx="10958688" cy="5383306"/>
        </p:xfrm>
        <a:graphic>
          <a:graphicData uri="http://schemas.openxmlformats.org/drawingml/2006/table">
            <a:tbl>
              <a:tblPr firstRow="1" firstCol="1" bandRow="1">
                <a:tableStyleId>{5C22544A-7EE6-4342-B048-85BDC9FD1C3A}</a:tableStyleId>
              </a:tblPr>
              <a:tblGrid>
                <a:gridCol w="5675569">
                  <a:extLst>
                    <a:ext uri="{9D8B030D-6E8A-4147-A177-3AD203B41FA5}">
                      <a16:colId xmlns:a16="http://schemas.microsoft.com/office/drawing/2014/main" xmlns="" val="3069280143"/>
                    </a:ext>
                  </a:extLst>
                </a:gridCol>
                <a:gridCol w="5283119">
                  <a:extLst>
                    <a:ext uri="{9D8B030D-6E8A-4147-A177-3AD203B41FA5}">
                      <a16:colId xmlns:a16="http://schemas.microsoft.com/office/drawing/2014/main" xmlns="" val="4227056794"/>
                    </a:ext>
                  </a:extLst>
                </a:gridCol>
              </a:tblGrid>
              <a:tr h="358483">
                <a:tc>
                  <a:txBody>
                    <a:bodyPr/>
                    <a:lstStyle/>
                    <a:p>
                      <a:pPr algn="ctr">
                        <a:lnSpc>
                          <a:spcPct val="100000"/>
                        </a:lnSpc>
                        <a:spcAft>
                          <a:spcPts val="0"/>
                        </a:spcAft>
                      </a:pPr>
                      <a:r>
                        <a:rPr lang="es-ES_tradnl" sz="2000" dirty="0">
                          <a:effectLst/>
                          <a:latin typeface="Calibri" panose="020F0502020204030204" pitchFamily="34" charset="0"/>
                          <a:cs typeface="Calibri" panose="020F0502020204030204" pitchFamily="34" charset="0"/>
                        </a:rPr>
                        <a:t>ACTIVIDAD</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ctr">
                        <a:lnSpc>
                          <a:spcPct val="100000"/>
                        </a:lnSpc>
                        <a:spcAft>
                          <a:spcPts val="0"/>
                        </a:spcAft>
                      </a:pPr>
                      <a:r>
                        <a:rPr lang="es-ES_tradnl" sz="2000" dirty="0">
                          <a:effectLst/>
                          <a:latin typeface="Calibri" panose="020F0502020204030204" pitchFamily="34" charset="0"/>
                          <a:cs typeface="Calibri" panose="020F0502020204030204" pitchFamily="34" charset="0"/>
                        </a:rPr>
                        <a:t>PLAZOS</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759901057"/>
                  </a:ext>
                </a:extLst>
              </a:tr>
              <a:tr h="591157">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Resolución de Apelaciones</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Hasta el 30 de Junio de cada año.</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4018790494"/>
                  </a:ext>
                </a:extLst>
              </a:tr>
              <a:tr h="886732">
                <a:tc>
                  <a:txBody>
                    <a:bodyPr/>
                    <a:lstStyle/>
                    <a:p>
                      <a:pPr algn="just">
                        <a:lnSpc>
                          <a:spcPct val="100000"/>
                        </a:lnSpc>
                        <a:spcAft>
                          <a:spcPts val="0"/>
                        </a:spcAft>
                      </a:pPr>
                      <a:r>
                        <a:rPr lang="es-ES_tradnl" sz="2000">
                          <a:effectLst/>
                          <a:latin typeface="Calibri" panose="020F0502020204030204" pitchFamily="34" charset="0"/>
                          <a:cs typeface="Calibri" panose="020F0502020204030204" pitchFamily="34" charset="0"/>
                        </a:rPr>
                        <a:t>Listado de posicionamiento por Puntaje</a:t>
                      </a:r>
                      <a:endParaRPr lang="es-CL" sz="200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2 días después de resuelta las Apelaciones por el Jefe de Servicio.</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979055306"/>
                  </a:ext>
                </a:extLst>
              </a:tr>
              <a:tr h="1182311">
                <a:tc>
                  <a:txBody>
                    <a:bodyPr/>
                    <a:lstStyle/>
                    <a:p>
                      <a:pPr algn="just">
                        <a:lnSpc>
                          <a:spcPct val="100000"/>
                        </a:lnSpc>
                        <a:spcAft>
                          <a:spcPts val="0"/>
                        </a:spcAft>
                      </a:pPr>
                      <a:r>
                        <a:rPr lang="es-ES_tradnl" sz="2000">
                          <a:effectLst/>
                          <a:latin typeface="Calibri" panose="020F0502020204030204" pitchFamily="34" charset="0"/>
                          <a:cs typeface="Calibri" panose="020F0502020204030204" pitchFamily="34" charset="0"/>
                        </a:rPr>
                        <a:t>Reclamación por posicionamiento</a:t>
                      </a:r>
                      <a:endParaRPr lang="es-CL" sz="200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Publicados los listados, los profesionales funcionarios tendrán 3 días para reclamar su posición en ellos.</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3738465537"/>
                  </a:ext>
                </a:extLst>
              </a:tr>
              <a:tr h="591157">
                <a:tc>
                  <a:txBody>
                    <a:bodyPr/>
                    <a:lstStyle/>
                    <a:p>
                      <a:pPr algn="just">
                        <a:lnSpc>
                          <a:spcPct val="100000"/>
                        </a:lnSpc>
                        <a:spcAft>
                          <a:spcPts val="0"/>
                        </a:spcAft>
                      </a:pPr>
                      <a:r>
                        <a:rPr lang="es-ES_tradnl" sz="2000">
                          <a:effectLst/>
                          <a:latin typeface="Calibri" panose="020F0502020204030204" pitchFamily="34" charset="0"/>
                          <a:cs typeface="Calibri" panose="020F0502020204030204" pitchFamily="34" charset="0"/>
                        </a:rPr>
                        <a:t>Resolución de reclamaciones</a:t>
                      </a:r>
                      <a:endParaRPr lang="es-CL" sz="200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2 días después, se dispondrá el nuevo listado.</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2588567493"/>
                  </a:ext>
                </a:extLst>
              </a:tr>
              <a:tr h="1773466">
                <a:tc>
                  <a:txBody>
                    <a:bodyPr/>
                    <a:lstStyle/>
                    <a:p>
                      <a:pPr algn="just">
                        <a:lnSpc>
                          <a:spcPct val="100000"/>
                        </a:lnSpc>
                        <a:spcAft>
                          <a:spcPts val="0"/>
                        </a:spcAft>
                      </a:pPr>
                      <a:r>
                        <a:rPr lang="es-ES_tradnl" sz="2000" dirty="0">
                          <a:effectLst/>
                          <a:latin typeface="Calibri" panose="020F0502020204030204" pitchFamily="34" charset="0"/>
                          <a:cs typeface="Calibri" panose="020F0502020204030204" pitchFamily="34" charset="0"/>
                        </a:rPr>
                        <a:t>Emisión de Resolución con los listados de posicionamiento y beneficiarios Desempeño Individual</a:t>
                      </a: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tc>
                  <a:txBody>
                    <a:bodyPr/>
                    <a:lstStyle/>
                    <a:p>
                      <a:pPr algn="just">
                        <a:lnSpc>
                          <a:spcPct val="100000"/>
                        </a:lnSpc>
                        <a:spcAft>
                          <a:spcPts val="0"/>
                        </a:spcAft>
                      </a:pPr>
                      <a:r>
                        <a:rPr lang="es-ES_tradnl" sz="2000" dirty="0">
                          <a:solidFill>
                            <a:schemeClr val="tx2"/>
                          </a:solidFill>
                          <a:effectLst/>
                          <a:latin typeface="Calibri" panose="020F0502020204030204" pitchFamily="34" charset="0"/>
                          <a:cs typeface="Calibri" panose="020F0502020204030204" pitchFamily="34" charset="0"/>
                        </a:rPr>
                        <a:t>Una vez dirimido quien se adjudica los porcentajes, se emite resolución por cada establecimiento de acuerdo al procedimiento del D.S. N°848/2000.</a:t>
                      </a:r>
                      <a:endParaRPr lang="es-CL" sz="20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54293" marR="54293" marT="0" marB="0" anchor="ctr"/>
                </a:tc>
                <a:extLst>
                  <a:ext uri="{0D108BD9-81ED-4DB2-BD59-A6C34878D82A}">
                    <a16:rowId xmlns:a16="http://schemas.microsoft.com/office/drawing/2014/main" xmlns="" val="2033339411"/>
                  </a:ext>
                </a:extLst>
              </a:tr>
            </a:tbl>
          </a:graphicData>
        </a:graphic>
      </p:graphicFrame>
      <p:sp>
        <p:nvSpPr>
          <p:cNvPr id="6" name="1 Título">
            <a:extLst>
              <a:ext uri="{FF2B5EF4-FFF2-40B4-BE49-F238E27FC236}">
                <a16:creationId xmlns:a16="http://schemas.microsoft.com/office/drawing/2014/main" xmlns="" id="{0B920D47-F594-444D-877D-016FF5A5640B}"/>
              </a:ext>
            </a:extLst>
          </p:cNvPr>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s-ES" sz="2600" kern="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CALENDARIO DE TRABAJO</a:t>
            </a:r>
          </a:p>
        </p:txBody>
      </p:sp>
    </p:spTree>
    <p:extLst>
      <p:ext uri="{BB962C8B-B14F-4D97-AF65-F5344CB8AC3E}">
        <p14:creationId xmlns:p14="http://schemas.microsoft.com/office/powerpoint/2010/main" val="373304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xmlns=""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29</a:t>
            </a:fld>
            <a:endParaRPr lang="es-CL" dirty="0"/>
          </a:p>
        </p:txBody>
      </p:sp>
      <p:pic>
        <p:nvPicPr>
          <p:cNvPr id="6" name="Imagen 5" descr="CIERRE-PPT_CHILE-LO-HACEMOS-TODOS.png">
            <a:extLst>
              <a:ext uri="{FF2B5EF4-FFF2-40B4-BE49-F238E27FC236}">
                <a16:creationId xmlns:a16="http://schemas.microsoft.com/office/drawing/2014/main" xmlns="" id="{D7BCC6E5-C263-443E-ACB3-C256CDFB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9814" y="1020725"/>
            <a:ext cx="7697587" cy="5149214"/>
          </a:xfrm>
          <a:prstGeom prst="rect">
            <a:avLst/>
          </a:prstGeom>
        </p:spPr>
      </p:pic>
    </p:spTree>
    <p:extLst>
      <p:ext uri="{BB962C8B-B14F-4D97-AF65-F5344CB8AC3E}">
        <p14:creationId xmlns:p14="http://schemas.microsoft.com/office/powerpoint/2010/main" val="78532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10357" y="1495286"/>
            <a:ext cx="8229600" cy="4093428"/>
          </a:xfrm>
          <a:prstGeom prst="rect">
            <a:avLst/>
          </a:prstGeom>
        </p:spPr>
        <p:txBody>
          <a:bodyPr wrap="square">
            <a:spAutoFit/>
          </a:bodyPr>
          <a:lstStyle/>
          <a:p>
            <a:pPr algn="just"/>
            <a:r>
              <a:rPr lang="es-ES" sz="2600" i="1" dirty="0">
                <a:solidFill>
                  <a:schemeClr val="accent1"/>
                </a:solidFill>
                <a:latin typeface="Calibri" panose="020F0502020204030204" pitchFamily="34" charset="0"/>
                <a:cs typeface="Calibri" panose="020F0502020204030204" pitchFamily="34" charset="0"/>
              </a:rPr>
              <a:t>El </a:t>
            </a:r>
            <a:r>
              <a:rPr lang="es-ES" sz="2600" b="1" i="1" dirty="0">
                <a:solidFill>
                  <a:schemeClr val="accent1"/>
                </a:solidFill>
                <a:latin typeface="Calibri" panose="020F0502020204030204" pitchFamily="34" charset="0"/>
                <a:cs typeface="Calibri" panose="020F0502020204030204" pitchFamily="34" charset="0"/>
              </a:rPr>
              <a:t>objetivo</a:t>
            </a:r>
            <a:r>
              <a:rPr lang="es-ES" sz="2600" i="1" dirty="0">
                <a:solidFill>
                  <a:schemeClr val="accent1"/>
                </a:solidFill>
                <a:latin typeface="Calibri" panose="020F0502020204030204" pitchFamily="34" charset="0"/>
                <a:cs typeface="Calibri" panose="020F0502020204030204" pitchFamily="34" charset="0"/>
              </a:rPr>
              <a:t> del proceso es evaluar el desempeño, aptitudes y actitudes, en el periodo atendidas las exigencias y características de su cargo.</a:t>
            </a:r>
          </a:p>
          <a:p>
            <a:pPr algn="just"/>
            <a:endParaRPr lang="es-ES" sz="2600" i="1" dirty="0">
              <a:solidFill>
                <a:schemeClr val="accent1"/>
              </a:solidFill>
              <a:latin typeface="Calibri" panose="020F0502020204030204" pitchFamily="34" charset="0"/>
              <a:cs typeface="Calibri" panose="020F0502020204030204" pitchFamily="34" charset="0"/>
            </a:endParaRPr>
          </a:p>
          <a:p>
            <a:pPr algn="just"/>
            <a:r>
              <a:rPr lang="es-ES" sz="2600" i="1" dirty="0" smtClean="0">
                <a:solidFill>
                  <a:schemeClr val="accent1"/>
                </a:solidFill>
                <a:latin typeface="Calibri" panose="020F0502020204030204" pitchFamily="34" charset="0"/>
                <a:cs typeface="Calibri" panose="020F0502020204030204" pitchFamily="34" charset="0"/>
              </a:rPr>
              <a:t>El </a:t>
            </a:r>
            <a:r>
              <a:rPr lang="es-ES" sz="2600" b="1" i="1" dirty="0">
                <a:solidFill>
                  <a:schemeClr val="accent1"/>
                </a:solidFill>
                <a:latin typeface="Calibri" panose="020F0502020204030204" pitchFamily="34" charset="0"/>
                <a:cs typeface="Calibri" panose="020F0502020204030204" pitchFamily="34" charset="0"/>
              </a:rPr>
              <a:t>desafío</a:t>
            </a:r>
            <a:r>
              <a:rPr lang="es-ES" sz="2600" i="1" dirty="0">
                <a:solidFill>
                  <a:schemeClr val="accent1"/>
                </a:solidFill>
                <a:latin typeface="Calibri" panose="020F0502020204030204" pitchFamily="34" charset="0"/>
                <a:cs typeface="Calibri" panose="020F0502020204030204" pitchFamily="34" charset="0"/>
              </a:rPr>
              <a:t> es que nuestra Evaluación de Desempeño y Calificación se constituyan en un proceso de diálogo formalmente establecido, un proceso de retroalimentación permanente al funcionario que potencie sus fortalezas, le permita superar sus deficiencias, y contribuya al desarrollo de la organización y su desarrollo profesional.</a:t>
            </a:r>
          </a:p>
        </p:txBody>
      </p:sp>
      <p:sp>
        <p:nvSpPr>
          <p:cNvPr id="13" name="Título 1">
            <a:extLst>
              <a:ext uri="{FF2B5EF4-FFF2-40B4-BE49-F238E27FC236}">
                <a16:creationId xmlns:a16="http://schemas.microsoft.com/office/drawing/2014/main" xmlns="" id="{6F122115-3B1E-499D-883F-A3D056CF388D}"/>
              </a:ext>
            </a:extLst>
          </p:cNvPr>
          <p:cNvSpPr txBox="1">
            <a:spLocks/>
          </p:cNvSpPr>
          <p:nvPr/>
        </p:nvSpPr>
        <p:spPr>
          <a:xfrm>
            <a:off x="511175" y="200025"/>
            <a:ext cx="9613900" cy="592138"/>
          </a:xfrm>
          <a:prstGeom prst="rect">
            <a:avLst/>
          </a:prstGeom>
        </p:spPr>
        <p:txBody>
          <a:bodyPr anchor="ctr"/>
          <a:lstStyle>
            <a:defPPr>
              <a:defRPr lang="en-US"/>
            </a:defPPr>
            <a:lvl1pPr defTabSz="913526" fontAlgn="base">
              <a:spcBef>
                <a:spcPct val="0"/>
              </a:spcBef>
              <a:spcAft>
                <a:spcPct val="0"/>
              </a:spcAft>
              <a:tabLst>
                <a:tab pos="275353" algn="l"/>
              </a:tabLst>
              <a:defRPr sz="2600" b="1" kern="0"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CL" dirty="0">
                <a:solidFill>
                  <a:schemeClr val="tx2"/>
                </a:solidFill>
              </a:rPr>
              <a:t>OBJETIVO Y DESAFÍO DEL PROCESO CALIFICATORIO</a:t>
            </a:r>
          </a:p>
        </p:txBody>
      </p:sp>
      <p:pic>
        <p:nvPicPr>
          <p:cNvPr id="13315" name="Imagen 1">
            <a:extLst>
              <a:ext uri="{FF2B5EF4-FFF2-40B4-BE49-F238E27FC236}">
                <a16:creationId xmlns:a16="http://schemas.microsoft.com/office/drawing/2014/main" xmlns="" id="{D49D390B-9B8E-4E66-8814-FC1AB7E95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07" y="2460754"/>
            <a:ext cx="2787650" cy="216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6824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5 Marcador de contenido"/>
          <p:cNvSpPr>
            <a:spLocks noGrp="1"/>
          </p:cNvSpPr>
          <p:nvPr>
            <p:ph sz="half" idx="4294967295"/>
          </p:nvPr>
        </p:nvSpPr>
        <p:spPr>
          <a:xfrm>
            <a:off x="442874" y="1423988"/>
            <a:ext cx="7110070" cy="4308872"/>
          </a:xfrm>
        </p:spPr>
        <p:txBody>
          <a:bodyPr/>
          <a:lstStyle/>
          <a:p>
            <a:pPr algn="just" eaLnBrk="1" hangingPunct="1">
              <a:spcAft>
                <a:spcPts val="600"/>
              </a:spcAft>
              <a:buFont typeface="Wingdings 2" pitchFamily="18" charset="2"/>
              <a:buNone/>
            </a:pPr>
            <a:r>
              <a:rPr lang="es-CL" sz="2600" kern="1200" dirty="0">
                <a:solidFill>
                  <a:schemeClr val="accent1"/>
                </a:solidFill>
                <a:latin typeface="Calibri" panose="020F0502020204030204" pitchFamily="34" charset="0"/>
                <a:cs typeface="Calibri" panose="020F0502020204030204" pitchFamily="34" charset="0"/>
              </a:rPr>
              <a:t>La calificación solo podrá considerar la actividad desarrollada por el </a:t>
            </a:r>
            <a:r>
              <a:rPr lang="es-CL" sz="2600" kern="1200" dirty="0" smtClean="0">
                <a:solidFill>
                  <a:schemeClr val="accent1"/>
                </a:solidFill>
                <a:latin typeface="Calibri" panose="020F0502020204030204" pitchFamily="34" charset="0"/>
                <a:cs typeface="Calibri" panose="020F0502020204030204" pitchFamily="34" charset="0"/>
              </a:rPr>
              <a:t>funcionario en el periodo calificatorio.</a:t>
            </a:r>
          </a:p>
          <a:p>
            <a:pPr algn="just" eaLnBrk="1" hangingPunct="1">
              <a:spcAft>
                <a:spcPts val="600"/>
              </a:spcAft>
              <a:buFont typeface="Wingdings 2" pitchFamily="18" charset="2"/>
              <a:buNone/>
            </a:pPr>
            <a:endParaRPr lang="es-CL" sz="2600" kern="1200" dirty="0">
              <a:solidFill>
                <a:schemeClr val="accent1"/>
              </a:solidFill>
              <a:latin typeface="Calibri" panose="020F0502020204030204" pitchFamily="34" charset="0"/>
              <a:cs typeface="Calibri" panose="020F0502020204030204" pitchFamily="34" charset="0"/>
            </a:endParaRPr>
          </a:p>
          <a:p>
            <a:pPr algn="just" eaLnBrk="1" hangingPunct="1">
              <a:spcAft>
                <a:spcPts val="600"/>
              </a:spcAft>
              <a:buFont typeface="Wingdings 2" pitchFamily="18" charset="2"/>
              <a:buNone/>
            </a:pPr>
            <a:r>
              <a:rPr lang="es-CL" sz="2600" b="1" kern="1200" dirty="0" smtClean="0">
                <a:solidFill>
                  <a:schemeClr val="accent1"/>
                </a:solidFill>
                <a:latin typeface="Calibri" panose="020F0502020204030204" pitchFamily="34" charset="0"/>
                <a:cs typeface="Calibri" panose="020F0502020204030204" pitchFamily="34" charset="0"/>
              </a:rPr>
              <a:t>Periodo Calificatorio:</a:t>
            </a:r>
            <a:r>
              <a:rPr lang="es-CL" sz="2600" kern="1200" dirty="0" smtClean="0">
                <a:solidFill>
                  <a:schemeClr val="accent1"/>
                </a:solidFill>
                <a:latin typeface="Calibri" panose="020F0502020204030204" pitchFamily="34" charset="0"/>
                <a:cs typeface="Calibri" panose="020F0502020204030204" pitchFamily="34" charset="0"/>
              </a:rPr>
              <a:t> entre el 01 </a:t>
            </a:r>
            <a:r>
              <a:rPr lang="es-CL" sz="2600" kern="1200" dirty="0">
                <a:solidFill>
                  <a:schemeClr val="accent1"/>
                </a:solidFill>
                <a:latin typeface="Calibri" panose="020F0502020204030204" pitchFamily="34" charset="0"/>
                <a:cs typeface="Calibri" panose="020F0502020204030204" pitchFamily="34" charset="0"/>
              </a:rPr>
              <a:t>de enero y el 31 de diciembre del mismo año</a:t>
            </a:r>
            <a:r>
              <a:rPr lang="es-CL" sz="2600" kern="1200" dirty="0" smtClean="0">
                <a:solidFill>
                  <a:schemeClr val="accent1"/>
                </a:solidFill>
                <a:latin typeface="Calibri" panose="020F0502020204030204" pitchFamily="34" charset="0"/>
                <a:cs typeface="Calibri" panose="020F0502020204030204" pitchFamily="34" charset="0"/>
              </a:rPr>
              <a:t>.</a:t>
            </a:r>
          </a:p>
          <a:p>
            <a:pPr algn="just" eaLnBrk="1" hangingPunct="1">
              <a:spcAft>
                <a:spcPts val="600"/>
              </a:spcAft>
            </a:pPr>
            <a:endParaRPr lang="es-CL" sz="2600" kern="1200" dirty="0">
              <a:solidFill>
                <a:schemeClr val="accent1"/>
              </a:solidFill>
              <a:latin typeface="Calibri" panose="020F0502020204030204" pitchFamily="34" charset="0"/>
              <a:cs typeface="Calibri" panose="020F0502020204030204" pitchFamily="34" charset="0"/>
            </a:endParaRPr>
          </a:p>
          <a:p>
            <a:pPr algn="just" eaLnBrk="1" hangingPunct="1">
              <a:spcAft>
                <a:spcPts val="600"/>
              </a:spcAft>
            </a:pPr>
            <a:r>
              <a:rPr lang="es-CL" sz="2600" b="1" kern="1200" dirty="0" smtClean="0">
                <a:solidFill>
                  <a:schemeClr val="accent1"/>
                </a:solidFill>
                <a:latin typeface="Calibri" panose="020F0502020204030204" pitchFamily="34" charset="0"/>
                <a:cs typeface="Calibri" panose="020F0502020204030204" pitchFamily="34" charset="0"/>
              </a:rPr>
              <a:t>Proceso </a:t>
            </a:r>
            <a:r>
              <a:rPr lang="es-CL" sz="2600" b="1" kern="1200" dirty="0" smtClean="0">
                <a:solidFill>
                  <a:schemeClr val="accent1"/>
                </a:solidFill>
                <a:latin typeface="Calibri" panose="020F0502020204030204" pitchFamily="34" charset="0"/>
                <a:cs typeface="Calibri" panose="020F0502020204030204" pitchFamily="34" charset="0"/>
              </a:rPr>
              <a:t>C</a:t>
            </a:r>
            <a:r>
              <a:rPr lang="es-CL" sz="2600" b="1" kern="1200" dirty="0" smtClean="0">
                <a:solidFill>
                  <a:schemeClr val="accent1"/>
                </a:solidFill>
                <a:latin typeface="Calibri" panose="020F0502020204030204" pitchFamily="34" charset="0"/>
                <a:cs typeface="Calibri" panose="020F0502020204030204" pitchFamily="34" charset="0"/>
              </a:rPr>
              <a:t>alificatorio:</a:t>
            </a:r>
            <a:r>
              <a:rPr lang="es-CL" sz="2600" kern="1200" dirty="0" smtClean="0">
                <a:solidFill>
                  <a:schemeClr val="accent1"/>
                </a:solidFill>
                <a:latin typeface="Calibri" panose="020F0502020204030204" pitchFamily="34" charset="0"/>
                <a:cs typeface="Calibri" panose="020F0502020204030204" pitchFamily="34" charset="0"/>
              </a:rPr>
              <a:t> </a:t>
            </a:r>
            <a:r>
              <a:rPr lang="es-CL" sz="2600" kern="1200" dirty="0">
                <a:solidFill>
                  <a:schemeClr val="accent1"/>
                </a:solidFill>
                <a:latin typeface="Calibri" panose="020F0502020204030204" pitchFamily="34" charset="0"/>
                <a:cs typeface="Calibri" panose="020F0502020204030204" pitchFamily="34" charset="0"/>
              </a:rPr>
              <a:t>debe iniciarse a más  tardar el día 05 de abril y finalizar el día 30 de junio de cada año.</a:t>
            </a:r>
          </a:p>
        </p:txBody>
      </p:sp>
      <p:sp>
        <p:nvSpPr>
          <p:cNvPr id="3" name="1 Título"/>
          <p:cNvSpPr txBox="1">
            <a:spLocks/>
          </p:cNvSpPr>
          <p:nvPr/>
        </p:nvSpPr>
        <p:spPr>
          <a:xfrm>
            <a:off x="380960" y="357166"/>
            <a:ext cx="11582400" cy="471470"/>
          </a:xfrm>
          <a:prstGeom prst="rect">
            <a:avLst/>
          </a:prstGeom>
        </p:spPr>
        <p:txBody>
          <a:bodyPr anchor="ctr"/>
          <a:lstStyle>
            <a:defPPr>
              <a:defRPr lang="en-US"/>
            </a:defPPr>
            <a:lvl1pPr defTabSz="913526" fontAlgn="base">
              <a:spcBef>
                <a:spcPct val="0"/>
              </a:spcBef>
              <a:spcAft>
                <a:spcPct val="0"/>
              </a:spcAft>
              <a:tabLst>
                <a:tab pos="275353" algn="l"/>
              </a:tabLst>
              <a:defRPr sz="2600" b="1" kern="0"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PERIODO  Y PROCESO CALIFICATORIO</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264" y="2178938"/>
            <a:ext cx="3824677"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0027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contenido"/>
          <p:cNvSpPr>
            <a:spLocks noGrp="1"/>
          </p:cNvSpPr>
          <p:nvPr>
            <p:ph sz="half" idx="2"/>
          </p:nvPr>
        </p:nvSpPr>
        <p:spPr>
          <a:xfrm>
            <a:off x="4261104" y="1633157"/>
            <a:ext cx="7200182" cy="415498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just">
              <a:spcAft>
                <a:spcPts val="600"/>
              </a:spcAft>
              <a:buFont typeface="Wingdings 2" pitchFamily="18" charset="2"/>
              <a:buNone/>
            </a:pPr>
            <a:r>
              <a:rPr lang="es-ES" sz="2600" kern="1200" dirty="0">
                <a:solidFill>
                  <a:schemeClr val="accent1"/>
                </a:solidFill>
                <a:latin typeface="Calibri" panose="020F0502020204030204" pitchFamily="34" charset="0"/>
                <a:cs typeface="Calibri" panose="020F0502020204030204" pitchFamily="34" charset="0"/>
              </a:rPr>
              <a:t>P</a:t>
            </a:r>
            <a:r>
              <a:rPr lang="es-ES" sz="2600" kern="1200" dirty="0" smtClean="0">
                <a:solidFill>
                  <a:schemeClr val="accent1"/>
                </a:solidFill>
                <a:latin typeface="Calibri" panose="020F0502020204030204" pitchFamily="34" charset="0"/>
                <a:cs typeface="Calibri" panose="020F0502020204030204" pitchFamily="34" charset="0"/>
              </a:rPr>
              <a:t>recalificar </a:t>
            </a:r>
            <a:r>
              <a:rPr lang="es-ES" sz="2600" kern="1200" dirty="0">
                <a:solidFill>
                  <a:schemeClr val="accent1"/>
                </a:solidFill>
                <a:latin typeface="Calibri" panose="020F0502020204030204" pitchFamily="34" charset="0"/>
                <a:cs typeface="Calibri" panose="020F0502020204030204" pitchFamily="34" charset="0"/>
              </a:rPr>
              <a:t>con objetividad, imparcialidad y en conocimiento de la normativa relativa al proceso calificatorio.</a:t>
            </a:r>
          </a:p>
          <a:p>
            <a:pPr algn="just">
              <a:spcAft>
                <a:spcPts val="600"/>
              </a:spcAft>
              <a:buFont typeface="Wingdings 2" pitchFamily="18" charset="2"/>
              <a:buNone/>
            </a:pPr>
            <a:endParaRPr lang="es-ES" sz="2600" kern="1200" dirty="0">
              <a:solidFill>
                <a:schemeClr val="accent1"/>
              </a:solidFill>
              <a:latin typeface="Calibri" panose="020F0502020204030204" pitchFamily="34" charset="0"/>
              <a:cs typeface="Calibri" panose="020F0502020204030204" pitchFamily="34" charset="0"/>
            </a:endParaRPr>
          </a:p>
          <a:p>
            <a:pPr algn="just">
              <a:spcAft>
                <a:spcPts val="600"/>
              </a:spcAft>
            </a:pPr>
            <a:r>
              <a:rPr lang="es-ES_tradnl" sz="2600" kern="1200" dirty="0">
                <a:solidFill>
                  <a:schemeClr val="accent1"/>
                </a:solidFill>
                <a:latin typeface="Calibri" panose="020F0502020204030204" pitchFamily="34" charset="0"/>
                <a:cs typeface="Calibri" panose="020F0502020204030204" pitchFamily="34" charset="0"/>
              </a:rPr>
              <a:t>En caso de ser de la Ley N° 18.834, debe contar con la el cupo de función directiva correspondiente. En cualquiera de los casos si el jefe directo no cuenta con la facultad para pre calificar, el jefe superior en la línea jerárquica debe asumir la función de </a:t>
            </a:r>
            <a:r>
              <a:rPr lang="es-ES_tradnl" sz="2600" kern="1200" dirty="0" err="1">
                <a:solidFill>
                  <a:schemeClr val="accent1"/>
                </a:solidFill>
                <a:latin typeface="Calibri" panose="020F0502020204030204" pitchFamily="34" charset="0"/>
                <a:cs typeface="Calibri" panose="020F0502020204030204" pitchFamily="34" charset="0"/>
              </a:rPr>
              <a:t>precalificador</a:t>
            </a:r>
            <a:r>
              <a:rPr lang="es-ES_tradnl" sz="2600" kern="1200" dirty="0" smtClean="0">
                <a:solidFill>
                  <a:schemeClr val="accent1"/>
                </a:solidFill>
                <a:latin typeface="Calibri" panose="020F0502020204030204" pitchFamily="34" charset="0"/>
                <a:cs typeface="Calibri" panose="020F0502020204030204" pitchFamily="34" charset="0"/>
              </a:rPr>
              <a:t>.</a:t>
            </a:r>
            <a:endParaRPr lang="es-CL" sz="2600" kern="1200" dirty="0">
              <a:solidFill>
                <a:schemeClr val="accent1"/>
              </a:solidFill>
              <a:latin typeface="Calibri" panose="020F0502020204030204" pitchFamily="34" charset="0"/>
              <a:cs typeface="Calibri" panose="020F0502020204030204" pitchFamily="34" charset="0"/>
            </a:endParaRPr>
          </a:p>
        </p:txBody>
      </p:sp>
      <p:sp>
        <p:nvSpPr>
          <p:cNvPr id="3"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smtClean="0">
                <a:solidFill>
                  <a:schemeClr val="tx2"/>
                </a:solidFill>
              </a:rPr>
              <a:t>DE </a:t>
            </a:r>
            <a:r>
              <a:rPr lang="es-ES" dirty="0">
                <a:solidFill>
                  <a:schemeClr val="tx2"/>
                </a:solidFill>
              </a:rPr>
              <a:t>LAS JEFATURAS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60" y="2450592"/>
            <a:ext cx="3459520"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4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80960" y="392846"/>
            <a:ext cx="11582400" cy="400110"/>
          </a:xfrm>
        </p:spPr>
        <p:txBody>
          <a:bodyPr anchor="ctr"/>
          <a:lstStyle/>
          <a:p>
            <a:r>
              <a:rPr lang="es-ES" sz="260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COBERTURA Y EXCEPCIONES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3097" y="1961007"/>
            <a:ext cx="26193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ext uri="{D42A27DB-BD31-4B8C-83A1-F6EECF244321}">
                <p14:modId xmlns:p14="http://schemas.microsoft.com/office/powerpoint/2010/main" val="2905294912"/>
              </p:ext>
            </p:extLst>
          </p:nvPr>
        </p:nvGraphicFramePr>
        <p:xfrm>
          <a:off x="404368" y="110371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13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80960" y="392846"/>
            <a:ext cx="11582400" cy="400110"/>
          </a:xfrm>
        </p:spPr>
        <p:txBody>
          <a:bodyPr anchor="ctr"/>
          <a:lstStyle/>
          <a:p>
            <a:r>
              <a:rPr lang="es-ES" sz="2600" dirty="0">
                <a:solidFill>
                  <a:schemeClr val="tx2"/>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COBERTURA Y EXCEPCIONES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89" y="1832991"/>
            <a:ext cx="26193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2695909535"/>
              </p:ext>
            </p:extLst>
          </p:nvPr>
        </p:nvGraphicFramePr>
        <p:xfrm>
          <a:off x="2121408" y="811106"/>
          <a:ext cx="9709976" cy="5717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90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JUNTA CALIFICADORA</a:t>
            </a:r>
          </a:p>
        </p:txBody>
      </p:sp>
      <p:graphicFrame>
        <p:nvGraphicFramePr>
          <p:cNvPr id="4" name="3 Diagrama"/>
          <p:cNvGraphicFramePr/>
          <p:nvPr>
            <p:extLst>
              <p:ext uri="{D42A27DB-BD31-4B8C-83A1-F6EECF244321}">
                <p14:modId xmlns:p14="http://schemas.microsoft.com/office/powerpoint/2010/main" val="1278785337"/>
              </p:ext>
            </p:extLst>
          </p:nvPr>
        </p:nvGraphicFramePr>
        <p:xfrm>
          <a:off x="506944" y="1426464"/>
          <a:ext cx="11685056" cy="473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26587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80960" y="392846"/>
            <a:ext cx="1158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defPPr>
              <a:defRPr lang="en-US"/>
            </a:defPPr>
            <a:lvl1pPr defTabSz="913526" fontAlgn="base">
              <a:spcBef>
                <a:spcPct val="0"/>
              </a:spcBef>
              <a:spcAft>
                <a:spcPct val="0"/>
              </a:spcAft>
              <a:tabLst>
                <a:tab pos="275353" algn="l"/>
              </a:tabLst>
              <a:defRPr sz="2600" b="1" baseline="0">
                <a:solidFill>
                  <a:srgbClr val="0067B4"/>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vl2pPr defTabSz="913526" fontAlgn="base">
              <a:spcBef>
                <a:spcPct val="0"/>
              </a:spcBef>
              <a:spcAft>
                <a:spcPct val="0"/>
              </a:spcAft>
              <a:defRPr sz="1900" b="1">
                <a:solidFill>
                  <a:schemeClr val="tx2"/>
                </a:solidFill>
                <a:latin typeface="Arial" charset="0"/>
              </a:defRPr>
            </a:lvl2pPr>
            <a:lvl3pPr defTabSz="913526" fontAlgn="base">
              <a:spcBef>
                <a:spcPct val="0"/>
              </a:spcBef>
              <a:spcAft>
                <a:spcPct val="0"/>
              </a:spcAft>
              <a:defRPr sz="1900" b="1">
                <a:solidFill>
                  <a:schemeClr val="tx2"/>
                </a:solidFill>
                <a:latin typeface="Arial" charset="0"/>
              </a:defRPr>
            </a:lvl3pPr>
            <a:lvl4pPr defTabSz="913526" fontAlgn="base">
              <a:spcBef>
                <a:spcPct val="0"/>
              </a:spcBef>
              <a:spcAft>
                <a:spcPct val="0"/>
              </a:spcAft>
              <a:defRPr sz="1900" b="1">
                <a:solidFill>
                  <a:schemeClr val="tx2"/>
                </a:solidFill>
                <a:latin typeface="Arial" charset="0"/>
              </a:defRPr>
            </a:lvl4pPr>
            <a:lvl5pPr defTabSz="913526" fontAlgn="base">
              <a:spcBef>
                <a:spcPct val="0"/>
              </a:spcBef>
              <a:spcAft>
                <a:spcPct val="0"/>
              </a:spcAft>
              <a:defRPr sz="1900" b="1">
                <a:solidFill>
                  <a:schemeClr val="tx2"/>
                </a:solidFill>
                <a:latin typeface="Arial" charset="0"/>
              </a:defRPr>
            </a:lvl5pPr>
            <a:lvl6pPr marL="466481" defTabSz="913526" fontAlgn="base">
              <a:spcBef>
                <a:spcPct val="0"/>
              </a:spcBef>
              <a:spcAft>
                <a:spcPct val="0"/>
              </a:spcAft>
              <a:defRPr sz="1900" b="1">
                <a:solidFill>
                  <a:schemeClr val="tx2"/>
                </a:solidFill>
                <a:latin typeface="Arial" charset="0"/>
              </a:defRPr>
            </a:lvl6pPr>
            <a:lvl7pPr marL="932962" defTabSz="913526" fontAlgn="base">
              <a:spcBef>
                <a:spcPct val="0"/>
              </a:spcBef>
              <a:spcAft>
                <a:spcPct val="0"/>
              </a:spcAft>
              <a:defRPr sz="1900" b="1">
                <a:solidFill>
                  <a:schemeClr val="tx2"/>
                </a:solidFill>
                <a:latin typeface="Arial" charset="0"/>
              </a:defRPr>
            </a:lvl7pPr>
            <a:lvl8pPr marL="1399443" defTabSz="913526" fontAlgn="base">
              <a:spcBef>
                <a:spcPct val="0"/>
              </a:spcBef>
              <a:spcAft>
                <a:spcPct val="0"/>
              </a:spcAft>
              <a:defRPr sz="1900" b="1">
                <a:solidFill>
                  <a:schemeClr val="tx2"/>
                </a:solidFill>
                <a:latin typeface="Arial" charset="0"/>
              </a:defRPr>
            </a:lvl8pPr>
            <a:lvl9pPr marL="1865925" defTabSz="913526" fontAlgn="base">
              <a:spcBef>
                <a:spcPct val="0"/>
              </a:spcBef>
              <a:spcAft>
                <a:spcPct val="0"/>
              </a:spcAft>
              <a:defRPr sz="1900" b="1">
                <a:solidFill>
                  <a:schemeClr val="tx2"/>
                </a:solidFill>
                <a:latin typeface="Arial" charset="0"/>
              </a:defRPr>
            </a:lvl9pPr>
          </a:lstStyle>
          <a:p>
            <a:r>
              <a:rPr lang="es-ES" dirty="0">
                <a:solidFill>
                  <a:schemeClr val="tx2"/>
                </a:solidFill>
              </a:rPr>
              <a:t>ETAPAS DEL PROCESO CALIFICATORIO</a:t>
            </a:r>
          </a:p>
        </p:txBody>
      </p:sp>
      <p:graphicFrame>
        <p:nvGraphicFramePr>
          <p:cNvPr id="3" name="2 Marcador de contenido"/>
          <p:cNvGraphicFramePr>
            <a:graphicFrameLocks noGrp="1"/>
          </p:cNvGraphicFramePr>
          <p:nvPr>
            <p:ph sz="half" idx="1"/>
            <p:extLst>
              <p:ext uri="{D42A27DB-BD31-4B8C-83A1-F6EECF244321}">
                <p14:modId xmlns:p14="http://schemas.microsoft.com/office/powerpoint/2010/main" val="3510648751"/>
              </p:ext>
            </p:extLst>
          </p:nvPr>
        </p:nvGraphicFramePr>
        <p:xfrm>
          <a:off x="406400" y="1078992"/>
          <a:ext cx="10511536" cy="546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768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themeOverride>
</file>

<file path=docProps/app.xml><?xml version="1.0" encoding="utf-8"?>
<Properties xmlns="http://schemas.openxmlformats.org/officeDocument/2006/extended-properties" xmlns:vt="http://schemas.openxmlformats.org/officeDocument/2006/docPropsVTypes">
  <Template/>
  <TotalTime>11214</TotalTime>
  <Words>2147</Words>
  <Application>Microsoft Office PowerPoint</Application>
  <PresentationFormat>Personalizado</PresentationFormat>
  <Paragraphs>238</Paragraphs>
  <Slides>29</Slides>
  <Notes>4</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29</vt:i4>
      </vt:variant>
    </vt:vector>
  </HeadingPairs>
  <TitlesOfParts>
    <vt:vector size="33" baseType="lpstr">
      <vt:lpstr>Contenido</vt:lpstr>
      <vt:lpstr>Office Theme</vt:lpstr>
      <vt:lpstr>1_Contenido</vt:lpstr>
      <vt:lpstr>Diapositiva de think-cell</vt:lpstr>
      <vt:lpstr>Presentación de PowerPoint</vt:lpstr>
      <vt:lpstr>Presentación de PowerPoint</vt:lpstr>
      <vt:lpstr>Presentación de PowerPoint</vt:lpstr>
      <vt:lpstr>Presentación de PowerPoint</vt:lpstr>
      <vt:lpstr>Presentación de PowerPoint</vt:lpstr>
      <vt:lpstr>COBERTURA Y EXCEPCIONES</vt:lpstr>
      <vt:lpstr>COBERTURA Y EXCEPCIONES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LISTAS CALIFICATORIAS Y EFECTOS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Usuario</cp:lastModifiedBy>
  <cp:revision>704</cp:revision>
  <cp:lastPrinted>2018-07-17T14:04:11Z</cp:lastPrinted>
  <dcterms:created xsi:type="dcterms:W3CDTF">2018-02-12T19:45:10Z</dcterms:created>
  <dcterms:modified xsi:type="dcterms:W3CDTF">2018-12-20T16:20:14Z</dcterms:modified>
</cp:coreProperties>
</file>