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6"/>
  </p:notesMasterIdLst>
  <p:handoutMasterIdLst>
    <p:handoutMasterId r:id="rId7"/>
  </p:handoutMasterIdLst>
  <p:sldIdLst>
    <p:sldId id="852" r:id="rId2"/>
    <p:sldId id="1191" r:id="rId3"/>
    <p:sldId id="1200" r:id="rId4"/>
    <p:sldId id="1202" r:id="rId5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7AB"/>
    <a:srgbClr val="EF4144"/>
    <a:srgbClr val="5185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12" autoAdjust="0"/>
    <p:restoredTop sz="93761" autoAdjust="0"/>
  </p:normalViewPr>
  <p:slideViewPr>
    <p:cSldViewPr snapToObjects="1">
      <p:cViewPr varScale="1">
        <p:scale>
          <a:sx n="74" d="100"/>
          <a:sy n="74" d="100"/>
        </p:scale>
        <p:origin x="804" y="72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9EC07D-4540-410A-928B-43645F3429C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AE1B3CF-338A-45FF-B6B9-6023DED30BC1}">
      <dgm:prSet phldrT="[Texto]"/>
      <dgm:spPr/>
      <dgm:t>
        <a:bodyPr/>
        <a:lstStyle/>
        <a:p>
          <a:r>
            <a:rPr lang="es-ES" dirty="0" smtClean="0"/>
            <a:t>Encasillamiento Titulares</a:t>
          </a:r>
          <a:endParaRPr lang="es-ES" dirty="0"/>
        </a:p>
      </dgm:t>
    </dgm:pt>
    <dgm:pt modelId="{8ACC3502-7B50-419C-ABFE-0A128E0CFB15}" type="parTrans" cxnId="{042B09C4-4E68-4358-A103-A501400B4B7B}">
      <dgm:prSet/>
      <dgm:spPr/>
      <dgm:t>
        <a:bodyPr/>
        <a:lstStyle/>
        <a:p>
          <a:endParaRPr lang="es-ES"/>
        </a:p>
      </dgm:t>
    </dgm:pt>
    <dgm:pt modelId="{9F3C3001-8489-492F-9E48-DEC7A185F518}" type="sibTrans" cxnId="{042B09C4-4E68-4358-A103-A501400B4B7B}">
      <dgm:prSet/>
      <dgm:spPr/>
      <dgm:t>
        <a:bodyPr/>
        <a:lstStyle/>
        <a:p>
          <a:endParaRPr lang="es-ES"/>
        </a:p>
      </dgm:t>
    </dgm:pt>
    <dgm:pt modelId="{616E14B9-0209-468D-8A81-9C967D3C6A72}">
      <dgm:prSet phldrT="[Texto]"/>
      <dgm:spPr/>
      <dgm:t>
        <a:bodyPr/>
        <a:lstStyle/>
        <a:p>
          <a:r>
            <a:rPr lang="es-ES" dirty="0" smtClean="0"/>
            <a:t>Adecuación de la Contrata</a:t>
          </a:r>
          <a:endParaRPr lang="es-ES" dirty="0"/>
        </a:p>
      </dgm:t>
    </dgm:pt>
    <dgm:pt modelId="{F9E209EC-DB9F-4FFE-B772-106AC1BCD699}" type="parTrans" cxnId="{67E6209C-EE6E-4028-9E8F-7697B84040BD}">
      <dgm:prSet/>
      <dgm:spPr/>
      <dgm:t>
        <a:bodyPr/>
        <a:lstStyle/>
        <a:p>
          <a:endParaRPr lang="es-ES"/>
        </a:p>
      </dgm:t>
    </dgm:pt>
    <dgm:pt modelId="{AA8A1EF8-8EC7-449E-A891-28C9DECF4863}" type="sibTrans" cxnId="{67E6209C-EE6E-4028-9E8F-7697B84040BD}">
      <dgm:prSet/>
      <dgm:spPr/>
      <dgm:t>
        <a:bodyPr/>
        <a:lstStyle/>
        <a:p>
          <a:endParaRPr lang="es-ES"/>
        </a:p>
      </dgm:t>
    </dgm:pt>
    <dgm:pt modelId="{EC94737E-9820-4628-BEC3-255738343BF9}">
      <dgm:prSet phldrT="[Texto]"/>
      <dgm:spPr/>
      <dgm:t>
        <a:bodyPr/>
        <a:lstStyle/>
        <a:p>
          <a:r>
            <a:rPr lang="es-ES" dirty="0" smtClean="0"/>
            <a:t>Simulación Adecuación</a:t>
          </a:r>
          <a:endParaRPr lang="es-ES" dirty="0"/>
        </a:p>
      </dgm:t>
    </dgm:pt>
    <dgm:pt modelId="{947B0C8F-60A0-4A6F-B00A-F156ED0B9A5C}" type="parTrans" cxnId="{42F2D568-DAAE-43C9-95A5-194F413316FC}">
      <dgm:prSet/>
      <dgm:spPr/>
      <dgm:t>
        <a:bodyPr/>
        <a:lstStyle/>
        <a:p>
          <a:endParaRPr lang="es-ES"/>
        </a:p>
      </dgm:t>
    </dgm:pt>
    <dgm:pt modelId="{1B4CCACD-AACB-408E-BCDB-118792D4BA29}" type="sibTrans" cxnId="{42F2D568-DAAE-43C9-95A5-194F413316FC}">
      <dgm:prSet/>
      <dgm:spPr/>
      <dgm:t>
        <a:bodyPr/>
        <a:lstStyle/>
        <a:p>
          <a:endParaRPr lang="es-ES"/>
        </a:p>
      </dgm:t>
    </dgm:pt>
    <dgm:pt modelId="{9D6EF126-80E7-4A68-AC64-2D6EA355664D}">
      <dgm:prSet phldrT="[Texto]"/>
      <dgm:spPr>
        <a:solidFill>
          <a:srgbClr val="00B050"/>
        </a:solidFill>
      </dgm:spPr>
      <dgm:t>
        <a:bodyPr/>
        <a:lstStyle/>
        <a:p>
          <a:r>
            <a:rPr lang="es-ES" dirty="0" smtClean="0"/>
            <a:t>Transferencia de Recursos *</a:t>
          </a:r>
        </a:p>
      </dgm:t>
    </dgm:pt>
    <dgm:pt modelId="{DE343B53-94A3-4FA4-9BAF-D038C915316E}" type="parTrans" cxnId="{856EBC10-4B96-4381-B233-657A5C552F63}">
      <dgm:prSet/>
      <dgm:spPr/>
      <dgm:t>
        <a:bodyPr/>
        <a:lstStyle/>
        <a:p>
          <a:endParaRPr lang="es-ES"/>
        </a:p>
      </dgm:t>
    </dgm:pt>
    <dgm:pt modelId="{919EEA5A-B591-4338-B157-2C3D7DD4EA8E}" type="sibTrans" cxnId="{856EBC10-4B96-4381-B233-657A5C552F63}">
      <dgm:prSet/>
      <dgm:spPr/>
      <dgm:t>
        <a:bodyPr/>
        <a:lstStyle/>
        <a:p>
          <a:endParaRPr lang="es-ES"/>
        </a:p>
      </dgm:t>
    </dgm:pt>
    <dgm:pt modelId="{62E3995D-DA14-404D-B16A-70CB30361D29}" type="pres">
      <dgm:prSet presAssocID="{839EC07D-4540-410A-928B-43645F3429CA}" presName="Name0" presStyleCnt="0">
        <dgm:presLayoutVars>
          <dgm:dir/>
          <dgm:resizeHandles val="exact"/>
        </dgm:presLayoutVars>
      </dgm:prSet>
      <dgm:spPr/>
    </dgm:pt>
    <dgm:pt modelId="{44D8DB83-336F-4102-839B-83AAC135EF9C}" type="pres">
      <dgm:prSet presAssocID="{2AE1B3CF-338A-45FF-B6B9-6023DED30BC1}" presName="node" presStyleLbl="node1" presStyleIdx="0" presStyleCnt="4" custLinFactNeighborX="-572" custLinFactNeighborY="-851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77193F8-E1E9-4F24-92BC-722C069BA448}" type="pres">
      <dgm:prSet presAssocID="{9F3C3001-8489-492F-9E48-DEC7A185F518}" presName="sibTrans" presStyleLbl="sibTrans2D1" presStyleIdx="0" presStyleCnt="3"/>
      <dgm:spPr/>
      <dgm:t>
        <a:bodyPr/>
        <a:lstStyle/>
        <a:p>
          <a:endParaRPr lang="es-CL"/>
        </a:p>
      </dgm:t>
    </dgm:pt>
    <dgm:pt modelId="{48786EC8-7223-4CEA-8BB7-8310F8CD572C}" type="pres">
      <dgm:prSet presAssocID="{9F3C3001-8489-492F-9E48-DEC7A185F518}" presName="connectorText" presStyleLbl="sibTrans2D1" presStyleIdx="0" presStyleCnt="3"/>
      <dgm:spPr/>
      <dgm:t>
        <a:bodyPr/>
        <a:lstStyle/>
        <a:p>
          <a:endParaRPr lang="es-CL"/>
        </a:p>
      </dgm:t>
    </dgm:pt>
    <dgm:pt modelId="{17E74E60-E869-46BD-95A6-66DA585BEA14}" type="pres">
      <dgm:prSet presAssocID="{616E14B9-0209-468D-8A81-9C967D3C6A72}" presName="node" presStyleLbl="node1" presStyleIdx="1" presStyleCnt="4" custLinFactNeighborX="88083" custLinFactNeighborY="-563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67A40FF-5870-4708-BDB7-702B0E858629}" type="pres">
      <dgm:prSet presAssocID="{AA8A1EF8-8EC7-449E-A891-28C9DECF4863}" presName="sibTrans" presStyleLbl="sibTrans2D1" presStyleIdx="1" presStyleCnt="3" custAng="281740"/>
      <dgm:spPr/>
      <dgm:t>
        <a:bodyPr/>
        <a:lstStyle/>
        <a:p>
          <a:endParaRPr lang="es-CL"/>
        </a:p>
      </dgm:t>
    </dgm:pt>
    <dgm:pt modelId="{26933EB4-A0E6-4216-896C-8668F4BB19E9}" type="pres">
      <dgm:prSet presAssocID="{AA8A1EF8-8EC7-449E-A891-28C9DECF4863}" presName="connectorText" presStyleLbl="sibTrans2D1" presStyleIdx="1" presStyleCnt="3"/>
      <dgm:spPr/>
      <dgm:t>
        <a:bodyPr/>
        <a:lstStyle/>
        <a:p>
          <a:endParaRPr lang="es-CL"/>
        </a:p>
      </dgm:t>
    </dgm:pt>
    <dgm:pt modelId="{06B8E0B4-DB39-43C7-8863-820D1459E0E1}" type="pres">
      <dgm:prSet presAssocID="{EC94737E-9820-4628-BEC3-255738343BF9}" presName="node" presStyleLbl="node1" presStyleIdx="2" presStyleCnt="4" custLinFactX="-56192" custLinFactY="57087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B706E68-942D-48FD-82F6-546E93B821F6}" type="pres">
      <dgm:prSet presAssocID="{1B4CCACD-AACB-408E-BCDB-118792D4BA29}" presName="sibTrans" presStyleLbl="sibTrans2D1" presStyleIdx="2" presStyleCnt="3" custScaleX="90942" custScaleY="129487" custLinFactNeighborY="24221"/>
      <dgm:spPr/>
      <dgm:t>
        <a:bodyPr/>
        <a:lstStyle/>
        <a:p>
          <a:endParaRPr lang="es-CL"/>
        </a:p>
      </dgm:t>
    </dgm:pt>
    <dgm:pt modelId="{4F742368-3128-4031-8809-020BC6F1203E}" type="pres">
      <dgm:prSet presAssocID="{1B4CCACD-AACB-408E-BCDB-118792D4BA29}" presName="connectorText" presStyleLbl="sibTrans2D1" presStyleIdx="2" presStyleCnt="3"/>
      <dgm:spPr/>
      <dgm:t>
        <a:bodyPr/>
        <a:lstStyle/>
        <a:p>
          <a:endParaRPr lang="es-CL"/>
        </a:p>
      </dgm:t>
    </dgm:pt>
    <dgm:pt modelId="{1A1F991B-DDB7-4950-BE32-A60FA969C9F3}" type="pres">
      <dgm:prSet presAssocID="{9D6EF126-80E7-4A68-AC64-2D6EA355664D}" presName="node" presStyleLbl="node1" presStyleIdx="3" presStyleCnt="4" custLinFactX="-8962" custLinFactY="51355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E4237D3-EBBF-49A5-BEE4-09E35E13A8AA}" type="presOf" srcId="{616E14B9-0209-468D-8A81-9C967D3C6A72}" destId="{17E74E60-E869-46BD-95A6-66DA585BEA14}" srcOrd="0" destOrd="0" presId="urn:microsoft.com/office/officeart/2005/8/layout/process1"/>
    <dgm:cxn modelId="{856EBC10-4B96-4381-B233-657A5C552F63}" srcId="{839EC07D-4540-410A-928B-43645F3429CA}" destId="{9D6EF126-80E7-4A68-AC64-2D6EA355664D}" srcOrd="3" destOrd="0" parTransId="{DE343B53-94A3-4FA4-9BAF-D038C915316E}" sibTransId="{919EEA5A-B591-4338-B157-2C3D7DD4EA8E}"/>
    <dgm:cxn modelId="{68B94BF7-F4AF-48E5-91E5-AD777EF4514F}" type="presOf" srcId="{EC94737E-9820-4628-BEC3-255738343BF9}" destId="{06B8E0B4-DB39-43C7-8863-820D1459E0E1}" srcOrd="0" destOrd="0" presId="urn:microsoft.com/office/officeart/2005/8/layout/process1"/>
    <dgm:cxn modelId="{FBE89407-260C-4635-8B1F-902D3AE082AE}" type="presOf" srcId="{9F3C3001-8489-492F-9E48-DEC7A185F518}" destId="{48786EC8-7223-4CEA-8BB7-8310F8CD572C}" srcOrd="1" destOrd="0" presId="urn:microsoft.com/office/officeart/2005/8/layout/process1"/>
    <dgm:cxn modelId="{67E6209C-EE6E-4028-9E8F-7697B84040BD}" srcId="{839EC07D-4540-410A-928B-43645F3429CA}" destId="{616E14B9-0209-468D-8A81-9C967D3C6A72}" srcOrd="1" destOrd="0" parTransId="{F9E209EC-DB9F-4FFE-B772-106AC1BCD699}" sibTransId="{AA8A1EF8-8EC7-449E-A891-28C9DECF4863}"/>
    <dgm:cxn modelId="{976B91E2-AD21-4522-8F3C-FFCEE3801AFA}" type="presOf" srcId="{9D6EF126-80E7-4A68-AC64-2D6EA355664D}" destId="{1A1F991B-DDB7-4950-BE32-A60FA969C9F3}" srcOrd="0" destOrd="0" presId="urn:microsoft.com/office/officeart/2005/8/layout/process1"/>
    <dgm:cxn modelId="{042B09C4-4E68-4358-A103-A501400B4B7B}" srcId="{839EC07D-4540-410A-928B-43645F3429CA}" destId="{2AE1B3CF-338A-45FF-B6B9-6023DED30BC1}" srcOrd="0" destOrd="0" parTransId="{8ACC3502-7B50-419C-ABFE-0A128E0CFB15}" sibTransId="{9F3C3001-8489-492F-9E48-DEC7A185F518}"/>
    <dgm:cxn modelId="{62581FD4-23AB-4B53-A10C-416DCE6F6954}" type="presOf" srcId="{839EC07D-4540-410A-928B-43645F3429CA}" destId="{62E3995D-DA14-404D-B16A-70CB30361D29}" srcOrd="0" destOrd="0" presId="urn:microsoft.com/office/officeart/2005/8/layout/process1"/>
    <dgm:cxn modelId="{82F0C670-1B8C-4A3D-888C-43A4566A8D9F}" type="presOf" srcId="{9F3C3001-8489-492F-9E48-DEC7A185F518}" destId="{E77193F8-E1E9-4F24-92BC-722C069BA448}" srcOrd="0" destOrd="0" presId="urn:microsoft.com/office/officeart/2005/8/layout/process1"/>
    <dgm:cxn modelId="{AC18158F-583F-45F5-A067-C5C39041ED9D}" type="presOf" srcId="{AA8A1EF8-8EC7-449E-A891-28C9DECF4863}" destId="{26933EB4-A0E6-4216-896C-8668F4BB19E9}" srcOrd="1" destOrd="0" presId="urn:microsoft.com/office/officeart/2005/8/layout/process1"/>
    <dgm:cxn modelId="{42F2D568-DAAE-43C9-95A5-194F413316FC}" srcId="{839EC07D-4540-410A-928B-43645F3429CA}" destId="{EC94737E-9820-4628-BEC3-255738343BF9}" srcOrd="2" destOrd="0" parTransId="{947B0C8F-60A0-4A6F-B00A-F156ED0B9A5C}" sibTransId="{1B4CCACD-AACB-408E-BCDB-118792D4BA29}"/>
    <dgm:cxn modelId="{B615ED9E-17DB-4D2E-9B31-70AFB79D010A}" type="presOf" srcId="{AA8A1EF8-8EC7-449E-A891-28C9DECF4863}" destId="{E67A40FF-5870-4708-BDB7-702B0E858629}" srcOrd="0" destOrd="0" presId="urn:microsoft.com/office/officeart/2005/8/layout/process1"/>
    <dgm:cxn modelId="{DC3AD0D7-0ACC-460C-BDB0-45F075D56B15}" type="presOf" srcId="{1B4CCACD-AACB-408E-BCDB-118792D4BA29}" destId="{4F742368-3128-4031-8809-020BC6F1203E}" srcOrd="1" destOrd="0" presId="urn:microsoft.com/office/officeart/2005/8/layout/process1"/>
    <dgm:cxn modelId="{1A7CDC12-9EF6-408B-B62C-8233194430AB}" type="presOf" srcId="{2AE1B3CF-338A-45FF-B6B9-6023DED30BC1}" destId="{44D8DB83-336F-4102-839B-83AAC135EF9C}" srcOrd="0" destOrd="0" presId="urn:microsoft.com/office/officeart/2005/8/layout/process1"/>
    <dgm:cxn modelId="{35A49ED2-8EB5-46D7-9401-41AACE4A35B5}" type="presOf" srcId="{1B4CCACD-AACB-408E-BCDB-118792D4BA29}" destId="{6B706E68-942D-48FD-82F6-546E93B821F6}" srcOrd="0" destOrd="0" presId="urn:microsoft.com/office/officeart/2005/8/layout/process1"/>
    <dgm:cxn modelId="{3DC873D2-075B-41F5-B764-CFB7A80D15F4}" type="presParOf" srcId="{62E3995D-DA14-404D-B16A-70CB30361D29}" destId="{44D8DB83-336F-4102-839B-83AAC135EF9C}" srcOrd="0" destOrd="0" presId="urn:microsoft.com/office/officeart/2005/8/layout/process1"/>
    <dgm:cxn modelId="{4124CA02-1665-4B06-9D1A-20B6E1D33AF2}" type="presParOf" srcId="{62E3995D-DA14-404D-B16A-70CB30361D29}" destId="{E77193F8-E1E9-4F24-92BC-722C069BA448}" srcOrd="1" destOrd="0" presId="urn:microsoft.com/office/officeart/2005/8/layout/process1"/>
    <dgm:cxn modelId="{0126F237-377A-4F10-A2F5-A165C94A672F}" type="presParOf" srcId="{E77193F8-E1E9-4F24-92BC-722C069BA448}" destId="{48786EC8-7223-4CEA-8BB7-8310F8CD572C}" srcOrd="0" destOrd="0" presId="urn:microsoft.com/office/officeart/2005/8/layout/process1"/>
    <dgm:cxn modelId="{6FF72826-F7A3-493B-B0F3-CA69F58C74F7}" type="presParOf" srcId="{62E3995D-DA14-404D-B16A-70CB30361D29}" destId="{17E74E60-E869-46BD-95A6-66DA585BEA14}" srcOrd="2" destOrd="0" presId="urn:microsoft.com/office/officeart/2005/8/layout/process1"/>
    <dgm:cxn modelId="{7A11874F-33EB-4517-BBA1-7CB919426358}" type="presParOf" srcId="{62E3995D-DA14-404D-B16A-70CB30361D29}" destId="{E67A40FF-5870-4708-BDB7-702B0E858629}" srcOrd="3" destOrd="0" presId="urn:microsoft.com/office/officeart/2005/8/layout/process1"/>
    <dgm:cxn modelId="{3F836323-23B2-4702-B50A-EBB2D95B2978}" type="presParOf" srcId="{E67A40FF-5870-4708-BDB7-702B0E858629}" destId="{26933EB4-A0E6-4216-896C-8668F4BB19E9}" srcOrd="0" destOrd="0" presId="urn:microsoft.com/office/officeart/2005/8/layout/process1"/>
    <dgm:cxn modelId="{24FACA3F-9452-473E-B819-73281682F874}" type="presParOf" srcId="{62E3995D-DA14-404D-B16A-70CB30361D29}" destId="{06B8E0B4-DB39-43C7-8863-820D1459E0E1}" srcOrd="4" destOrd="0" presId="urn:microsoft.com/office/officeart/2005/8/layout/process1"/>
    <dgm:cxn modelId="{84546A0B-457C-4D62-A78C-888A6C38BFB6}" type="presParOf" srcId="{62E3995D-DA14-404D-B16A-70CB30361D29}" destId="{6B706E68-942D-48FD-82F6-546E93B821F6}" srcOrd="5" destOrd="0" presId="urn:microsoft.com/office/officeart/2005/8/layout/process1"/>
    <dgm:cxn modelId="{AC07DB78-7D49-4C30-B980-0467BD26FC66}" type="presParOf" srcId="{6B706E68-942D-48FD-82F6-546E93B821F6}" destId="{4F742368-3128-4031-8809-020BC6F1203E}" srcOrd="0" destOrd="0" presId="urn:microsoft.com/office/officeart/2005/8/layout/process1"/>
    <dgm:cxn modelId="{7BCFE598-23DC-496B-B467-88F36CED72E2}" type="presParOf" srcId="{62E3995D-DA14-404D-B16A-70CB30361D29}" destId="{1A1F991B-DDB7-4950-BE32-A60FA969C9F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8DB83-336F-4102-839B-83AAC135EF9C}">
      <dsp:nvSpPr>
        <dsp:cNvPr id="0" name=""/>
        <dsp:cNvSpPr/>
      </dsp:nvSpPr>
      <dsp:spPr>
        <a:xfrm>
          <a:off x="0" y="1735898"/>
          <a:ext cx="1568448" cy="941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Encasillamiento Titulares</a:t>
          </a:r>
          <a:endParaRPr lang="es-ES" sz="1700" kern="1200" dirty="0"/>
        </a:p>
      </dsp:txBody>
      <dsp:txXfrm>
        <a:off x="27563" y="1763461"/>
        <a:ext cx="1513322" cy="885943"/>
      </dsp:txXfrm>
    </dsp:sp>
    <dsp:sp modelId="{E77193F8-E1E9-4F24-92BC-722C069BA448}">
      <dsp:nvSpPr>
        <dsp:cNvPr id="0" name=""/>
        <dsp:cNvSpPr/>
      </dsp:nvSpPr>
      <dsp:spPr>
        <a:xfrm rot="33855">
          <a:off x="1864328" y="2025671"/>
          <a:ext cx="627328" cy="3889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1864331" y="2102891"/>
        <a:ext cx="510636" cy="233385"/>
      </dsp:txXfrm>
    </dsp:sp>
    <dsp:sp modelId="{17E74E60-E869-46BD-95A6-66DA585BEA14}">
      <dsp:nvSpPr>
        <dsp:cNvPr id="0" name=""/>
        <dsp:cNvSpPr/>
      </dsp:nvSpPr>
      <dsp:spPr>
        <a:xfrm>
          <a:off x="2752030" y="1763001"/>
          <a:ext cx="1568448" cy="941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Adecuación de la Contrata</a:t>
          </a:r>
          <a:endParaRPr lang="es-ES" sz="1700" kern="1200" dirty="0"/>
        </a:p>
      </dsp:txBody>
      <dsp:txXfrm>
        <a:off x="2779593" y="1790564"/>
        <a:ext cx="1513322" cy="885943"/>
      </dsp:txXfrm>
    </dsp:sp>
    <dsp:sp modelId="{E67A40FF-5870-4708-BDB7-702B0E858629}">
      <dsp:nvSpPr>
        <dsp:cNvPr id="0" name=""/>
        <dsp:cNvSpPr/>
      </dsp:nvSpPr>
      <dsp:spPr>
        <a:xfrm rot="5520213">
          <a:off x="3416088" y="2813551"/>
          <a:ext cx="313167" cy="3889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3464705" y="2844400"/>
        <a:ext cx="219217" cy="233385"/>
      </dsp:txXfrm>
    </dsp:sp>
    <dsp:sp modelId="{06B8E0B4-DB39-43C7-8863-820D1459E0E1}">
      <dsp:nvSpPr>
        <dsp:cNvPr id="0" name=""/>
        <dsp:cNvSpPr/>
      </dsp:nvSpPr>
      <dsp:spPr>
        <a:xfrm>
          <a:off x="2824033" y="3294299"/>
          <a:ext cx="1568448" cy="941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Simulación Adecuación</a:t>
          </a:r>
          <a:endParaRPr lang="es-ES" sz="1700" kern="1200" dirty="0"/>
        </a:p>
      </dsp:txBody>
      <dsp:txXfrm>
        <a:off x="2851596" y="3321862"/>
        <a:ext cx="1513322" cy="885943"/>
      </dsp:txXfrm>
    </dsp:sp>
    <dsp:sp modelId="{6B706E68-942D-48FD-82F6-546E93B821F6}">
      <dsp:nvSpPr>
        <dsp:cNvPr id="0" name=""/>
        <dsp:cNvSpPr/>
      </dsp:nvSpPr>
      <dsp:spPr>
        <a:xfrm rot="21536860">
          <a:off x="4767306" y="3579863"/>
          <a:ext cx="659553" cy="5036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4767319" y="3681985"/>
        <a:ext cx="508451" cy="302204"/>
      </dsp:txXfrm>
    </dsp:sp>
    <dsp:sp modelId="{1A1F991B-DDB7-4950-BE32-A60FA969C9F3}">
      <dsp:nvSpPr>
        <dsp:cNvPr id="0" name=""/>
        <dsp:cNvSpPr/>
      </dsp:nvSpPr>
      <dsp:spPr>
        <a:xfrm>
          <a:off x="5760639" y="3240357"/>
          <a:ext cx="1568448" cy="94106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Transferencia de Recursos *</a:t>
          </a:r>
        </a:p>
      </dsp:txBody>
      <dsp:txXfrm>
        <a:off x="5788202" y="3267920"/>
        <a:ext cx="1513322" cy="885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30/11/2017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11/30/2017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46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91E20072-036B-47E2-AF6C-B54612D4492F}" type="slidenum">
              <a:rPr lang="en-US" altLang="es-CL">
                <a:latin typeface="Calibri" pitchFamily="34" charset="0"/>
              </a:rPr>
              <a:pPr/>
              <a:t>1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2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90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3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2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765E5C79-BCB9-4230-8CEF-AE6560DB5003}" type="slidenum">
              <a:rPr lang="en-US" altLang="es-CL">
                <a:latin typeface="Calibri" pitchFamily="34" charset="0"/>
              </a:rPr>
              <a:pPr/>
              <a:t>4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1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3479800" y="3035300"/>
            <a:ext cx="52577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3479800" y="1066801"/>
            <a:ext cx="52578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3479800" y="2184400"/>
            <a:ext cx="5257800" cy="7239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3221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2569156"/>
      </p:ext>
    </p:extLst>
  </p:cSld>
  <p:clrMapOvr>
    <a:masterClrMapping/>
  </p:clrMapOvr>
  <p:transition spd="med"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88" r:id="rId6"/>
    <p:sldLayoutId id="2147491090" r:id="rId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Marcador de contenido"/>
          <p:cNvSpPr>
            <a:spLocks noGrp="1"/>
          </p:cNvSpPr>
          <p:nvPr>
            <p:ph sz="quarter" idx="11"/>
          </p:nvPr>
        </p:nvSpPr>
        <p:spPr bwMode="auto">
          <a:xfrm>
            <a:off x="379413" y="2316956"/>
            <a:ext cx="8472487" cy="1189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altLang="es-CL" sz="3200" dirty="0" smtClean="0">
                <a:solidFill>
                  <a:schemeClr val="accent1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Adecuación</a:t>
            </a:r>
            <a:endParaRPr lang="es-ES_tradnl" altLang="es-CL" sz="3200" dirty="0">
              <a:solidFill>
                <a:schemeClr val="accent1"/>
              </a:solidFill>
              <a:latin typeface="Candara" pitchFamily="34" charset="0"/>
              <a:ea typeface="Tahoma" pitchFamily="34" charset="0"/>
              <a:cs typeface="Candara" pitchFamily="34" charset="0"/>
            </a:endParaRPr>
          </a:p>
        </p:txBody>
      </p:sp>
      <p:sp>
        <p:nvSpPr>
          <p:cNvPr id="113667" name="CuadroTexto 1"/>
          <p:cNvSpPr txBox="1">
            <a:spLocks noChangeArrowheads="1"/>
          </p:cNvSpPr>
          <p:nvPr/>
        </p:nvSpPr>
        <p:spPr bwMode="auto">
          <a:xfrm>
            <a:off x="2915816" y="4869160"/>
            <a:ext cx="309411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CL" altLang="es-CL" sz="1100" dirty="0">
              <a:solidFill>
                <a:schemeClr val="accent1"/>
              </a:solidFill>
              <a:latin typeface="Candara" pitchFamily="34" charset="0"/>
            </a:endParaRP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Departamento de Gestión de Recursos Humanos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División de Gestión y Desarrollo de las Personas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Subsecretaria de Redes Asistenciales</a:t>
            </a:r>
          </a:p>
          <a:p>
            <a:pPr algn="ctr"/>
            <a:r>
              <a:rPr lang="es-CL" altLang="es-CL" sz="1100" b="1" dirty="0" smtClean="0">
                <a:solidFill>
                  <a:schemeClr val="accent1"/>
                </a:solidFill>
                <a:latin typeface="Candara" pitchFamily="34" charset="0"/>
              </a:rPr>
              <a:t>28 y 29 Noviembre 2017</a:t>
            </a:r>
            <a:endParaRPr lang="es-CL" altLang="es-CL" sz="1100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grpSp>
        <p:nvGrpSpPr>
          <p:cNvPr id="113668" name="Group 26"/>
          <p:cNvGrpSpPr>
            <a:grpSpLocks/>
          </p:cNvGrpSpPr>
          <p:nvPr/>
        </p:nvGrpSpPr>
        <p:grpSpPr bwMode="auto">
          <a:xfrm>
            <a:off x="141836" y="3645024"/>
            <a:ext cx="8745538" cy="617538"/>
            <a:chOff x="356900" y="4419908"/>
            <a:chExt cx="8745040" cy="618511"/>
          </a:xfrm>
        </p:grpSpPr>
        <p:grpSp>
          <p:nvGrpSpPr>
            <p:cNvPr id="113669" name="2 Grupo"/>
            <p:cNvGrpSpPr>
              <a:grpSpLocks/>
            </p:cNvGrpSpPr>
            <p:nvPr/>
          </p:nvGrpSpPr>
          <p:grpSpPr bwMode="auto">
            <a:xfrm>
              <a:off x="356900" y="4419908"/>
              <a:ext cx="5976254" cy="614680"/>
              <a:chOff x="3608088" y="5329398"/>
              <a:chExt cx="4743450" cy="508540"/>
            </a:xfrm>
          </p:grpSpPr>
          <p:pic>
            <p:nvPicPr>
              <p:cNvPr id="21" name="Picture 20"/>
              <p:cNvPicPr>
                <a:picLocks noChangeAspect="1" noChangeArrowheads="1"/>
              </p:cNvPicPr>
              <p:nvPr/>
            </p:nvPicPr>
            <p:blipFill>
              <a:blip r:embed="rId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3608088" y="5373216"/>
                <a:ext cx="962375" cy="375877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2" name="Picture 21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3" name="Picture 22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116560" y="5406933"/>
                <a:ext cx="349440" cy="349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pic>
          <p:pic>
            <p:nvPicPr>
              <p:cNvPr id="24" name="Picture 23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5" name="Picture 24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713743" y="5420978"/>
                <a:ext cx="637795" cy="328114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9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13670" name="2 Grupo"/>
            <p:cNvGrpSpPr>
              <a:grpSpLocks/>
            </p:cNvGrpSpPr>
            <p:nvPr/>
          </p:nvGrpSpPr>
          <p:grpSpPr bwMode="auto">
            <a:xfrm>
              <a:off x="6651026" y="4419908"/>
              <a:ext cx="2450914" cy="618511"/>
              <a:chOff x="4858918" y="5329398"/>
              <a:chExt cx="1945330" cy="508540"/>
            </a:xfrm>
          </p:grpSpPr>
          <p:pic>
            <p:nvPicPr>
              <p:cNvPr id="16" name="Picture 15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8" name="Picture 17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3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 advClick="0" advTm="4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CONCEPTO DE ADECUACION: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8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105816" y="1916832"/>
            <a:ext cx="6994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Se entiende por Adecuación el proceso administrativo de asimilar </a:t>
            </a:r>
            <a:r>
              <a:rPr lang="es-CL" sz="2400" b="1" dirty="0"/>
              <a:t>al personal a </a:t>
            </a:r>
            <a:r>
              <a:rPr lang="es-CL" sz="2400" b="1" dirty="0" smtClean="0"/>
              <a:t>contrata los nuevos grados de inicio, ante la fijación de nuevas plantas de personal que modifican dicho grado.</a:t>
            </a:r>
            <a:endParaRPr lang="es-CL" sz="24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86071" y="3844459"/>
            <a:ext cx="2225086" cy="1483391"/>
            <a:chOff x="286071" y="3844459"/>
            <a:chExt cx="2225086" cy="1483391"/>
          </a:xfrm>
        </p:grpSpPr>
        <p:pic>
          <p:nvPicPr>
            <p:cNvPr id="7" name="Imagen 6">
              <a:extLst>
                <a:ext uri="{FF2B5EF4-FFF2-40B4-BE49-F238E27FC236}">
                  <a16:creationId xmlns="" xmlns:a16="http://schemas.microsoft.com/office/drawing/2014/main" id="{8FD82C5A-8C1F-4F77-95CE-3264CE292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6071" y="3844459"/>
              <a:ext cx="2225086" cy="1483391"/>
            </a:xfrm>
            <a:prstGeom prst="rect">
              <a:avLst/>
            </a:prstGeom>
          </p:spPr>
        </p:pic>
        <p:sp>
          <p:nvSpPr>
            <p:cNvPr id="3" name="Rectángulo 2"/>
            <p:cNvSpPr/>
            <p:nvPr/>
          </p:nvSpPr>
          <p:spPr>
            <a:xfrm>
              <a:off x="402631" y="4849792"/>
              <a:ext cx="973561" cy="245444"/>
            </a:xfrm>
            <a:prstGeom prst="rect">
              <a:avLst/>
            </a:prstGeom>
            <a:solidFill>
              <a:srgbClr val="4F81B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400" dirty="0" smtClean="0"/>
                <a:t>DFL</a:t>
              </a:r>
              <a:endParaRPr lang="es-CL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46109153"/>
      </p:ext>
    </p:extLst>
  </p:cSld>
  <p:clrMapOvr>
    <a:masterClrMapping/>
  </p:clrMapOvr>
  <p:transition spd="slow" advClick="0" advTm="4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CUANDO SE REALIZA Y QUE  </a:t>
            </a:r>
            <a:r>
              <a:rPr lang="es-ES_tradn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IMPLICA </a:t>
            </a: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8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27584" y="1074216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400" dirty="0" smtClean="0"/>
              <a:t>Se realizará, </a:t>
            </a:r>
            <a:r>
              <a:rPr lang="es-CL" sz="2400" b="1" dirty="0" smtClean="0"/>
              <a:t>a contar del primer día del mes siguiente </a:t>
            </a:r>
            <a:r>
              <a:rPr lang="es-CL" sz="2400" dirty="0" smtClean="0"/>
              <a:t>del la fecha de toma de razón del encasillamiento del personal titular, del primer proceso de encasillamiento.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400" dirty="0" smtClean="0"/>
              <a:t>No tiene efecto retroactivo.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400" dirty="0" smtClean="0"/>
              <a:t>La </a:t>
            </a:r>
            <a:r>
              <a:rPr lang="es-CL" sz="2400" dirty="0"/>
              <a:t>asimilación al nuevo grado de inicio implica absorción de bienios no hay protección en este concepto como tampoco respecto de tiempo desempeñado en grado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400" dirty="0" smtClean="0"/>
              <a:t>A contar de dicha fecha de ajusta la política de contratación que considera actualmente  los grados de inicio.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735376611"/>
      </p:ext>
    </p:extLst>
  </p:cSld>
  <p:clrMapOvr>
    <a:masterClrMapping/>
  </p:clrMapOvr>
  <p:transition spd="slow" advClick="0" advTm="4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0" y="107992"/>
            <a:ext cx="9144000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Flujo: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6494"/>
            <a:ext cx="8784976" cy="85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AB7ECE0B-9A56-42FE-B8DA-F0184E11C7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3437611"/>
              </p:ext>
            </p:extLst>
          </p:nvPr>
        </p:nvGraphicFramePr>
        <p:xfrm>
          <a:off x="755576" y="332656"/>
          <a:ext cx="8163108" cy="457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6" name="Picture 2" descr="http://www.redintercable.com.ar/wp-content/uploads/2012/08/mision-vision-objetivos1.jpg">
            <a:extLst>
              <a:ext uri="{FF2B5EF4-FFF2-40B4-BE49-F238E27FC236}">
                <a16:creationId xmlns:a16="http://schemas.microsoft.com/office/drawing/2014/main" xmlns="" id="{30F9191C-BEE0-40C3-AEA9-40C91EDED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2016224" cy="1464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ergamino horizontal 1"/>
          <p:cNvSpPr/>
          <p:nvPr/>
        </p:nvSpPr>
        <p:spPr>
          <a:xfrm>
            <a:off x="5148064" y="857188"/>
            <a:ext cx="1944216" cy="996055"/>
          </a:xfrm>
          <a:prstGeom prst="horizontalScroll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2"/>
                </a:solidFill>
              </a:rPr>
              <a:t>De acuerdo a la política de contratación</a:t>
            </a:r>
            <a:endParaRPr lang="es-CL" dirty="0">
              <a:solidFill>
                <a:schemeClr val="tx2"/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4180602" y="1355216"/>
            <a:ext cx="782796" cy="59434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629061" y="5509495"/>
            <a:ext cx="8307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* Condición respecto de los valores de cargos de expansión entregados.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1964631166"/>
      </p:ext>
    </p:extLst>
  </p:cSld>
  <p:clrMapOvr>
    <a:masterClrMapping/>
  </p:clrMapOvr>
  <p:transition spd="slow" advClick="0" advTm="4000"/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16669</TotalTime>
  <Words>184</Words>
  <Application>Microsoft Office PowerPoint</Application>
  <PresentationFormat>Presentación en pantalla (4:3)</PresentationFormat>
  <Paragraphs>25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Candara</vt:lpstr>
      <vt:lpstr>gobCL</vt:lpstr>
      <vt:lpstr>Tahoma</vt:lpstr>
      <vt:lpstr>Verdana</vt:lpstr>
      <vt:lpstr>Wingdings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Cecilia Digmann</cp:lastModifiedBy>
  <cp:revision>855</cp:revision>
  <cp:lastPrinted>2015-10-26T13:40:19Z</cp:lastPrinted>
  <dcterms:created xsi:type="dcterms:W3CDTF">2010-11-27T19:44:20Z</dcterms:created>
  <dcterms:modified xsi:type="dcterms:W3CDTF">2017-11-30T15:12:49Z</dcterms:modified>
</cp:coreProperties>
</file>