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9"/>
  </p:notesMasterIdLst>
  <p:sldIdLst>
    <p:sldId id="256" r:id="rId4"/>
    <p:sldId id="500" r:id="rId5"/>
    <p:sldId id="501" r:id="rId6"/>
    <p:sldId id="499" r:id="rId7"/>
    <p:sldId id="261" r:id="rId8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JUNIO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84538" y="4005064"/>
            <a:ext cx="5175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Sistema Contable Bienestar</a:t>
            </a: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contable de Bienestar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41277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XXXXXXX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39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contable de Bienestar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49" y="1556791"/>
            <a:ext cx="67627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08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contable de Bienestar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03" y="1262062"/>
            <a:ext cx="8676456" cy="347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10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7039</TotalTime>
  <Words>27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Sistema contable de Bienestar</vt:lpstr>
      <vt:lpstr>Sistema contable de Bienestar</vt:lpstr>
      <vt:lpstr>Sistema contable de Bienestar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Cristian Marcelo Vasquez Anabalon</cp:lastModifiedBy>
  <cp:revision>621</cp:revision>
  <dcterms:created xsi:type="dcterms:W3CDTF">2011-08-11T16:09:22Z</dcterms:created>
  <dcterms:modified xsi:type="dcterms:W3CDTF">2014-08-06T16:11:07Z</dcterms:modified>
</cp:coreProperties>
</file>