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8"/>
  </p:notesMasterIdLst>
  <p:sldIdLst>
    <p:sldId id="256" r:id="rId4"/>
    <p:sldId id="498" r:id="rId5"/>
    <p:sldId id="513" r:id="rId6"/>
    <p:sldId id="261" r:id="rId7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204" y="15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ESTRATEGIA NACIONAL DE SALUD – Nº 7</a:t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2014</a:t>
            </a:r>
            <a:endParaRPr lang="es-CL" altLang="es-CL" sz="1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  <a:t>Objetivo Especifico </a:t>
            </a:r>
            <a:r>
              <a:rPr lang="es-ES_tradn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  <a:t>Nº 7.6.1 y  7.6.2</a:t>
            </a:r>
            <a:endParaRPr lang="es-ES_tradnl" altLang="es-CL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</a:endParaRPr>
          </a:p>
          <a:p>
            <a:r>
              <a:rPr lang="es-ES_tradnl" altLang="es-CL" sz="2000" b="1" dirty="0">
                <a:solidFill>
                  <a:srgbClr val="C00000"/>
                </a:solidFill>
                <a:cs typeface="Tahoma" pitchFamily="34" charset="0"/>
              </a:rPr>
              <a:t>Normalización de los Módulos SIRH</a:t>
            </a:r>
            <a:endParaRPr lang="es-ES" altLang="es-CL" sz="2000" b="1" dirty="0">
              <a:solidFill>
                <a:srgbClr val="C00000"/>
              </a:solidFill>
              <a:cs typeface="Tahom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75981" y="2204864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Responsable: Unidad de Gestión de Información de RRHH.</a:t>
            </a:r>
          </a:p>
          <a:p>
            <a:endParaRPr lang="es-ES_tradnl" dirty="0"/>
          </a:p>
          <a:p>
            <a:r>
              <a:rPr lang="es-ES_tradnl" dirty="0" smtClean="0"/>
              <a:t>Meta 2015: Módulos Normalizados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dirty="0" smtClean="0"/>
              <a:t>Ciclo de Vida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dirty="0" smtClean="0"/>
              <a:t>Remuneraciones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dirty="0" smtClean="0"/>
              <a:t>Capacitación. </a:t>
            </a:r>
          </a:p>
          <a:p>
            <a:pPr lvl="1"/>
            <a:endParaRPr lang="es-ES_tradnl" dirty="0" smtClean="0"/>
          </a:p>
          <a:p>
            <a:r>
              <a:rPr lang="es-ES_tradnl" dirty="0" smtClean="0"/>
              <a:t>Meta 2020: Módulos Normalizados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dirty="0" smtClean="0"/>
              <a:t>Resto de los Módulos</a:t>
            </a:r>
          </a:p>
          <a:p>
            <a:pPr lvl="1"/>
            <a:endParaRPr lang="es-ES_tradnl" dirty="0" smtClean="0"/>
          </a:p>
          <a:p>
            <a:r>
              <a:rPr lang="es-ES_tradnl" dirty="0" smtClean="0"/>
              <a:t>Organismos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s-ES" dirty="0" smtClean="0"/>
              <a:t>Servicios </a:t>
            </a:r>
            <a:r>
              <a:rPr lang="es-ES" dirty="0"/>
              <a:t>de Salud y Establecimientos Experimentales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s-ES" dirty="0" smtClean="0"/>
              <a:t>SEREMIS</a:t>
            </a:r>
            <a:endParaRPr lang="es-ES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438901" y="1124744"/>
            <a:ext cx="8381570" cy="79208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prstClr val="white"/>
                </a:solidFill>
              </a:rPr>
              <a:t>OBJETIVOS</a:t>
            </a:r>
            <a:r>
              <a:rPr lang="es-ES" sz="1400" dirty="0" smtClean="0">
                <a:solidFill>
                  <a:prstClr val="white"/>
                </a:solidFill>
              </a:rPr>
              <a:t>: Contar con todos los Módulos del Sistema de Información de RRHH Normalizados, entendiendo a aquel que cumple con el criterio de homologación de Registro e información definidos a nivel nacional. </a:t>
            </a:r>
          </a:p>
        </p:txBody>
      </p:sp>
    </p:spTree>
    <p:extLst>
      <p:ext uri="{BB962C8B-B14F-4D97-AF65-F5344CB8AC3E}">
        <p14:creationId xmlns="" xmlns:p14="http://schemas.microsoft.com/office/powerpoint/2010/main" val="136148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_tradnl" altLang="es-C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  <a:t>Objetivo Especifico </a:t>
            </a:r>
            <a:r>
              <a:rPr lang="es-ES_tradnl" altLang="es-CL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Nº 7.6.1 y  7.6.2</a:t>
            </a:r>
          </a:p>
          <a:p>
            <a:r>
              <a:rPr lang="es-ES_tradnl" altLang="es-CL" sz="2000" b="1" dirty="0" smtClean="0">
                <a:solidFill>
                  <a:srgbClr val="C00000"/>
                </a:solidFill>
                <a:cs typeface="Tahoma" pitchFamily="34" charset="0"/>
              </a:rPr>
              <a:t>Meta 2015: Planificación</a:t>
            </a:r>
            <a:endParaRPr lang="es-ES" altLang="es-CL" sz="2000" b="1" dirty="0">
              <a:solidFill>
                <a:srgbClr val="C00000"/>
              </a:solidFill>
              <a:cs typeface="Tahoma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38901" y="1916832"/>
            <a:ext cx="860444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smtClean="0"/>
              <a:t>Diciembre del 2014: Identificar de la brecha SIRH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Difusión por MINSAL de los Procesos </a:t>
            </a:r>
            <a:r>
              <a:rPr lang="es-ES_tradnl" sz="1600" dirty="0" smtClean="0"/>
              <a:t>abril </a:t>
            </a:r>
            <a:r>
              <a:rPr lang="es-ES_tradnl" sz="1600" dirty="0" smtClean="0"/>
              <a:t>2014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Envío por SS las mejoras faltantes por cada Modulo del Sistema julio 2014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Envío por SS las observaciones a los procesos Julio 2014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Ajustes de los procesos con los referentes del MINSAL </a:t>
            </a:r>
            <a:r>
              <a:rPr lang="es-ES_tradnl" sz="1600" dirty="0" smtClean="0"/>
              <a:t>agosto - diciembre </a:t>
            </a:r>
            <a:r>
              <a:rPr lang="es-ES_tradnl" sz="1600" dirty="0" smtClean="0"/>
              <a:t>2014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Identificación de la Brecha entre el actual Sistema y los procesos </a:t>
            </a:r>
            <a:r>
              <a:rPr lang="es-ES_tradnl" sz="1600" dirty="0" smtClean="0"/>
              <a:t>diciembre </a:t>
            </a:r>
            <a:r>
              <a:rPr lang="es-ES_tradnl" sz="1600" dirty="0" smtClean="0"/>
              <a:t>2014</a:t>
            </a:r>
          </a:p>
          <a:p>
            <a:endParaRPr lang="es-ES_tradnl" dirty="0" smtClean="0"/>
          </a:p>
          <a:p>
            <a:r>
              <a:rPr lang="es-ES_tradnl" sz="1600" b="1" dirty="0" smtClean="0"/>
              <a:t>Agosto Diciembre 2014 Plan de Trabajo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Visita en terreno con cada organismo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Identificación Uso del Sistema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Verificar procedimientos de registros en el Sistema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Monitoreo calidad de información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Establecer Plan de </a:t>
            </a:r>
            <a:r>
              <a:rPr lang="es-ES_tradnl" sz="1600" smtClean="0"/>
              <a:t>Trabajo </a:t>
            </a:r>
            <a:r>
              <a:rPr lang="es-ES_tradnl" sz="1600" smtClean="0"/>
              <a:t>2014-2015 </a:t>
            </a:r>
            <a:r>
              <a:rPr lang="es-ES_tradnl" sz="1600" dirty="0" smtClean="0"/>
              <a:t>por cada Organismo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s-ES_tradnl" dirty="0" smtClean="0"/>
          </a:p>
          <a:p>
            <a:r>
              <a:rPr lang="es-ES_tradnl" sz="1600" b="1" dirty="0" smtClean="0"/>
              <a:t>Mejoras por Equipos de Trabajo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Equipos de </a:t>
            </a:r>
            <a:r>
              <a:rPr lang="es-ES_tradnl" sz="1600" dirty="0"/>
              <a:t>Trabajo por Proceso </a:t>
            </a:r>
            <a:r>
              <a:rPr lang="es-ES_tradnl" sz="1600" dirty="0" smtClean="0"/>
              <a:t>(Referentes </a:t>
            </a:r>
            <a:r>
              <a:rPr lang="es-ES_tradnl" sz="1600" dirty="0"/>
              <a:t>Ministeriales y de cada </a:t>
            </a:r>
            <a:r>
              <a:rPr lang="es-ES_tradnl" sz="1600" dirty="0" smtClean="0"/>
              <a:t>organismo)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s-ES_tradnl" sz="1600" dirty="0" smtClean="0"/>
              <a:t>Establecer Estándares en Códigos, Formatos, Registros, etc.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38901" y="1124744"/>
            <a:ext cx="8381570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prstClr val="white"/>
                </a:solidFill>
              </a:rPr>
              <a:t>Meta 2015</a:t>
            </a:r>
            <a:r>
              <a:rPr lang="es-ES" sz="1400" dirty="0" smtClean="0">
                <a:solidFill>
                  <a:prstClr val="white"/>
                </a:solidFill>
              </a:rPr>
              <a:t>: </a:t>
            </a:r>
            <a:endParaRPr lang="es-ES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08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7330</TotalTime>
  <Words>237</Words>
  <Application>Microsoft Office PowerPoint</Application>
  <PresentationFormat>Presentación en pantalla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Plantilla_powerpoint_Basica</vt:lpstr>
      <vt:lpstr>1_Office Theme</vt:lpstr>
      <vt:lpstr>2_Office Theme</vt:lpstr>
      <vt:lpstr>  ESTRATEGIA NACIONAL DE SALUD – Nº 7 UNIDAD DE GESTIÓN DE INFORMACIÓN RHS </vt:lpstr>
      <vt:lpstr>Diapositiva 2</vt:lpstr>
      <vt:lpstr>Diapositiva 3</vt:lpstr>
      <vt:lpstr>Gracias.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ECB</cp:lastModifiedBy>
  <cp:revision>628</cp:revision>
  <dcterms:created xsi:type="dcterms:W3CDTF">2011-08-11T16:09:22Z</dcterms:created>
  <dcterms:modified xsi:type="dcterms:W3CDTF">2014-08-07T02:23:26Z</dcterms:modified>
</cp:coreProperties>
</file>