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621" r:id="rId1"/>
  </p:sldMasterIdLst>
  <p:notesMasterIdLst>
    <p:notesMasterId r:id="rId50"/>
  </p:notesMasterIdLst>
  <p:handoutMasterIdLst>
    <p:handoutMasterId r:id="rId51"/>
  </p:handoutMasterIdLst>
  <p:sldIdLst>
    <p:sldId id="852" r:id="rId2"/>
    <p:sldId id="1212" r:id="rId3"/>
    <p:sldId id="1152" r:id="rId4"/>
    <p:sldId id="1216" r:id="rId5"/>
    <p:sldId id="1222" r:id="rId6"/>
    <p:sldId id="1228" r:id="rId7"/>
    <p:sldId id="1258" r:id="rId8"/>
    <p:sldId id="1251" r:id="rId9"/>
    <p:sldId id="1252" r:id="rId10"/>
    <p:sldId id="1253" r:id="rId11"/>
    <p:sldId id="1254" r:id="rId12"/>
    <p:sldId id="1227" r:id="rId13"/>
    <p:sldId id="1255" r:id="rId14"/>
    <p:sldId id="1256" r:id="rId15"/>
    <p:sldId id="1257" r:id="rId16"/>
    <p:sldId id="1191" r:id="rId17"/>
    <p:sldId id="1217" r:id="rId18"/>
    <p:sldId id="1221" r:id="rId19"/>
    <p:sldId id="1224" r:id="rId20"/>
    <p:sldId id="1231" r:id="rId21"/>
    <p:sldId id="1259" r:id="rId22"/>
    <p:sldId id="1239" r:id="rId23"/>
    <p:sldId id="1244" r:id="rId24"/>
    <p:sldId id="1245" r:id="rId25"/>
    <p:sldId id="1246" r:id="rId26"/>
    <p:sldId id="1194" r:id="rId27"/>
    <p:sldId id="1263" r:id="rId28"/>
    <p:sldId id="1264" r:id="rId29"/>
    <p:sldId id="1265" r:id="rId30"/>
    <p:sldId id="1266" r:id="rId31"/>
    <p:sldId id="1199" r:id="rId32"/>
    <p:sldId id="1219" r:id="rId33"/>
    <p:sldId id="1225" r:id="rId34"/>
    <p:sldId id="1226" r:id="rId35"/>
    <p:sldId id="1236" r:id="rId36"/>
    <p:sldId id="1262" r:id="rId37"/>
    <p:sldId id="1240" r:id="rId38"/>
    <p:sldId id="1249" r:id="rId39"/>
    <p:sldId id="1248" r:id="rId40"/>
    <p:sldId id="1247" r:id="rId41"/>
    <p:sldId id="1202" r:id="rId42"/>
    <p:sldId id="1267" r:id="rId43"/>
    <p:sldId id="1268" r:id="rId44"/>
    <p:sldId id="1269" r:id="rId45"/>
    <p:sldId id="1270" r:id="rId46"/>
    <p:sldId id="1271" r:id="rId47"/>
    <p:sldId id="1250" r:id="rId48"/>
    <p:sldId id="1056" r:id="rId4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blo Andres Jimenez Chavez" initials="PAJ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084"/>
    <a:srgbClr val="FFDD71"/>
    <a:srgbClr val="FFD653"/>
    <a:srgbClr val="E6E660"/>
    <a:srgbClr val="0067AB"/>
    <a:srgbClr val="EF4144"/>
    <a:srgbClr val="5185BD"/>
    <a:srgbClr val="4F81BD"/>
    <a:srgbClr val="4453A0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5401" autoAdjust="0"/>
  </p:normalViewPr>
  <p:slideViewPr>
    <p:cSldViewPr snapToObjects="1">
      <p:cViewPr varScale="1">
        <p:scale>
          <a:sx n="58" d="100"/>
          <a:sy n="58" d="100"/>
        </p:scale>
        <p:origin x="1302" y="60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36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21C3119-D257-4960-A815-1772A37F226C}">
      <dgm:prSet phldrT="[Texto]" custT="1"/>
      <dgm:spPr/>
      <dgm:t>
        <a:bodyPr/>
        <a:lstStyle/>
        <a:p>
          <a:r>
            <a:rPr lang="es-ES" sz="2300" dirty="0"/>
            <a:t>¿Quién participa?</a:t>
          </a:r>
        </a:p>
      </dgm:t>
    </dgm:pt>
    <dgm:pt modelId="{C281E564-744E-4248-B2D6-E4DDDBC701CC}" type="parTrans" cxnId="{5B4EEFA0-0407-46A0-8012-E984ADC4263A}">
      <dgm:prSet/>
      <dgm:spPr/>
      <dgm:t>
        <a:bodyPr/>
        <a:lstStyle/>
        <a:p>
          <a:endParaRPr lang="es-ES"/>
        </a:p>
      </dgm:t>
    </dgm:pt>
    <dgm:pt modelId="{0AA87987-752F-4C39-9AB6-5ACE7B8C387C}" type="sibTrans" cxnId="{5B4EEFA0-0407-46A0-8012-E984ADC4263A}">
      <dgm:prSet/>
      <dgm:spPr/>
      <dgm:t>
        <a:bodyPr/>
        <a:lstStyle/>
        <a:p>
          <a:endParaRPr lang="es-ES"/>
        </a:p>
      </dgm:t>
    </dgm:pt>
    <dgm:pt modelId="{3B2C2A17-B844-42A3-9906-36415287A32C}">
      <dgm:prSet phldrT="[Texto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Todos los funcionarios titulares de la planta de profesionales, con excepción de los  que estén en grado 5, vigentes a la fecha de publicación de los D.F.L., en el caso del primer proceso y, a la fecha de  Resolución del llamado a concurso, para el segundo proceso.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18E41802-EDB3-421A-84C6-E503F52FC738}" type="parTrans" cxnId="{D030CF01-AE59-4DF6-BB0E-E208B1B7C13D}">
      <dgm:prSet/>
      <dgm:spPr/>
      <dgm:t>
        <a:bodyPr/>
        <a:lstStyle/>
        <a:p>
          <a:endParaRPr lang="es-ES"/>
        </a:p>
      </dgm:t>
    </dgm:pt>
    <dgm:pt modelId="{D54D74C0-C597-437D-B362-D2187E332E6C}" type="sibTrans" cxnId="{D030CF01-AE59-4DF6-BB0E-E208B1B7C13D}">
      <dgm:prSet/>
      <dgm:spPr/>
      <dgm:t>
        <a:bodyPr/>
        <a:lstStyle/>
        <a:p>
          <a:endParaRPr lang="es-ES"/>
        </a:p>
      </dgm:t>
    </dgm:pt>
    <dgm:pt modelId="{D0CDE1EF-2191-41B6-B33D-3E1846B7F470}">
      <dgm:prSet phldrT="[Texto]" custT="1"/>
      <dgm:spPr/>
      <dgm:t>
        <a:bodyPr/>
        <a:lstStyle/>
        <a:p>
          <a:r>
            <a:rPr lang="es-ES" sz="2300" dirty="0"/>
            <a:t>¿Cómo participa?</a:t>
          </a:r>
        </a:p>
      </dgm:t>
    </dgm:pt>
    <dgm:pt modelId="{6401B139-5AD9-4962-BCDE-FDA4E8BF5D68}" type="parTrans" cxnId="{0DD21401-F1A8-4F09-8BAF-381CEB4DF653}">
      <dgm:prSet/>
      <dgm:spPr/>
      <dgm:t>
        <a:bodyPr/>
        <a:lstStyle/>
        <a:p>
          <a:endParaRPr lang="es-ES"/>
        </a:p>
      </dgm:t>
    </dgm:pt>
    <dgm:pt modelId="{6E875236-67EE-4384-BFAF-549F2B62AC8F}" type="sibTrans" cxnId="{0DD21401-F1A8-4F09-8BAF-381CEB4DF653}">
      <dgm:prSet/>
      <dgm:spPr/>
      <dgm:t>
        <a:bodyPr/>
        <a:lstStyle/>
        <a:p>
          <a:endParaRPr lang="es-ES"/>
        </a:p>
      </dgm:t>
    </dgm:pt>
    <dgm:pt modelId="{EB82EE7A-8C38-4270-A9F1-C90DBF84C24A}">
      <dgm:prSet phldrT="[Texto]" custT="1"/>
      <dgm:spPr/>
      <dgm:t>
        <a:bodyPr/>
        <a:lstStyle/>
        <a:p>
          <a:r>
            <a:rPr lang="es-ES" altLang="es-CL" sz="1300" b="0" dirty="0">
              <a:latin typeface="+mn-lt"/>
            </a:rPr>
            <a:t>Certificado de Antecedentes de Participación: a)</a:t>
          </a:r>
          <a:r>
            <a:rPr lang="es-ES" altLang="es-CL" sz="1300" dirty="0">
              <a:latin typeface="+mn-lt"/>
            </a:rPr>
            <a:t> Antecedentes personales,  de estudios  y  laborales; 				       b) Actividades de capacitación pertinente;      c) Antigüedad en la planta de profesionales y/o directivos de carrera; y 		      d) Tres últimas calificaciones en el Servicio de Salud.</a:t>
          </a:r>
          <a:endParaRPr lang="es-ES" sz="1300" dirty="0">
            <a:latin typeface="+mn-lt"/>
          </a:endParaRPr>
        </a:p>
      </dgm:t>
    </dgm:pt>
    <dgm:pt modelId="{CCB6F172-69E2-404D-AC76-365993DFCCF5}" type="parTrans" cxnId="{9DB9976F-B9C7-4C55-91E2-6CDC439012BD}">
      <dgm:prSet/>
      <dgm:spPr/>
      <dgm:t>
        <a:bodyPr/>
        <a:lstStyle/>
        <a:p>
          <a:endParaRPr lang="es-ES"/>
        </a:p>
      </dgm:t>
    </dgm:pt>
    <dgm:pt modelId="{31874E84-BAEF-40CE-AC93-62DD924501DE}" type="sibTrans" cxnId="{9DB9976F-B9C7-4C55-91E2-6CDC439012BD}">
      <dgm:prSet/>
      <dgm:spPr/>
      <dgm:t>
        <a:bodyPr/>
        <a:lstStyle/>
        <a:p>
          <a:endParaRPr lang="es-ES"/>
        </a:p>
      </dgm:t>
    </dgm:pt>
    <dgm:pt modelId="{BF662C30-42C0-4472-97AE-F3270B5B05C4}">
      <dgm:prSet phldrT="[Texto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Cinco funcionarios(as) de más alto nivel jerárquico de la Red y sus respectivos reemplazantes, con excepción del Jefe Superior del Servicio.</a:t>
          </a:r>
        </a:p>
      </dgm:t>
    </dgm:pt>
    <dgm:pt modelId="{571CC1D5-1863-48E7-B56E-B9F029BF163D}">
      <dgm:prSet phldrT="[Texto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Jefe o Encargado de Personal.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2EF78449-F013-43DC-85EA-54256F4653B2}">
      <dgm:prSet phldrT="[Texto]" custT="1"/>
      <dgm:spPr/>
      <dgm:t>
        <a:bodyPr/>
        <a:lstStyle/>
        <a:p>
          <a:r>
            <a:rPr lang="es-ES" sz="2300" dirty="0"/>
            <a:t>Integrantes Comité de Selección</a:t>
          </a:r>
        </a:p>
      </dgm:t>
    </dgm:pt>
    <dgm:pt modelId="{3E736989-0F01-4A61-878F-4FFAD52EF697}" type="sibTrans" cxnId="{865880DF-AC37-40EB-BA0C-99164CE34C88}">
      <dgm:prSet/>
      <dgm:spPr/>
      <dgm:t>
        <a:bodyPr/>
        <a:lstStyle/>
        <a:p>
          <a:endParaRPr lang="es-ES"/>
        </a:p>
      </dgm:t>
    </dgm:pt>
    <dgm:pt modelId="{0CCDD66C-4E5B-4A55-8E64-F34A141C6013}" type="parTrans" cxnId="{865880DF-AC37-40EB-BA0C-99164CE34C88}">
      <dgm:prSet/>
      <dgm:spPr/>
      <dgm:t>
        <a:bodyPr/>
        <a:lstStyle/>
        <a:p>
          <a:endParaRPr lang="es-ES"/>
        </a:p>
      </dgm:t>
    </dgm:pt>
    <dgm:pt modelId="{1A0BEA04-F262-413E-A109-53A02454D5AE}" type="sibTrans" cxnId="{2C78FE91-0246-4056-9C2F-A98B8E28DEF0}">
      <dgm:prSet/>
      <dgm:spPr/>
      <dgm:t>
        <a:bodyPr/>
        <a:lstStyle/>
        <a:p>
          <a:endParaRPr lang="es-ES"/>
        </a:p>
      </dgm:t>
    </dgm:pt>
    <dgm:pt modelId="{E408B876-19EA-40DD-BF91-B9FA94D80EE5}" type="parTrans" cxnId="{2C78FE91-0246-4056-9C2F-A98B8E28DEF0}">
      <dgm:prSet/>
      <dgm:spPr/>
      <dgm:t>
        <a:bodyPr/>
        <a:lstStyle/>
        <a:p>
          <a:endParaRPr lang="es-ES"/>
        </a:p>
      </dgm:t>
    </dgm:pt>
    <dgm:pt modelId="{009AA11E-123E-438B-8F8C-0366D556BF44}" type="sibTrans" cxnId="{8EF0B0DA-B8A1-4689-A0AB-5295246573A6}">
      <dgm:prSet/>
      <dgm:spPr/>
      <dgm:t>
        <a:bodyPr/>
        <a:lstStyle/>
        <a:p>
          <a:endParaRPr lang="es-ES"/>
        </a:p>
      </dgm:t>
    </dgm:pt>
    <dgm:pt modelId="{B3D7D65A-7FAB-4BB4-8E59-BD89506435DF}" type="parTrans" cxnId="{8EF0B0DA-B8A1-4689-A0AB-5295246573A6}">
      <dgm:prSet/>
      <dgm:spPr/>
      <dgm:t>
        <a:bodyPr/>
        <a:lstStyle/>
        <a:p>
          <a:endParaRPr lang="es-ES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7BD59602-BF3B-4887-B11B-88B3BFC04ABE}" type="pres">
      <dgm:prSet presAssocID="{321C3119-D257-4960-A815-1772A37F226C}" presName="linNode" presStyleCnt="0"/>
      <dgm:spPr/>
    </dgm:pt>
    <dgm:pt modelId="{45CF8A97-3FA7-489E-907B-95A6E6842ACB}" type="pres">
      <dgm:prSet presAssocID="{321C3119-D257-4960-A815-1772A37F226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AC1E2EF-75D7-42A4-952F-5E58F870F06E}" type="pres">
      <dgm:prSet presAssocID="{321C3119-D257-4960-A815-1772A37F226C}" presName="descendantText" presStyleLbl="alignAccFollowNode1" presStyleIdx="0" presStyleCnt="3">
        <dgm:presLayoutVars>
          <dgm:bulletEnabled val="1"/>
        </dgm:presLayoutVars>
      </dgm:prSet>
      <dgm:spPr/>
    </dgm:pt>
    <dgm:pt modelId="{87F640B0-F8F1-4ADC-B12B-29DE0F19E90B}" type="pres">
      <dgm:prSet presAssocID="{0AA87987-752F-4C39-9AB6-5ACE7B8C387C}" presName="sp" presStyleCnt="0"/>
      <dgm:spPr/>
    </dgm:pt>
    <dgm:pt modelId="{04700B33-D5BC-4049-AC51-12E650D72606}" type="pres">
      <dgm:prSet presAssocID="{D0CDE1EF-2191-41B6-B33D-3E1846B7F470}" presName="linNode" presStyleCnt="0"/>
      <dgm:spPr/>
    </dgm:pt>
    <dgm:pt modelId="{CD426C91-3890-4ADA-AAF1-7809820DFC3F}" type="pres">
      <dgm:prSet presAssocID="{D0CDE1EF-2191-41B6-B33D-3E1846B7F47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121818A-27D0-4DE8-AC45-3D95983375AB}" type="pres">
      <dgm:prSet presAssocID="{D0CDE1EF-2191-41B6-B33D-3E1846B7F470}" presName="descendantText" presStyleLbl="alignAccFollowNode1" presStyleIdx="1" presStyleCnt="3">
        <dgm:presLayoutVars>
          <dgm:bulletEnabled val="1"/>
        </dgm:presLayoutVars>
      </dgm:prSet>
      <dgm:spPr/>
    </dgm:pt>
    <dgm:pt modelId="{A0DD1F7D-13BC-4686-B296-5EE770BA7055}" type="pres">
      <dgm:prSet presAssocID="{6E875236-67EE-4384-BFAF-549F2B62AC8F}" presName="sp" presStyleCnt="0"/>
      <dgm:spPr/>
    </dgm:pt>
    <dgm:pt modelId="{D4BBCEF4-9D36-46F9-B587-96116E8FC01D}" type="pres">
      <dgm:prSet presAssocID="{2EF78449-F013-43DC-85EA-54256F4653B2}" presName="linNode" presStyleCnt="0"/>
      <dgm:spPr/>
    </dgm:pt>
    <dgm:pt modelId="{8B6C5B0D-2339-4035-87ED-D0B87EF09171}" type="pres">
      <dgm:prSet presAssocID="{2EF78449-F013-43DC-85EA-54256F4653B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E1CC9AD-54FB-4E3F-BF9F-B29BF502936F}" type="pres">
      <dgm:prSet presAssocID="{2EF78449-F013-43DC-85EA-54256F4653B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DD21401-F1A8-4F09-8BAF-381CEB4DF653}" srcId="{BF703E5D-CB40-46CB-9CAE-D87BFF6880E9}" destId="{D0CDE1EF-2191-41B6-B33D-3E1846B7F470}" srcOrd="1" destOrd="0" parTransId="{6401B139-5AD9-4962-BCDE-FDA4E8BF5D68}" sibTransId="{6E875236-67EE-4384-BFAF-549F2B62AC8F}"/>
    <dgm:cxn modelId="{D030CF01-AE59-4DF6-BB0E-E208B1B7C13D}" srcId="{321C3119-D257-4960-A815-1772A37F226C}" destId="{3B2C2A17-B844-42A3-9906-36415287A32C}" srcOrd="0" destOrd="0" parTransId="{18E41802-EDB3-421A-84C6-E503F52FC738}" sibTransId="{D54D74C0-C597-437D-B362-D2187E332E6C}"/>
    <dgm:cxn modelId="{DEB5E62E-811E-471A-80D1-56CC1E515749}" type="presOf" srcId="{571CC1D5-1863-48E7-B56E-B9F029BF163D}" destId="{4E1CC9AD-54FB-4E3F-BF9F-B29BF502936F}" srcOrd="0" destOrd="0" presId="urn:microsoft.com/office/officeart/2005/8/layout/vList5"/>
    <dgm:cxn modelId="{8D773B5C-863C-43F1-AD78-D017E45CA76E}" type="presOf" srcId="{2EF78449-F013-43DC-85EA-54256F4653B2}" destId="{8B6C5B0D-2339-4035-87ED-D0B87EF09171}" srcOrd="0" destOrd="0" presId="urn:microsoft.com/office/officeart/2005/8/layout/vList5"/>
    <dgm:cxn modelId="{40DFCE5E-4871-4260-A76F-04CC3C25D254}" type="presOf" srcId="{3B2C2A17-B844-42A3-9906-36415287A32C}" destId="{3AC1E2EF-75D7-42A4-952F-5E58F870F06E}" srcOrd="0" destOrd="0" presId="urn:microsoft.com/office/officeart/2005/8/layout/vList5"/>
    <dgm:cxn modelId="{3357FB45-50F3-4AA4-9261-C89E0E9A2B65}" type="presOf" srcId="{321C3119-D257-4960-A815-1772A37F226C}" destId="{45CF8A97-3FA7-489E-907B-95A6E6842ACB}" srcOrd="0" destOrd="0" presId="urn:microsoft.com/office/officeart/2005/8/layout/vList5"/>
    <dgm:cxn modelId="{9DB9976F-B9C7-4C55-91E2-6CDC439012BD}" srcId="{D0CDE1EF-2191-41B6-B33D-3E1846B7F470}" destId="{EB82EE7A-8C38-4270-A9F1-C90DBF84C24A}" srcOrd="0" destOrd="0" parTransId="{CCB6F172-69E2-404D-AC76-365993DFCCF5}" sibTransId="{31874E84-BAEF-40CE-AC93-62DD924501DE}"/>
    <dgm:cxn modelId="{DE0C5851-325A-471D-BD97-18A8C9861589}" type="presOf" srcId="{EB82EE7A-8C38-4270-A9F1-C90DBF84C24A}" destId="{0121818A-27D0-4DE8-AC45-3D95983375AB}" srcOrd="0" destOrd="0" presId="urn:microsoft.com/office/officeart/2005/8/layout/vList5"/>
    <dgm:cxn modelId="{2C78FE91-0246-4056-9C2F-A98B8E28DEF0}" srcId="{2EF78449-F013-43DC-85EA-54256F4653B2}" destId="{BF662C30-42C0-4472-97AE-F3270B5B05C4}" srcOrd="1" destOrd="0" parTransId="{E408B876-19EA-40DD-BF91-B9FA94D80EE5}" sibTransId="{1A0BEA04-F262-413E-A109-53A02454D5AE}"/>
    <dgm:cxn modelId="{5E8034A0-5C7E-4B78-842A-D9EFFB0255C4}" type="presOf" srcId="{BF662C30-42C0-4472-97AE-F3270B5B05C4}" destId="{4E1CC9AD-54FB-4E3F-BF9F-B29BF502936F}" srcOrd="0" destOrd="1" presId="urn:microsoft.com/office/officeart/2005/8/layout/vList5"/>
    <dgm:cxn modelId="{5B4EEFA0-0407-46A0-8012-E984ADC4263A}" srcId="{BF703E5D-CB40-46CB-9CAE-D87BFF6880E9}" destId="{321C3119-D257-4960-A815-1772A37F226C}" srcOrd="0" destOrd="0" parTransId="{C281E564-744E-4248-B2D6-E4DDDBC701CC}" sibTransId="{0AA87987-752F-4C39-9AB6-5ACE7B8C387C}"/>
    <dgm:cxn modelId="{898A15AF-3B75-4127-A2D0-AC238B09E644}" type="presOf" srcId="{D0CDE1EF-2191-41B6-B33D-3E1846B7F470}" destId="{CD426C91-3890-4ADA-AAF1-7809820DFC3F}" srcOrd="0" destOrd="0" presId="urn:microsoft.com/office/officeart/2005/8/layout/vList5"/>
    <dgm:cxn modelId="{25D5EFD9-DC7E-4D0A-ABCC-B521E31B222B}" type="presOf" srcId="{BF703E5D-CB40-46CB-9CAE-D87BFF6880E9}" destId="{203B8396-CDF2-47F8-9E94-4650FADBBE3D}" srcOrd="0" destOrd="0" presId="urn:microsoft.com/office/officeart/2005/8/layout/vList5"/>
    <dgm:cxn modelId="{8EF0B0DA-B8A1-4689-A0AB-5295246573A6}" srcId="{2EF78449-F013-43DC-85EA-54256F4653B2}" destId="{571CC1D5-1863-48E7-B56E-B9F029BF163D}" srcOrd="0" destOrd="0" parTransId="{B3D7D65A-7FAB-4BB4-8E59-BD89506435DF}" sibTransId="{009AA11E-123E-438B-8F8C-0366D556BF44}"/>
    <dgm:cxn modelId="{865880DF-AC37-40EB-BA0C-99164CE34C88}" srcId="{BF703E5D-CB40-46CB-9CAE-D87BFF6880E9}" destId="{2EF78449-F013-43DC-85EA-54256F4653B2}" srcOrd="2" destOrd="0" parTransId="{0CCDD66C-4E5B-4A55-8E64-F34A141C6013}" sibTransId="{3E736989-0F01-4A61-878F-4FFAD52EF697}"/>
    <dgm:cxn modelId="{1FC19330-885E-4098-8B89-4F0DF430283B}" type="presParOf" srcId="{203B8396-CDF2-47F8-9E94-4650FADBBE3D}" destId="{7BD59602-BF3B-4887-B11B-88B3BFC04ABE}" srcOrd="0" destOrd="0" presId="urn:microsoft.com/office/officeart/2005/8/layout/vList5"/>
    <dgm:cxn modelId="{2FBE59B0-E207-4975-AEFB-1C0501672DA6}" type="presParOf" srcId="{7BD59602-BF3B-4887-B11B-88B3BFC04ABE}" destId="{45CF8A97-3FA7-489E-907B-95A6E6842ACB}" srcOrd="0" destOrd="0" presId="urn:microsoft.com/office/officeart/2005/8/layout/vList5"/>
    <dgm:cxn modelId="{3D9E4784-2EB9-4B4A-8B5D-DF5336B79AAA}" type="presParOf" srcId="{7BD59602-BF3B-4887-B11B-88B3BFC04ABE}" destId="{3AC1E2EF-75D7-42A4-952F-5E58F870F06E}" srcOrd="1" destOrd="0" presId="urn:microsoft.com/office/officeart/2005/8/layout/vList5"/>
    <dgm:cxn modelId="{4C1C8F2F-CCAB-40BE-AFB8-A65C11D04838}" type="presParOf" srcId="{203B8396-CDF2-47F8-9E94-4650FADBBE3D}" destId="{87F640B0-F8F1-4ADC-B12B-29DE0F19E90B}" srcOrd="1" destOrd="0" presId="urn:microsoft.com/office/officeart/2005/8/layout/vList5"/>
    <dgm:cxn modelId="{D6DEC700-9C61-4DBA-87AE-7FC6B0A18FE8}" type="presParOf" srcId="{203B8396-CDF2-47F8-9E94-4650FADBBE3D}" destId="{04700B33-D5BC-4049-AC51-12E650D72606}" srcOrd="2" destOrd="0" presId="urn:microsoft.com/office/officeart/2005/8/layout/vList5"/>
    <dgm:cxn modelId="{ACB88510-E42D-4D07-86DE-667814A8F622}" type="presParOf" srcId="{04700B33-D5BC-4049-AC51-12E650D72606}" destId="{CD426C91-3890-4ADA-AAF1-7809820DFC3F}" srcOrd="0" destOrd="0" presId="urn:microsoft.com/office/officeart/2005/8/layout/vList5"/>
    <dgm:cxn modelId="{0B426C1F-F800-4F27-B672-A77784E4050F}" type="presParOf" srcId="{04700B33-D5BC-4049-AC51-12E650D72606}" destId="{0121818A-27D0-4DE8-AC45-3D95983375AB}" srcOrd="1" destOrd="0" presId="urn:microsoft.com/office/officeart/2005/8/layout/vList5"/>
    <dgm:cxn modelId="{8C1028D0-6FC9-469B-B0FC-1C97584BD7A4}" type="presParOf" srcId="{203B8396-CDF2-47F8-9E94-4650FADBBE3D}" destId="{A0DD1F7D-13BC-4686-B296-5EE770BA7055}" srcOrd="3" destOrd="0" presId="urn:microsoft.com/office/officeart/2005/8/layout/vList5"/>
    <dgm:cxn modelId="{EF6D13AB-46D8-4F6C-B1D1-49A7614B3D52}" type="presParOf" srcId="{203B8396-CDF2-47F8-9E94-4650FADBBE3D}" destId="{D4BBCEF4-9D36-46F9-B587-96116E8FC01D}" srcOrd="4" destOrd="0" presId="urn:microsoft.com/office/officeart/2005/8/layout/vList5"/>
    <dgm:cxn modelId="{CBFE0DD7-796A-4302-BA32-10A7FA0DF63C}" type="presParOf" srcId="{D4BBCEF4-9D36-46F9-B587-96116E8FC01D}" destId="{8B6C5B0D-2339-4035-87ED-D0B87EF09171}" srcOrd="0" destOrd="0" presId="urn:microsoft.com/office/officeart/2005/8/layout/vList5"/>
    <dgm:cxn modelId="{93662EE9-3B6D-46A2-B230-0CD38765D4F8}" type="presParOf" srcId="{D4BBCEF4-9D36-46F9-B587-96116E8FC01D}" destId="{4E1CC9AD-54FB-4E3F-BF9F-B29BF50293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787DAE4-D601-4C57-8EF4-7E4D4CC2F813}">
      <dgm:prSet custT="1"/>
      <dgm:spPr/>
      <dgm:t>
        <a:bodyPr/>
        <a:lstStyle/>
        <a:p>
          <a:r>
            <a:rPr lang="es-ES" sz="2300" dirty="0"/>
            <a:t>Postulante Idóneo</a:t>
          </a:r>
        </a:p>
      </dgm:t>
    </dgm:pt>
    <dgm:pt modelId="{3244B01C-1A95-49FC-93D9-273D153B73AD}" type="parTrans" cxnId="{48E910D7-18BE-4AC8-9F6C-F89D2D22AEE4}">
      <dgm:prSet/>
      <dgm:spPr/>
      <dgm:t>
        <a:bodyPr/>
        <a:lstStyle/>
        <a:p>
          <a:endParaRPr lang="es-ES"/>
        </a:p>
      </dgm:t>
    </dgm:pt>
    <dgm:pt modelId="{6BF6F124-8020-475F-8223-AF12F8101DFC}" type="sibTrans" cxnId="{48E910D7-18BE-4AC8-9F6C-F89D2D22AEE4}">
      <dgm:prSet/>
      <dgm:spPr/>
      <dgm:t>
        <a:bodyPr/>
        <a:lstStyle/>
        <a:p>
          <a:endParaRPr lang="es-ES"/>
        </a:p>
      </dgm:t>
    </dgm:pt>
    <dgm:pt modelId="{E1B4165B-1FE3-4FE8-B588-A59B4984F6D4}">
      <dgm:prSet custT="1"/>
      <dgm:spPr/>
      <dgm:t>
        <a:bodyPr/>
        <a:lstStyle/>
        <a:p>
          <a:r>
            <a:rPr lang="es-ES" sz="1300" dirty="0"/>
            <a:t>Para ser postulante idóneo, el(la) funcionario(a) debe alcanzar al menos 60 puntos en la suma de los puntajes de todos los factores.</a:t>
          </a:r>
        </a:p>
      </dgm:t>
    </dgm:pt>
    <dgm:pt modelId="{CA8027CD-E3E4-482C-8D22-5B8FECECE1A5}" type="parTrans" cxnId="{A897DB0A-EDF1-41B7-BCB9-3AA10620165A}">
      <dgm:prSet/>
      <dgm:spPr/>
      <dgm:t>
        <a:bodyPr/>
        <a:lstStyle/>
        <a:p>
          <a:endParaRPr lang="es-ES"/>
        </a:p>
      </dgm:t>
    </dgm:pt>
    <dgm:pt modelId="{BACC5B20-8F8B-44BC-BF5A-B8BAB26CD8DF}" type="sibTrans" cxnId="{A897DB0A-EDF1-41B7-BCB9-3AA10620165A}">
      <dgm:prSet/>
      <dgm:spPr/>
      <dgm:t>
        <a:bodyPr/>
        <a:lstStyle/>
        <a:p>
          <a:endParaRPr lang="es-ES"/>
        </a:p>
      </dgm:t>
    </dgm:pt>
    <dgm:pt modelId="{D1D052F1-C473-486A-A27C-39E44482DC60}">
      <dgm:prSet custT="1"/>
      <dgm:spPr/>
      <dgm:t>
        <a:bodyPr/>
        <a:lstStyle/>
        <a:p>
          <a:r>
            <a:rPr lang="es-CL" sz="2300" dirty="0"/>
            <a:t>Desempate</a:t>
          </a:r>
        </a:p>
      </dgm:t>
    </dgm:pt>
    <dgm:pt modelId="{7ADD5560-8573-4F27-A2DC-9D221037EFDC}" type="parTrans" cxnId="{8690FC86-5D4A-4998-8AC2-85511D8469DB}">
      <dgm:prSet/>
      <dgm:spPr/>
      <dgm:t>
        <a:bodyPr/>
        <a:lstStyle/>
        <a:p>
          <a:endParaRPr lang="es-CL"/>
        </a:p>
      </dgm:t>
    </dgm:pt>
    <dgm:pt modelId="{59E34126-0B8E-4A8E-8B81-F60A08F30030}" type="sibTrans" cxnId="{8690FC86-5D4A-4998-8AC2-85511D8469DB}">
      <dgm:prSet/>
      <dgm:spPr/>
      <dgm:t>
        <a:bodyPr/>
        <a:lstStyle/>
        <a:p>
          <a:endParaRPr lang="es-CL"/>
        </a:p>
      </dgm:t>
    </dgm:pt>
    <dgm:pt modelId="{265194E4-4110-4737-BFC9-36E4C4BBC09E}">
      <dgm:prSet custT="1"/>
      <dgm:spPr/>
      <dgm:t>
        <a:bodyPr/>
        <a:lstStyle/>
        <a:p>
          <a:r>
            <a:rPr lang="es-CL" sz="1300" dirty="0"/>
            <a:t>Ultima calificación obtenida.</a:t>
          </a:r>
        </a:p>
      </dgm:t>
    </dgm:pt>
    <dgm:pt modelId="{3B97A9E9-293E-4740-BA29-FABABFBEEF2B}" type="parTrans" cxnId="{9486F0A6-10BD-4889-BFF4-F3F697DE29F2}">
      <dgm:prSet/>
      <dgm:spPr/>
      <dgm:t>
        <a:bodyPr/>
        <a:lstStyle/>
        <a:p>
          <a:endParaRPr lang="es-CL"/>
        </a:p>
      </dgm:t>
    </dgm:pt>
    <dgm:pt modelId="{5643144B-8680-494F-9838-FF184CE60F08}" type="sibTrans" cxnId="{9486F0A6-10BD-4889-BFF4-F3F697DE29F2}">
      <dgm:prSet/>
      <dgm:spPr/>
      <dgm:t>
        <a:bodyPr/>
        <a:lstStyle/>
        <a:p>
          <a:endParaRPr lang="es-CL"/>
        </a:p>
      </dgm:t>
    </dgm:pt>
    <dgm:pt modelId="{F5FA6C83-AC41-414F-A6A0-EDC8E442DE57}">
      <dgm:prSet custT="1"/>
      <dgm:spPr/>
      <dgm:t>
        <a:bodyPr/>
        <a:lstStyle/>
        <a:p>
          <a:r>
            <a:rPr lang="es-CL" sz="1300" dirty="0"/>
            <a:t>Antigüedad en años, meses, días en el Servicio de Salud.</a:t>
          </a:r>
        </a:p>
      </dgm:t>
    </dgm:pt>
    <dgm:pt modelId="{B5DF150C-88EC-4A54-ABB8-A3D70BC245D7}" type="parTrans" cxnId="{D3BBE08D-1543-4780-AC73-BE2A04FB38C0}">
      <dgm:prSet/>
      <dgm:spPr/>
      <dgm:t>
        <a:bodyPr/>
        <a:lstStyle/>
        <a:p>
          <a:endParaRPr lang="es-CL"/>
        </a:p>
      </dgm:t>
    </dgm:pt>
    <dgm:pt modelId="{179717EA-20A3-4DCA-B901-5CC134CE75BC}" type="sibTrans" cxnId="{D3BBE08D-1543-4780-AC73-BE2A04FB38C0}">
      <dgm:prSet/>
      <dgm:spPr/>
      <dgm:t>
        <a:bodyPr/>
        <a:lstStyle/>
        <a:p>
          <a:endParaRPr lang="es-CL"/>
        </a:p>
      </dgm:t>
    </dgm:pt>
    <dgm:pt modelId="{6F3D69FE-D787-46A7-AFAB-7C6609E8D884}">
      <dgm:prSet custT="1"/>
      <dgm:spPr/>
      <dgm:t>
        <a:bodyPr/>
        <a:lstStyle/>
        <a:p>
          <a:r>
            <a:rPr lang="es-CL" sz="1300" dirty="0"/>
            <a:t>Decisión del Director de Servicio.</a:t>
          </a:r>
        </a:p>
      </dgm:t>
    </dgm:pt>
    <dgm:pt modelId="{2C797157-8EA1-43DD-BD15-6EDA0A798808}" type="parTrans" cxnId="{CD665D2B-B245-47B9-B96B-27D4B1AD238A}">
      <dgm:prSet/>
      <dgm:spPr/>
      <dgm:t>
        <a:bodyPr/>
        <a:lstStyle/>
        <a:p>
          <a:endParaRPr lang="es-CL"/>
        </a:p>
      </dgm:t>
    </dgm:pt>
    <dgm:pt modelId="{E58BB545-7BC9-40D6-A597-54B59A8B9986}" type="sibTrans" cxnId="{CD665D2B-B245-47B9-B96B-27D4B1AD238A}">
      <dgm:prSet/>
      <dgm:spPr/>
      <dgm:t>
        <a:bodyPr/>
        <a:lstStyle/>
        <a:p>
          <a:endParaRPr lang="es-CL"/>
        </a:p>
      </dgm:t>
    </dgm:pt>
    <dgm:pt modelId="{CDA927C9-CC0D-489B-924E-BDFBE18C092B}">
      <dgm:prSet custT="1"/>
      <dgm:spPr/>
      <dgm:t>
        <a:bodyPr/>
        <a:lstStyle/>
        <a:p>
          <a:r>
            <a:rPr lang="es-CL" sz="2200" dirty="0"/>
            <a:t>Provisión del Encasillamiento</a:t>
          </a:r>
        </a:p>
      </dgm:t>
    </dgm:pt>
    <dgm:pt modelId="{7BD5B2C6-9D38-45EC-AD1A-FCC172E502A4}" type="parTrans" cxnId="{C212B21F-8FD2-4187-986F-CC06C87247BC}">
      <dgm:prSet/>
      <dgm:spPr/>
      <dgm:t>
        <a:bodyPr/>
        <a:lstStyle/>
        <a:p>
          <a:endParaRPr lang="es-CL"/>
        </a:p>
      </dgm:t>
    </dgm:pt>
    <dgm:pt modelId="{63001E1D-21C4-4F06-BA97-C0C514F0E7EF}" type="sibTrans" cxnId="{C212B21F-8FD2-4187-986F-CC06C87247BC}">
      <dgm:prSet/>
      <dgm:spPr/>
      <dgm:t>
        <a:bodyPr/>
        <a:lstStyle/>
        <a:p>
          <a:endParaRPr lang="es-CL"/>
        </a:p>
      </dgm:t>
    </dgm:pt>
    <dgm:pt modelId="{C32C6703-EBD2-4AA2-A8DA-9B9DF07CAF84}">
      <dgm:prSet custT="1"/>
      <dgm:spPr/>
      <dgm:t>
        <a:bodyPr/>
        <a:lstStyle/>
        <a:p>
          <a:r>
            <a:rPr lang="es-CL" sz="1300" dirty="0"/>
            <a:t>Ordenamiento en orden decreciente.</a:t>
          </a:r>
        </a:p>
      </dgm:t>
    </dgm:pt>
    <dgm:pt modelId="{905860A7-1882-4536-80BE-ED81271BF4E7}" type="parTrans" cxnId="{5F92E2C8-431F-46BB-A4C3-3A712A2CD21D}">
      <dgm:prSet/>
      <dgm:spPr/>
      <dgm:t>
        <a:bodyPr/>
        <a:lstStyle/>
        <a:p>
          <a:endParaRPr lang="es-CL"/>
        </a:p>
      </dgm:t>
    </dgm:pt>
    <dgm:pt modelId="{8CC042C0-1F9F-466B-B320-74C6C4836630}" type="sibTrans" cxnId="{5F92E2C8-431F-46BB-A4C3-3A712A2CD21D}">
      <dgm:prSet/>
      <dgm:spPr/>
      <dgm:t>
        <a:bodyPr/>
        <a:lstStyle/>
        <a:p>
          <a:endParaRPr lang="es-CL"/>
        </a:p>
      </dgm:t>
    </dgm:pt>
    <dgm:pt modelId="{434DBEA7-54D8-43BC-8D52-FF5966529473}">
      <dgm:prSet custT="1"/>
      <dgm:spPr/>
      <dgm:t>
        <a:bodyPr/>
        <a:lstStyle/>
        <a:p>
          <a:r>
            <a:rPr lang="es-CL" sz="1300" dirty="0"/>
            <a:t>Con la aplicación de los criterios de desempate.</a:t>
          </a:r>
        </a:p>
      </dgm:t>
    </dgm:pt>
    <dgm:pt modelId="{864C0072-8C3F-405D-B5D7-2AD8A7CB0D4C}" type="parTrans" cxnId="{4587E1AB-56D2-4A9C-BFD1-5F22203763FB}">
      <dgm:prSet/>
      <dgm:spPr/>
      <dgm:t>
        <a:bodyPr/>
        <a:lstStyle/>
        <a:p>
          <a:endParaRPr lang="es-CL"/>
        </a:p>
      </dgm:t>
    </dgm:pt>
    <dgm:pt modelId="{D9CDEFE8-382A-4C55-8B67-211CB2C9DAD6}" type="sibTrans" cxnId="{4587E1AB-56D2-4A9C-BFD1-5F22203763FB}">
      <dgm:prSet/>
      <dgm:spPr/>
      <dgm:t>
        <a:bodyPr/>
        <a:lstStyle/>
        <a:p>
          <a:endParaRPr lang="es-CL"/>
        </a:p>
      </dgm:t>
    </dgm:pt>
    <dgm:pt modelId="{D783DDC2-C798-4A58-8BAB-1A049C3B68B7}">
      <dgm:prSet custT="1"/>
      <dgm:spPr/>
      <dgm:t>
        <a:bodyPr/>
        <a:lstStyle/>
        <a:p>
          <a:r>
            <a:rPr lang="es-CL" sz="1300" dirty="0"/>
            <a:t>Según el puntaje obtenido en el concurso interno de antecedentes.</a:t>
          </a:r>
        </a:p>
      </dgm:t>
    </dgm:pt>
    <dgm:pt modelId="{742C8E37-2B15-4AF5-86A9-F60F5220C3E1}" type="sibTrans" cxnId="{0C873579-7991-48BF-8CD5-55F32CEF1AE3}">
      <dgm:prSet/>
      <dgm:spPr/>
      <dgm:t>
        <a:bodyPr/>
        <a:lstStyle/>
        <a:p>
          <a:endParaRPr lang="es-CL"/>
        </a:p>
      </dgm:t>
    </dgm:pt>
    <dgm:pt modelId="{FDEC7EC0-E42F-44AC-8449-1D0CC5C5A777}" type="parTrans" cxnId="{0C873579-7991-48BF-8CD5-55F32CEF1AE3}">
      <dgm:prSet/>
      <dgm:spPr/>
      <dgm:t>
        <a:bodyPr/>
        <a:lstStyle/>
        <a:p>
          <a:endParaRPr lang="es-CL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606A53D1-E223-40C3-9800-13AA1E0B39F7}" type="pres">
      <dgm:prSet presAssocID="{D1D052F1-C473-486A-A27C-39E44482DC60}" presName="linNode" presStyleCnt="0"/>
      <dgm:spPr/>
    </dgm:pt>
    <dgm:pt modelId="{2E0BA185-4BE1-4D29-B76E-8E1327AB66AC}" type="pres">
      <dgm:prSet presAssocID="{D1D052F1-C473-486A-A27C-39E44482DC6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934F13F-0083-4013-8517-FBC7B1C9FD8E}" type="pres">
      <dgm:prSet presAssocID="{D1D052F1-C473-486A-A27C-39E44482DC60}" presName="descendantText" presStyleLbl="alignAccFollowNode1" presStyleIdx="0" presStyleCnt="3">
        <dgm:presLayoutVars>
          <dgm:bulletEnabled val="1"/>
        </dgm:presLayoutVars>
      </dgm:prSet>
      <dgm:spPr/>
    </dgm:pt>
    <dgm:pt modelId="{27F1BAD4-EA80-4146-B4C0-4CF9128AD6E5}" type="pres">
      <dgm:prSet presAssocID="{59E34126-0B8E-4A8E-8B81-F60A08F30030}" presName="sp" presStyleCnt="0"/>
      <dgm:spPr/>
    </dgm:pt>
    <dgm:pt modelId="{24FCA0D2-4263-4C18-83C4-0C3B64887C75}" type="pres">
      <dgm:prSet presAssocID="{5787DAE4-D601-4C57-8EF4-7E4D4CC2F813}" presName="linNode" presStyleCnt="0"/>
      <dgm:spPr/>
    </dgm:pt>
    <dgm:pt modelId="{D5589F36-933F-4D06-A85A-AF7AFFC298FD}" type="pres">
      <dgm:prSet presAssocID="{5787DAE4-D601-4C57-8EF4-7E4D4CC2F81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EF141E3-B540-4C47-93FE-7795054A961C}" type="pres">
      <dgm:prSet presAssocID="{5787DAE4-D601-4C57-8EF4-7E4D4CC2F813}" presName="descendantText" presStyleLbl="alignAccFollowNode1" presStyleIdx="1" presStyleCnt="3">
        <dgm:presLayoutVars>
          <dgm:bulletEnabled val="1"/>
        </dgm:presLayoutVars>
      </dgm:prSet>
      <dgm:spPr/>
    </dgm:pt>
    <dgm:pt modelId="{51ED3AD7-84FE-4D23-A486-8B5F14B85791}" type="pres">
      <dgm:prSet presAssocID="{6BF6F124-8020-475F-8223-AF12F8101DFC}" presName="sp" presStyleCnt="0"/>
      <dgm:spPr/>
    </dgm:pt>
    <dgm:pt modelId="{C73E9349-4176-422C-8AA9-262BDFF596A3}" type="pres">
      <dgm:prSet presAssocID="{CDA927C9-CC0D-489B-924E-BDFBE18C092B}" presName="linNode" presStyleCnt="0"/>
      <dgm:spPr/>
    </dgm:pt>
    <dgm:pt modelId="{1855DD0B-8D9A-45C5-B8F4-8967AA829C12}" type="pres">
      <dgm:prSet presAssocID="{CDA927C9-CC0D-489B-924E-BDFBE18C092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65DA648-2A27-4FB2-8C6B-6334ECA6003E}" type="pres">
      <dgm:prSet presAssocID="{CDA927C9-CC0D-489B-924E-BDFBE18C092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3187B03-2BF6-401C-AE02-C288545B97E1}" type="presOf" srcId="{6F3D69FE-D787-46A7-AFAB-7C6609E8D884}" destId="{B934F13F-0083-4013-8517-FBC7B1C9FD8E}" srcOrd="0" destOrd="2" presId="urn:microsoft.com/office/officeart/2005/8/layout/vList5"/>
    <dgm:cxn modelId="{A897DB0A-EDF1-41B7-BCB9-3AA10620165A}" srcId="{5787DAE4-D601-4C57-8EF4-7E4D4CC2F813}" destId="{E1B4165B-1FE3-4FE8-B588-A59B4984F6D4}" srcOrd="0" destOrd="0" parTransId="{CA8027CD-E3E4-482C-8D22-5B8FECECE1A5}" sibTransId="{BACC5B20-8F8B-44BC-BF5A-B8BAB26CD8DF}"/>
    <dgm:cxn modelId="{342E4313-664E-45A5-AD68-AEB00AD264BB}" type="presOf" srcId="{F5FA6C83-AC41-414F-A6A0-EDC8E442DE57}" destId="{B934F13F-0083-4013-8517-FBC7B1C9FD8E}" srcOrd="0" destOrd="1" presId="urn:microsoft.com/office/officeart/2005/8/layout/vList5"/>
    <dgm:cxn modelId="{C212B21F-8FD2-4187-986F-CC06C87247BC}" srcId="{BF703E5D-CB40-46CB-9CAE-D87BFF6880E9}" destId="{CDA927C9-CC0D-489B-924E-BDFBE18C092B}" srcOrd="2" destOrd="0" parTransId="{7BD5B2C6-9D38-45EC-AD1A-FCC172E502A4}" sibTransId="{63001E1D-21C4-4F06-BA97-C0C514F0E7EF}"/>
    <dgm:cxn modelId="{CD665D2B-B245-47B9-B96B-27D4B1AD238A}" srcId="{D1D052F1-C473-486A-A27C-39E44482DC60}" destId="{6F3D69FE-D787-46A7-AFAB-7C6609E8D884}" srcOrd="2" destOrd="0" parTransId="{2C797157-8EA1-43DD-BD15-6EDA0A798808}" sibTransId="{E58BB545-7BC9-40D6-A597-54B59A8B9986}"/>
    <dgm:cxn modelId="{869BD033-EFD2-4A87-A6A7-BCA4F0117BEC}" type="presOf" srcId="{C32C6703-EBD2-4AA2-A8DA-9B9DF07CAF84}" destId="{D65DA648-2A27-4FB2-8C6B-6334ECA6003E}" srcOrd="0" destOrd="0" presId="urn:microsoft.com/office/officeart/2005/8/layout/vList5"/>
    <dgm:cxn modelId="{CB8FAA4F-1E94-4EDE-9AE9-1680C01A21D8}" type="presOf" srcId="{CDA927C9-CC0D-489B-924E-BDFBE18C092B}" destId="{1855DD0B-8D9A-45C5-B8F4-8967AA829C12}" srcOrd="0" destOrd="0" presId="urn:microsoft.com/office/officeart/2005/8/layout/vList5"/>
    <dgm:cxn modelId="{FCC13A71-B364-4ADE-84C7-7DAC5CDD16B1}" type="presOf" srcId="{265194E4-4110-4737-BFC9-36E4C4BBC09E}" destId="{B934F13F-0083-4013-8517-FBC7B1C9FD8E}" srcOrd="0" destOrd="0" presId="urn:microsoft.com/office/officeart/2005/8/layout/vList5"/>
    <dgm:cxn modelId="{0C873579-7991-48BF-8CD5-55F32CEF1AE3}" srcId="{CDA927C9-CC0D-489B-924E-BDFBE18C092B}" destId="{D783DDC2-C798-4A58-8BAB-1A049C3B68B7}" srcOrd="1" destOrd="0" parTransId="{FDEC7EC0-E42F-44AC-8449-1D0CC5C5A777}" sibTransId="{742C8E37-2B15-4AF5-86A9-F60F5220C3E1}"/>
    <dgm:cxn modelId="{35954C7E-FB76-4F0F-B689-5B162ED0AE9A}" type="presOf" srcId="{5787DAE4-D601-4C57-8EF4-7E4D4CC2F813}" destId="{D5589F36-933F-4D06-A85A-AF7AFFC298FD}" srcOrd="0" destOrd="0" presId="urn:microsoft.com/office/officeart/2005/8/layout/vList5"/>
    <dgm:cxn modelId="{8690FC86-5D4A-4998-8AC2-85511D8469DB}" srcId="{BF703E5D-CB40-46CB-9CAE-D87BFF6880E9}" destId="{D1D052F1-C473-486A-A27C-39E44482DC60}" srcOrd="0" destOrd="0" parTransId="{7ADD5560-8573-4F27-A2DC-9D221037EFDC}" sibTransId="{59E34126-0B8E-4A8E-8B81-F60A08F30030}"/>
    <dgm:cxn modelId="{4133C187-F981-4770-9ECD-FBC26E3ACCEC}" type="presOf" srcId="{D1D052F1-C473-486A-A27C-39E44482DC60}" destId="{2E0BA185-4BE1-4D29-B76E-8E1327AB66AC}" srcOrd="0" destOrd="0" presId="urn:microsoft.com/office/officeart/2005/8/layout/vList5"/>
    <dgm:cxn modelId="{D3BBE08D-1543-4780-AC73-BE2A04FB38C0}" srcId="{D1D052F1-C473-486A-A27C-39E44482DC60}" destId="{F5FA6C83-AC41-414F-A6A0-EDC8E442DE57}" srcOrd="1" destOrd="0" parTransId="{B5DF150C-88EC-4A54-ABB8-A3D70BC245D7}" sibTransId="{179717EA-20A3-4DCA-B901-5CC134CE75BC}"/>
    <dgm:cxn modelId="{540B18A2-FF8F-4AA9-B0A9-294D79541983}" type="presOf" srcId="{434DBEA7-54D8-43BC-8D52-FF5966529473}" destId="{D65DA648-2A27-4FB2-8C6B-6334ECA6003E}" srcOrd="0" destOrd="2" presId="urn:microsoft.com/office/officeart/2005/8/layout/vList5"/>
    <dgm:cxn modelId="{B22B10A5-B13B-4009-B982-4C0C3A712451}" type="presOf" srcId="{D783DDC2-C798-4A58-8BAB-1A049C3B68B7}" destId="{D65DA648-2A27-4FB2-8C6B-6334ECA6003E}" srcOrd="0" destOrd="1" presId="urn:microsoft.com/office/officeart/2005/8/layout/vList5"/>
    <dgm:cxn modelId="{9486F0A6-10BD-4889-BFF4-F3F697DE29F2}" srcId="{D1D052F1-C473-486A-A27C-39E44482DC60}" destId="{265194E4-4110-4737-BFC9-36E4C4BBC09E}" srcOrd="0" destOrd="0" parTransId="{3B97A9E9-293E-4740-BA29-FABABFBEEF2B}" sibTransId="{5643144B-8680-494F-9838-FF184CE60F08}"/>
    <dgm:cxn modelId="{4587E1AB-56D2-4A9C-BFD1-5F22203763FB}" srcId="{CDA927C9-CC0D-489B-924E-BDFBE18C092B}" destId="{434DBEA7-54D8-43BC-8D52-FF5966529473}" srcOrd="2" destOrd="0" parTransId="{864C0072-8C3F-405D-B5D7-2AD8A7CB0D4C}" sibTransId="{D9CDEFE8-382A-4C55-8B67-211CB2C9DAD6}"/>
    <dgm:cxn modelId="{676B96C0-8EFE-42C4-B045-48882E5287BD}" type="presOf" srcId="{E1B4165B-1FE3-4FE8-B588-A59B4984F6D4}" destId="{4EF141E3-B540-4C47-93FE-7795054A961C}" srcOrd="0" destOrd="0" presId="urn:microsoft.com/office/officeart/2005/8/layout/vList5"/>
    <dgm:cxn modelId="{5F92E2C8-431F-46BB-A4C3-3A712A2CD21D}" srcId="{CDA927C9-CC0D-489B-924E-BDFBE18C092B}" destId="{C32C6703-EBD2-4AA2-A8DA-9B9DF07CAF84}" srcOrd="0" destOrd="0" parTransId="{905860A7-1882-4536-80BE-ED81271BF4E7}" sibTransId="{8CC042C0-1F9F-466B-B320-74C6C4836630}"/>
    <dgm:cxn modelId="{48E910D7-18BE-4AC8-9F6C-F89D2D22AEE4}" srcId="{BF703E5D-CB40-46CB-9CAE-D87BFF6880E9}" destId="{5787DAE4-D601-4C57-8EF4-7E4D4CC2F813}" srcOrd="1" destOrd="0" parTransId="{3244B01C-1A95-49FC-93D9-273D153B73AD}" sibTransId="{6BF6F124-8020-475F-8223-AF12F8101DFC}"/>
    <dgm:cxn modelId="{EB1A80F8-12D4-453E-A09A-55F3FD2C9EF6}" type="presOf" srcId="{BF703E5D-CB40-46CB-9CAE-D87BFF6880E9}" destId="{203B8396-CDF2-47F8-9E94-4650FADBBE3D}" srcOrd="0" destOrd="0" presId="urn:microsoft.com/office/officeart/2005/8/layout/vList5"/>
    <dgm:cxn modelId="{DBA06101-2A4B-42D7-936F-218BEE76ABEB}" type="presParOf" srcId="{203B8396-CDF2-47F8-9E94-4650FADBBE3D}" destId="{606A53D1-E223-40C3-9800-13AA1E0B39F7}" srcOrd="0" destOrd="0" presId="urn:microsoft.com/office/officeart/2005/8/layout/vList5"/>
    <dgm:cxn modelId="{262DD59B-EAE6-4018-A8A2-BA669C0CEB64}" type="presParOf" srcId="{606A53D1-E223-40C3-9800-13AA1E0B39F7}" destId="{2E0BA185-4BE1-4D29-B76E-8E1327AB66AC}" srcOrd="0" destOrd="0" presId="urn:microsoft.com/office/officeart/2005/8/layout/vList5"/>
    <dgm:cxn modelId="{D13ED342-BA42-4FF0-B382-973DBAFF8707}" type="presParOf" srcId="{606A53D1-E223-40C3-9800-13AA1E0B39F7}" destId="{B934F13F-0083-4013-8517-FBC7B1C9FD8E}" srcOrd="1" destOrd="0" presId="urn:microsoft.com/office/officeart/2005/8/layout/vList5"/>
    <dgm:cxn modelId="{6D4104C0-56E3-4EB6-8BC9-C8A6D64A7423}" type="presParOf" srcId="{203B8396-CDF2-47F8-9E94-4650FADBBE3D}" destId="{27F1BAD4-EA80-4146-B4C0-4CF9128AD6E5}" srcOrd="1" destOrd="0" presId="urn:microsoft.com/office/officeart/2005/8/layout/vList5"/>
    <dgm:cxn modelId="{153D5AAE-FCC7-47B3-AF54-4EC514050C68}" type="presParOf" srcId="{203B8396-CDF2-47F8-9E94-4650FADBBE3D}" destId="{24FCA0D2-4263-4C18-83C4-0C3B64887C75}" srcOrd="2" destOrd="0" presId="urn:microsoft.com/office/officeart/2005/8/layout/vList5"/>
    <dgm:cxn modelId="{21A99C74-B070-42E3-9B14-6CDF5400421E}" type="presParOf" srcId="{24FCA0D2-4263-4C18-83C4-0C3B64887C75}" destId="{D5589F36-933F-4D06-A85A-AF7AFFC298FD}" srcOrd="0" destOrd="0" presId="urn:microsoft.com/office/officeart/2005/8/layout/vList5"/>
    <dgm:cxn modelId="{82FCF1BB-7687-4470-931E-A348BC6D1131}" type="presParOf" srcId="{24FCA0D2-4263-4C18-83C4-0C3B64887C75}" destId="{4EF141E3-B540-4C47-93FE-7795054A961C}" srcOrd="1" destOrd="0" presId="urn:microsoft.com/office/officeart/2005/8/layout/vList5"/>
    <dgm:cxn modelId="{AB765AE7-3643-4F05-8B6D-EBEC6F837D1A}" type="presParOf" srcId="{203B8396-CDF2-47F8-9E94-4650FADBBE3D}" destId="{51ED3AD7-84FE-4D23-A486-8B5F14B85791}" srcOrd="3" destOrd="0" presId="urn:microsoft.com/office/officeart/2005/8/layout/vList5"/>
    <dgm:cxn modelId="{77448D0C-C9D7-479D-9BF5-7F4EF28CF546}" type="presParOf" srcId="{203B8396-CDF2-47F8-9E94-4650FADBBE3D}" destId="{C73E9349-4176-422C-8AA9-262BDFF596A3}" srcOrd="4" destOrd="0" presId="urn:microsoft.com/office/officeart/2005/8/layout/vList5"/>
    <dgm:cxn modelId="{5FE32E56-7827-4AAA-A801-50C7B9E20E77}" type="presParOf" srcId="{C73E9349-4176-422C-8AA9-262BDFF596A3}" destId="{1855DD0B-8D9A-45C5-B8F4-8967AA829C12}" srcOrd="0" destOrd="0" presId="urn:microsoft.com/office/officeart/2005/8/layout/vList5"/>
    <dgm:cxn modelId="{81E266CF-A62A-44D7-A498-FBFB3EF8FF25}" type="presParOf" srcId="{C73E9349-4176-422C-8AA9-262BDFF596A3}" destId="{D65DA648-2A27-4FB2-8C6B-6334ECA600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1D052F1-C473-486A-A27C-39E44482DC60}">
      <dgm:prSet custT="1"/>
      <dgm:spPr/>
      <dgm:t>
        <a:bodyPr/>
        <a:lstStyle/>
        <a:p>
          <a:r>
            <a:rPr lang="es-CL" sz="2200" dirty="0"/>
            <a:t>Vigencia del Encasillamiento</a:t>
          </a:r>
        </a:p>
      </dgm:t>
    </dgm:pt>
    <dgm:pt modelId="{7ADD5560-8573-4F27-A2DC-9D221037EFDC}" type="parTrans" cxnId="{8690FC86-5D4A-4998-8AC2-85511D8469DB}">
      <dgm:prSet/>
      <dgm:spPr/>
      <dgm:t>
        <a:bodyPr/>
        <a:lstStyle/>
        <a:p>
          <a:endParaRPr lang="es-CL"/>
        </a:p>
      </dgm:t>
    </dgm:pt>
    <dgm:pt modelId="{59E34126-0B8E-4A8E-8B81-F60A08F30030}" type="sibTrans" cxnId="{8690FC86-5D4A-4998-8AC2-85511D8469DB}">
      <dgm:prSet/>
      <dgm:spPr/>
      <dgm:t>
        <a:bodyPr/>
        <a:lstStyle/>
        <a:p>
          <a:endParaRPr lang="es-CL"/>
        </a:p>
      </dgm:t>
    </dgm:pt>
    <dgm:pt modelId="{265194E4-4110-4737-BFC9-36E4C4BBC09E}">
      <dgm:prSet custT="1"/>
      <dgm:spPr/>
      <dgm:t>
        <a:bodyPr/>
        <a:lstStyle/>
        <a:p>
          <a:r>
            <a:rPr lang="es-CL" sz="1600" dirty="0"/>
            <a:t>A contar de la total tramitación de la resolución de encasillamiento.</a:t>
          </a:r>
        </a:p>
      </dgm:t>
    </dgm:pt>
    <dgm:pt modelId="{3B97A9E9-293E-4740-BA29-FABABFBEEF2B}" type="parTrans" cxnId="{9486F0A6-10BD-4889-BFF4-F3F697DE29F2}">
      <dgm:prSet/>
      <dgm:spPr/>
      <dgm:t>
        <a:bodyPr/>
        <a:lstStyle/>
        <a:p>
          <a:endParaRPr lang="es-CL"/>
        </a:p>
      </dgm:t>
    </dgm:pt>
    <dgm:pt modelId="{5643144B-8680-494F-9838-FF184CE60F08}" type="sibTrans" cxnId="{9486F0A6-10BD-4889-BFF4-F3F697DE29F2}">
      <dgm:prSet/>
      <dgm:spPr/>
      <dgm:t>
        <a:bodyPr/>
        <a:lstStyle/>
        <a:p>
          <a:endParaRPr lang="es-CL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606A53D1-E223-40C3-9800-13AA1E0B39F7}" type="pres">
      <dgm:prSet presAssocID="{D1D052F1-C473-486A-A27C-39E44482DC60}" presName="linNode" presStyleCnt="0"/>
      <dgm:spPr/>
    </dgm:pt>
    <dgm:pt modelId="{2E0BA185-4BE1-4D29-B76E-8E1327AB66AC}" type="pres">
      <dgm:prSet presAssocID="{D1D052F1-C473-486A-A27C-39E44482DC6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934F13F-0083-4013-8517-FBC7B1C9FD8E}" type="pres">
      <dgm:prSet presAssocID="{D1D052F1-C473-486A-A27C-39E44482DC60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AEC7B047-3FE9-4682-9007-37CE7949BA73}" type="presOf" srcId="{BF703E5D-CB40-46CB-9CAE-D87BFF6880E9}" destId="{203B8396-CDF2-47F8-9E94-4650FADBBE3D}" srcOrd="0" destOrd="0" presId="urn:microsoft.com/office/officeart/2005/8/layout/vList5"/>
    <dgm:cxn modelId="{94CBC167-D92E-41AF-B86A-2D68AE9AFA45}" type="presOf" srcId="{D1D052F1-C473-486A-A27C-39E44482DC60}" destId="{2E0BA185-4BE1-4D29-B76E-8E1327AB66AC}" srcOrd="0" destOrd="0" presId="urn:microsoft.com/office/officeart/2005/8/layout/vList5"/>
    <dgm:cxn modelId="{8682D848-4A27-4353-9F91-2E9A0F405C58}" type="presOf" srcId="{265194E4-4110-4737-BFC9-36E4C4BBC09E}" destId="{B934F13F-0083-4013-8517-FBC7B1C9FD8E}" srcOrd="0" destOrd="0" presId="urn:microsoft.com/office/officeart/2005/8/layout/vList5"/>
    <dgm:cxn modelId="{8690FC86-5D4A-4998-8AC2-85511D8469DB}" srcId="{BF703E5D-CB40-46CB-9CAE-D87BFF6880E9}" destId="{D1D052F1-C473-486A-A27C-39E44482DC60}" srcOrd="0" destOrd="0" parTransId="{7ADD5560-8573-4F27-A2DC-9D221037EFDC}" sibTransId="{59E34126-0B8E-4A8E-8B81-F60A08F30030}"/>
    <dgm:cxn modelId="{9486F0A6-10BD-4889-BFF4-F3F697DE29F2}" srcId="{D1D052F1-C473-486A-A27C-39E44482DC60}" destId="{265194E4-4110-4737-BFC9-36E4C4BBC09E}" srcOrd="0" destOrd="0" parTransId="{3B97A9E9-293E-4740-BA29-FABABFBEEF2B}" sibTransId="{5643144B-8680-494F-9838-FF184CE60F08}"/>
    <dgm:cxn modelId="{BE754271-E70B-439F-81F9-1EBA7BB6295B}" type="presParOf" srcId="{203B8396-CDF2-47F8-9E94-4650FADBBE3D}" destId="{606A53D1-E223-40C3-9800-13AA1E0B39F7}" srcOrd="0" destOrd="0" presId="urn:microsoft.com/office/officeart/2005/8/layout/vList5"/>
    <dgm:cxn modelId="{5299309C-04FF-4B97-A6ED-CC779AAB8ADC}" type="presParOf" srcId="{606A53D1-E223-40C3-9800-13AA1E0B39F7}" destId="{2E0BA185-4BE1-4D29-B76E-8E1327AB66AC}" srcOrd="0" destOrd="0" presId="urn:microsoft.com/office/officeart/2005/8/layout/vList5"/>
    <dgm:cxn modelId="{20CED410-9816-4B4C-9629-C593FBC74FA0}" type="presParOf" srcId="{606A53D1-E223-40C3-9800-13AA1E0B39F7}" destId="{B934F13F-0083-4013-8517-FBC7B1C9FD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PARA CARGOS DE LA PLANTA DE PROFESIONALES</a:t>
          </a:r>
        </a:p>
        <a:p>
          <a:r>
            <a:rPr lang="es-CL" sz="2000" dirty="0"/>
            <a:t>Experiencia laboral continua o discontinua como profesional en calidad de titular, suplente y/o contrata en el Sector Público.</a:t>
          </a:r>
        </a:p>
        <a:p>
          <a:r>
            <a:rPr lang="es-ES" sz="2000" dirty="0"/>
            <a:t>Puntaje Máximo Factor: 100 puntos - Ponderación: 25%</a:t>
          </a:r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492308" custScaleY="136288" custLinFactNeighborX="-243" custLinFactNeighborY="-5924">
        <dgm:presLayoutVars>
          <dgm:bulletEnabled val="1"/>
        </dgm:presLayoutVars>
      </dgm:prSet>
      <dgm:spPr/>
    </dgm:pt>
  </dgm:ptLst>
  <dgm:cxnLst>
    <dgm:cxn modelId="{E10BFF6F-B9C8-4699-AB13-BE40E698F377}" type="presOf" srcId="{22C5E7B4-4121-4A04-9000-E388CB4E1F6C}" destId="{E8AB65FF-78AA-46A1-97B3-1C975FF4891D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FDA7B2E3-AA8D-449C-B3C0-E0236E7EE94C}" type="presOf" srcId="{4628AD33-5BFA-42C2-8A46-A318A75D8F9F}" destId="{D856D7C3-B638-4386-AB06-882A0E3C6AB9}" srcOrd="0" destOrd="0" presId="urn:microsoft.com/office/officeart/2005/8/layout/default"/>
    <dgm:cxn modelId="{5EA4AF08-C8B4-4EFF-995B-3B154F6C7690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PARA CARGOS DE LA PLANTA DE PROFESIONALES</a:t>
          </a:r>
        </a:p>
        <a:p>
          <a:r>
            <a:rPr lang="es-CL" sz="2000" dirty="0"/>
            <a:t>Cantidad de horas pedagógicas de capacitación pertinente, que hayan sido aprobadas, en calidad de titular, suplente y/o contrata, en los últimos 36 meses.</a:t>
          </a:r>
        </a:p>
        <a:p>
          <a:r>
            <a:rPr lang="es-ES" sz="2000" dirty="0"/>
            <a:t>Puntaje Máximo Factor: 100 puntos - Ponderación: 25%</a:t>
          </a:r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567313" custScaleY="157061" custLinFactNeighborX="-22" custLinFactNeighborY="-52430">
        <dgm:presLayoutVars>
          <dgm:bulletEnabled val="1"/>
        </dgm:presLayoutVars>
      </dgm:prSet>
      <dgm:spPr/>
    </dgm:pt>
  </dgm:ptLst>
  <dgm:cxnLst>
    <dgm:cxn modelId="{4F7EAA7D-85C3-4073-92BB-FCC4AC6F283D}" type="presOf" srcId="{22C5E7B4-4121-4A04-9000-E388CB4E1F6C}" destId="{E8AB65FF-78AA-46A1-97B3-1C975FF4891D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C5CA03DF-3D63-4A4F-9EEF-D068553DAB9E}" type="presOf" srcId="{4628AD33-5BFA-42C2-8A46-A318A75D8F9F}" destId="{D856D7C3-B638-4386-AB06-882A0E3C6AB9}" srcOrd="0" destOrd="0" presId="urn:microsoft.com/office/officeart/2005/8/layout/default"/>
    <dgm:cxn modelId="{71A59FE0-AEEA-4BEC-8F6C-5675AC89C6A1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PARA CARGOS DE LA PLANTA DE PROFESIONALES</a:t>
          </a:r>
        </a:p>
        <a:p>
          <a:r>
            <a:rPr lang="es-CL" sz="2000" dirty="0"/>
            <a:t>Promedio de las últimas calificaciones obtenidas por el funcionario en calidad de titular, suplente y/o contrata en Servicios de Salud, de periodos sin solución de continuidad.</a:t>
          </a:r>
        </a:p>
        <a:p>
          <a:r>
            <a:rPr lang="es-ES" sz="2000" dirty="0"/>
            <a:t>Puntaje Máximo Factor: 100 puntos - Ponderación: 25%</a:t>
          </a:r>
          <a:r>
            <a:rPr lang="es-CL" sz="2000" dirty="0"/>
            <a:t> </a:t>
          </a:r>
          <a:endParaRPr lang="es-ES" sz="2000" dirty="0"/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539657" custScaleY="170802" custLinFactNeighborX="-969" custLinFactNeighborY="-4825">
        <dgm:presLayoutVars>
          <dgm:bulletEnabled val="1"/>
        </dgm:presLayoutVars>
      </dgm:prSet>
      <dgm:spPr/>
    </dgm:pt>
  </dgm:ptLst>
  <dgm:cxnLst>
    <dgm:cxn modelId="{97C36566-01B7-4C4B-BE6A-6A8BC5018B9E}" type="presOf" srcId="{22C5E7B4-4121-4A04-9000-E388CB4E1F6C}" destId="{E8AB65FF-78AA-46A1-97B3-1C975FF4891D}" srcOrd="0" destOrd="0" presId="urn:microsoft.com/office/officeart/2005/8/layout/default"/>
    <dgm:cxn modelId="{41ACD977-14EC-4E8B-AFF7-743C2A4F5E6D}" type="presOf" srcId="{4628AD33-5BFA-42C2-8A46-A318A75D8F9F}" destId="{D856D7C3-B638-4386-AB06-882A0E3C6AB9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71771A39-2E64-47D8-9F57-29F8F6A0BB2E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PARA CARGOS DE LA PLANTA DE PROFESIONALES</a:t>
          </a:r>
        </a:p>
        <a:p>
          <a:r>
            <a:rPr lang="es-ES" sz="2000" dirty="0"/>
            <a:t>Será medido a través de títulos educacionales y prueba de conocimiento</a:t>
          </a:r>
        </a:p>
        <a:p>
          <a:r>
            <a:rPr lang="es-ES" sz="2000" dirty="0"/>
            <a:t>Puntaje Máximo Factor: 100 puntos - Ponderación: 25%</a:t>
          </a:r>
          <a:r>
            <a:rPr lang="es-CL" sz="2000" dirty="0"/>
            <a:t> </a:t>
          </a:r>
          <a:endParaRPr lang="es-ES" sz="2000" dirty="0"/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701370" custScaleY="157061" custLinFactNeighborX="-601" custLinFactNeighborY="-9520">
        <dgm:presLayoutVars>
          <dgm:bulletEnabled val="1"/>
        </dgm:presLayoutVars>
      </dgm:prSet>
      <dgm:spPr/>
    </dgm:pt>
  </dgm:ptLst>
  <dgm:cxnLst>
    <dgm:cxn modelId="{67819F6F-7D80-4C3F-9605-2252ACF244B0}" type="presOf" srcId="{4628AD33-5BFA-42C2-8A46-A318A75D8F9F}" destId="{D856D7C3-B638-4386-AB06-882A0E3C6AB9}" srcOrd="0" destOrd="0" presId="urn:microsoft.com/office/officeart/2005/8/layout/default"/>
    <dgm:cxn modelId="{A69DAA8F-0208-456F-A569-A6C469E1FAF4}" type="presOf" srcId="{22C5E7B4-4121-4A04-9000-E388CB4E1F6C}" destId="{E8AB65FF-78AA-46A1-97B3-1C975FF4891D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917AF216-1012-4807-B7DC-34DD969F7FE8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EB7329D-075E-45AE-ACBA-420E22D9DB44}">
      <dgm:prSet phldrT="[Texto]"/>
      <dgm:spPr/>
      <dgm:t>
        <a:bodyPr/>
        <a:lstStyle/>
        <a:p>
          <a:r>
            <a:rPr lang="es-ES" dirty="0"/>
            <a:t>Título Profesional</a:t>
          </a:r>
        </a:p>
        <a:p>
          <a:r>
            <a:rPr lang="es-ES" dirty="0"/>
            <a:t>Puntaje Máximo Subfactor: 100 puntos</a:t>
          </a:r>
        </a:p>
        <a:p>
          <a:r>
            <a:rPr lang="es-ES" dirty="0"/>
            <a:t>Ponderación: 15%</a:t>
          </a:r>
        </a:p>
      </dgm:t>
    </dgm:pt>
    <dgm:pt modelId="{C92B05CB-3405-4A89-A10A-67360A744A34}" type="parTrans" cxnId="{136F34A0-D4BB-4A28-B42C-F6351B822E5E}">
      <dgm:prSet/>
      <dgm:spPr/>
      <dgm:t>
        <a:bodyPr/>
        <a:lstStyle/>
        <a:p>
          <a:endParaRPr lang="es-ES"/>
        </a:p>
      </dgm:t>
    </dgm:pt>
    <dgm:pt modelId="{CFC4308B-B138-4487-A7A5-A99A41EAD73F}" type="sibTrans" cxnId="{136F34A0-D4BB-4A28-B42C-F6351B822E5E}">
      <dgm:prSet/>
      <dgm:spPr/>
      <dgm:t>
        <a:bodyPr/>
        <a:lstStyle/>
        <a:p>
          <a:endParaRPr lang="es-ES"/>
        </a:p>
      </dgm:t>
    </dgm:pt>
    <dgm:pt modelId="{9307B3A8-8B75-4F12-8F8C-AB344EFE97FD}">
      <dgm:prSet phldrT="[Texto]"/>
      <dgm:spPr/>
      <dgm:t>
        <a:bodyPr/>
        <a:lstStyle/>
        <a:p>
          <a:r>
            <a:rPr lang="es-ES" dirty="0"/>
            <a:t>Prueba de Conocimientos</a:t>
          </a:r>
        </a:p>
        <a:p>
          <a:r>
            <a:rPr lang="es-ES" dirty="0"/>
            <a:t>Puntaje Máximo Subfactor: 100 puntos</a:t>
          </a:r>
        </a:p>
        <a:p>
          <a:r>
            <a:rPr lang="es-ES" dirty="0"/>
            <a:t>Ponderación: 10%</a:t>
          </a:r>
        </a:p>
      </dgm:t>
    </dgm:pt>
    <dgm:pt modelId="{16EDB1ED-B5CE-43D8-A3D5-D0AE4081857D}" type="parTrans" cxnId="{6050ACE7-64C6-4E12-8368-C263CE61FE47}">
      <dgm:prSet/>
      <dgm:spPr/>
      <dgm:t>
        <a:bodyPr/>
        <a:lstStyle/>
        <a:p>
          <a:endParaRPr lang="es-ES"/>
        </a:p>
      </dgm:t>
    </dgm:pt>
    <dgm:pt modelId="{7B0EFCB1-38E1-4BC6-8753-2D67A6B30F43}" type="sibTrans" cxnId="{6050ACE7-64C6-4E12-8368-C263CE61FE47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1CF16600-D99C-445C-876F-436EAB406A5F}" type="pres">
      <dgm:prSet presAssocID="{9EB7329D-075E-45AE-ACBA-420E22D9DB44}" presName="node" presStyleLbl="node1" presStyleIdx="0" presStyleCnt="2" custScaleX="112334" custScaleY="137817">
        <dgm:presLayoutVars>
          <dgm:bulletEnabled val="1"/>
        </dgm:presLayoutVars>
      </dgm:prSet>
      <dgm:spPr/>
    </dgm:pt>
    <dgm:pt modelId="{DE3077A2-BD99-4DB7-BAF8-6B0DAA91D304}" type="pres">
      <dgm:prSet presAssocID="{CFC4308B-B138-4487-A7A5-A99A41EAD73F}" presName="sibTrans" presStyleCnt="0"/>
      <dgm:spPr/>
    </dgm:pt>
    <dgm:pt modelId="{31F3F432-C1EB-4B80-98EB-B171A9973DE8}" type="pres">
      <dgm:prSet presAssocID="{9307B3A8-8B75-4F12-8F8C-AB344EFE97FD}" presName="node" presStyleLbl="node1" presStyleIdx="1" presStyleCnt="2" custScaleX="112334" custScaleY="137817">
        <dgm:presLayoutVars>
          <dgm:bulletEnabled val="1"/>
        </dgm:presLayoutVars>
      </dgm:prSet>
      <dgm:spPr/>
    </dgm:pt>
  </dgm:ptLst>
  <dgm:cxnLst>
    <dgm:cxn modelId="{2E5F651B-9B84-4A27-A8A5-686840FB33E8}" type="presOf" srcId="{9307B3A8-8B75-4F12-8F8C-AB344EFE97FD}" destId="{31F3F432-C1EB-4B80-98EB-B171A9973DE8}" srcOrd="0" destOrd="0" presId="urn:microsoft.com/office/officeart/2005/8/layout/default"/>
    <dgm:cxn modelId="{9B8BD24E-E21C-465F-8B1A-318A39C13FEB}" type="presOf" srcId="{4628AD33-5BFA-42C2-8A46-A318A75D8F9F}" destId="{D856D7C3-B638-4386-AB06-882A0E3C6AB9}" srcOrd="0" destOrd="0" presId="urn:microsoft.com/office/officeart/2005/8/layout/default"/>
    <dgm:cxn modelId="{1DCF647B-BBDE-4452-94A0-FC8C163B500F}" type="presOf" srcId="{9EB7329D-075E-45AE-ACBA-420E22D9DB44}" destId="{1CF16600-D99C-445C-876F-436EAB406A5F}" srcOrd="0" destOrd="0" presId="urn:microsoft.com/office/officeart/2005/8/layout/default"/>
    <dgm:cxn modelId="{136F34A0-D4BB-4A28-B42C-F6351B822E5E}" srcId="{4628AD33-5BFA-42C2-8A46-A318A75D8F9F}" destId="{9EB7329D-075E-45AE-ACBA-420E22D9DB44}" srcOrd="0" destOrd="0" parTransId="{C92B05CB-3405-4A89-A10A-67360A744A34}" sibTransId="{CFC4308B-B138-4487-A7A5-A99A41EAD73F}"/>
    <dgm:cxn modelId="{6050ACE7-64C6-4E12-8368-C263CE61FE47}" srcId="{4628AD33-5BFA-42C2-8A46-A318A75D8F9F}" destId="{9307B3A8-8B75-4F12-8F8C-AB344EFE97FD}" srcOrd="1" destOrd="0" parTransId="{16EDB1ED-B5CE-43D8-A3D5-D0AE4081857D}" sibTransId="{7B0EFCB1-38E1-4BC6-8753-2D67A6B30F43}"/>
    <dgm:cxn modelId="{3C838548-BDC5-4D23-AFFE-58304432B22E}" type="presParOf" srcId="{D856D7C3-B638-4386-AB06-882A0E3C6AB9}" destId="{1CF16600-D99C-445C-876F-436EAB406A5F}" srcOrd="0" destOrd="0" presId="urn:microsoft.com/office/officeart/2005/8/layout/default"/>
    <dgm:cxn modelId="{0556B559-2E68-4C1A-A958-4E0BA111C10E}" type="presParOf" srcId="{D856D7C3-B638-4386-AB06-882A0E3C6AB9}" destId="{DE3077A2-BD99-4DB7-BAF8-6B0DAA91D304}" srcOrd="1" destOrd="0" presId="urn:microsoft.com/office/officeart/2005/8/layout/default"/>
    <dgm:cxn modelId="{7B571119-0C9C-493C-8B07-A71BFCA9E48A}" type="presParOf" srcId="{D856D7C3-B638-4386-AB06-882A0E3C6AB9}" destId="{31F3F432-C1EB-4B80-98EB-B171A9973DE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21C3119-D257-4960-A815-1772A37F226C}">
      <dgm:prSet phldrT="[Texto]" custT="1"/>
      <dgm:spPr/>
      <dgm:t>
        <a:bodyPr/>
        <a:lstStyle/>
        <a:p>
          <a:r>
            <a:rPr lang="es-ES" sz="2300" dirty="0"/>
            <a:t>¿Quién puede postular?</a:t>
          </a:r>
        </a:p>
      </dgm:t>
    </dgm:pt>
    <dgm:pt modelId="{C281E564-744E-4248-B2D6-E4DDDBC701CC}" type="parTrans" cxnId="{5B4EEFA0-0407-46A0-8012-E984ADC4263A}">
      <dgm:prSet/>
      <dgm:spPr/>
      <dgm:t>
        <a:bodyPr/>
        <a:lstStyle/>
        <a:p>
          <a:endParaRPr lang="es-ES"/>
        </a:p>
      </dgm:t>
    </dgm:pt>
    <dgm:pt modelId="{0AA87987-752F-4C39-9AB6-5ACE7B8C387C}" type="sibTrans" cxnId="{5B4EEFA0-0407-46A0-8012-E984ADC4263A}">
      <dgm:prSet/>
      <dgm:spPr/>
      <dgm:t>
        <a:bodyPr/>
        <a:lstStyle/>
        <a:p>
          <a:endParaRPr lang="es-ES"/>
        </a:p>
      </dgm:t>
    </dgm:pt>
    <dgm:pt modelId="{D0CDE1EF-2191-41B6-B33D-3E1846B7F470}">
      <dgm:prSet phldrT="[Texto]" custT="1"/>
      <dgm:spPr/>
      <dgm:t>
        <a:bodyPr/>
        <a:lstStyle/>
        <a:p>
          <a:r>
            <a:rPr lang="es-ES" sz="2300" dirty="0"/>
            <a:t>¿Cómo se postula?</a:t>
          </a:r>
        </a:p>
      </dgm:t>
    </dgm:pt>
    <dgm:pt modelId="{6401B139-5AD9-4962-BCDE-FDA4E8BF5D68}" type="parTrans" cxnId="{0DD21401-F1A8-4F09-8BAF-381CEB4DF653}">
      <dgm:prSet/>
      <dgm:spPr/>
      <dgm:t>
        <a:bodyPr/>
        <a:lstStyle/>
        <a:p>
          <a:endParaRPr lang="es-ES"/>
        </a:p>
      </dgm:t>
    </dgm:pt>
    <dgm:pt modelId="{6E875236-67EE-4384-BFAF-549F2B62AC8F}" type="sibTrans" cxnId="{0DD21401-F1A8-4F09-8BAF-381CEB4DF653}">
      <dgm:prSet/>
      <dgm:spPr/>
      <dgm:t>
        <a:bodyPr/>
        <a:lstStyle/>
        <a:p>
          <a:endParaRPr lang="es-ES"/>
        </a:p>
      </dgm:t>
    </dgm:pt>
    <dgm:pt modelId="{82526AD5-51E6-43B9-A047-990F5AE481F7}">
      <dgm:prSet custT="1"/>
      <dgm:spPr/>
      <dgm:t>
        <a:bodyPr/>
        <a:lstStyle/>
        <a:p>
          <a:r>
            <a:rPr lang="es-ES" sz="2300" dirty="0"/>
            <a:t>Inhabilidades</a:t>
          </a:r>
        </a:p>
      </dgm:t>
    </dgm:pt>
    <dgm:pt modelId="{F586B830-8980-4D73-8583-063CBF7513AE}" type="parTrans" cxnId="{633DF88B-C0DC-43C5-867C-8E477492201C}">
      <dgm:prSet/>
      <dgm:spPr/>
      <dgm:t>
        <a:bodyPr/>
        <a:lstStyle/>
        <a:p>
          <a:endParaRPr lang="es-ES"/>
        </a:p>
      </dgm:t>
    </dgm:pt>
    <dgm:pt modelId="{8C53597E-E6ED-4C71-880C-DDA3796F884A}" type="sibTrans" cxnId="{633DF88B-C0DC-43C5-867C-8E477492201C}">
      <dgm:prSet/>
      <dgm:spPr/>
      <dgm:t>
        <a:bodyPr/>
        <a:lstStyle/>
        <a:p>
          <a:endParaRPr lang="es-ES"/>
        </a:p>
      </dgm:t>
    </dgm:pt>
    <dgm:pt modelId="{EB82EE7A-8C38-4270-A9F1-C90DBF84C24A}">
      <dgm:prSet phldrT="[Texto]" custT="1"/>
      <dgm:spPr/>
      <dgm:t>
        <a:bodyPr/>
        <a:lstStyle/>
        <a:p>
          <a:endParaRPr lang="es-ES" sz="1300" dirty="0">
            <a:latin typeface="+mn-lt"/>
          </a:endParaRPr>
        </a:p>
      </dgm:t>
    </dgm:pt>
    <dgm:pt modelId="{31874E84-BAEF-40CE-AC93-62DD924501DE}" type="sibTrans" cxnId="{9DB9976F-B9C7-4C55-91E2-6CDC439012BD}">
      <dgm:prSet/>
      <dgm:spPr/>
      <dgm:t>
        <a:bodyPr/>
        <a:lstStyle/>
        <a:p>
          <a:endParaRPr lang="es-ES"/>
        </a:p>
      </dgm:t>
    </dgm:pt>
    <dgm:pt modelId="{CCB6F172-69E2-404D-AC76-365993DFCCF5}" type="parTrans" cxnId="{9DB9976F-B9C7-4C55-91E2-6CDC439012BD}">
      <dgm:prSet/>
      <dgm:spPr/>
      <dgm:t>
        <a:bodyPr/>
        <a:lstStyle/>
        <a:p>
          <a:endParaRPr lang="es-ES"/>
        </a:p>
      </dgm:t>
    </dgm:pt>
    <dgm:pt modelId="{EF8115E5-D81D-4BB1-A71C-720E05972851}">
      <dgm:prSet custT="1"/>
      <dgm:spPr/>
      <dgm:t>
        <a:bodyPr/>
        <a:lstStyle/>
        <a:p>
          <a:endParaRPr lang="es-ES" sz="1300" dirty="0"/>
        </a:p>
      </dgm:t>
    </dgm:pt>
    <dgm:pt modelId="{546D32ED-8E24-4CC7-A9EC-6D57E9A5629E}" type="sibTrans" cxnId="{3ECB0D93-EDAC-4160-88AD-BBEDBC6D9BD5}">
      <dgm:prSet/>
      <dgm:spPr/>
      <dgm:t>
        <a:bodyPr/>
        <a:lstStyle/>
        <a:p>
          <a:endParaRPr lang="es-ES"/>
        </a:p>
      </dgm:t>
    </dgm:pt>
    <dgm:pt modelId="{6A7CF5B0-DB20-47C2-8AC3-F2F083481D13}" type="parTrans" cxnId="{3ECB0D93-EDAC-4160-88AD-BBEDBC6D9BD5}">
      <dgm:prSet/>
      <dgm:spPr/>
      <dgm:t>
        <a:bodyPr/>
        <a:lstStyle/>
        <a:p>
          <a:endParaRPr lang="es-ES"/>
        </a:p>
      </dgm:t>
    </dgm:pt>
    <dgm:pt modelId="{3B2C2A17-B844-42A3-9906-36415287A32C}">
      <dgm:prSet phldrT="[Texto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D54D74C0-C597-437D-B362-D2187E332E6C}" type="sibTrans" cxnId="{D030CF01-AE59-4DF6-BB0E-E208B1B7C13D}">
      <dgm:prSet/>
      <dgm:spPr/>
      <dgm:t>
        <a:bodyPr/>
        <a:lstStyle/>
        <a:p>
          <a:endParaRPr lang="es-ES"/>
        </a:p>
      </dgm:t>
    </dgm:pt>
    <dgm:pt modelId="{18E41802-EDB3-421A-84C6-E503F52FC738}" type="parTrans" cxnId="{D030CF01-AE59-4DF6-BB0E-E208B1B7C13D}">
      <dgm:prSet/>
      <dgm:spPr/>
      <dgm:t>
        <a:bodyPr/>
        <a:lstStyle/>
        <a:p>
          <a:endParaRPr lang="es-ES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7BD59602-BF3B-4887-B11B-88B3BFC04ABE}" type="pres">
      <dgm:prSet presAssocID="{321C3119-D257-4960-A815-1772A37F226C}" presName="linNode" presStyleCnt="0"/>
      <dgm:spPr/>
    </dgm:pt>
    <dgm:pt modelId="{45CF8A97-3FA7-489E-907B-95A6E6842ACB}" type="pres">
      <dgm:prSet presAssocID="{321C3119-D257-4960-A815-1772A37F226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AC1E2EF-75D7-42A4-952F-5E58F870F06E}" type="pres">
      <dgm:prSet presAssocID="{321C3119-D257-4960-A815-1772A37F226C}" presName="descendantText" presStyleLbl="alignAccFollowNode1" presStyleIdx="0" presStyleCnt="3">
        <dgm:presLayoutVars>
          <dgm:bulletEnabled val="1"/>
        </dgm:presLayoutVars>
      </dgm:prSet>
      <dgm:spPr/>
    </dgm:pt>
    <dgm:pt modelId="{87F640B0-F8F1-4ADC-B12B-29DE0F19E90B}" type="pres">
      <dgm:prSet presAssocID="{0AA87987-752F-4C39-9AB6-5ACE7B8C387C}" presName="sp" presStyleCnt="0"/>
      <dgm:spPr/>
    </dgm:pt>
    <dgm:pt modelId="{FC78AFC3-35EE-4FD9-94BA-F8F85D93CA4D}" type="pres">
      <dgm:prSet presAssocID="{82526AD5-51E6-43B9-A047-990F5AE481F7}" presName="linNode" presStyleCnt="0"/>
      <dgm:spPr/>
    </dgm:pt>
    <dgm:pt modelId="{307C52E6-A587-41B8-BC33-72300870CD41}" type="pres">
      <dgm:prSet presAssocID="{82526AD5-51E6-43B9-A047-990F5AE481F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6886592-6D3E-42C3-8D14-62B3748DDB87}" type="pres">
      <dgm:prSet presAssocID="{82526AD5-51E6-43B9-A047-990F5AE481F7}" presName="descendantText" presStyleLbl="alignAccFollowNode1" presStyleIdx="1" presStyleCnt="3">
        <dgm:presLayoutVars>
          <dgm:bulletEnabled val="1"/>
        </dgm:presLayoutVars>
      </dgm:prSet>
      <dgm:spPr/>
    </dgm:pt>
    <dgm:pt modelId="{6968C11E-C3D5-46E5-A231-0F9ED3E0A49C}" type="pres">
      <dgm:prSet presAssocID="{8C53597E-E6ED-4C71-880C-DDA3796F884A}" presName="sp" presStyleCnt="0"/>
      <dgm:spPr/>
    </dgm:pt>
    <dgm:pt modelId="{04700B33-D5BC-4049-AC51-12E650D72606}" type="pres">
      <dgm:prSet presAssocID="{D0CDE1EF-2191-41B6-B33D-3E1846B7F470}" presName="linNode" presStyleCnt="0"/>
      <dgm:spPr/>
    </dgm:pt>
    <dgm:pt modelId="{CD426C91-3890-4ADA-AAF1-7809820DFC3F}" type="pres">
      <dgm:prSet presAssocID="{D0CDE1EF-2191-41B6-B33D-3E1846B7F47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121818A-27D0-4DE8-AC45-3D95983375AB}" type="pres">
      <dgm:prSet presAssocID="{D0CDE1EF-2191-41B6-B33D-3E1846B7F47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DD21401-F1A8-4F09-8BAF-381CEB4DF653}" srcId="{BF703E5D-CB40-46CB-9CAE-D87BFF6880E9}" destId="{D0CDE1EF-2191-41B6-B33D-3E1846B7F470}" srcOrd="2" destOrd="0" parTransId="{6401B139-5AD9-4962-BCDE-FDA4E8BF5D68}" sibTransId="{6E875236-67EE-4384-BFAF-549F2B62AC8F}"/>
    <dgm:cxn modelId="{D030CF01-AE59-4DF6-BB0E-E208B1B7C13D}" srcId="{321C3119-D257-4960-A815-1772A37F226C}" destId="{3B2C2A17-B844-42A3-9906-36415287A32C}" srcOrd="0" destOrd="0" parTransId="{18E41802-EDB3-421A-84C6-E503F52FC738}" sibTransId="{D54D74C0-C597-437D-B362-D2187E332E6C}"/>
    <dgm:cxn modelId="{40DFCE5E-4871-4260-A76F-04CC3C25D254}" type="presOf" srcId="{3B2C2A17-B844-42A3-9906-36415287A32C}" destId="{3AC1E2EF-75D7-42A4-952F-5E58F870F06E}" srcOrd="0" destOrd="0" presId="urn:microsoft.com/office/officeart/2005/8/layout/vList5"/>
    <dgm:cxn modelId="{3357FB45-50F3-4AA4-9261-C89E0E9A2B65}" type="presOf" srcId="{321C3119-D257-4960-A815-1772A37F226C}" destId="{45CF8A97-3FA7-489E-907B-95A6E6842ACB}" srcOrd="0" destOrd="0" presId="urn:microsoft.com/office/officeart/2005/8/layout/vList5"/>
    <dgm:cxn modelId="{9DB9976F-B9C7-4C55-91E2-6CDC439012BD}" srcId="{D0CDE1EF-2191-41B6-B33D-3E1846B7F470}" destId="{EB82EE7A-8C38-4270-A9F1-C90DBF84C24A}" srcOrd="0" destOrd="0" parTransId="{CCB6F172-69E2-404D-AC76-365993DFCCF5}" sibTransId="{31874E84-BAEF-40CE-AC93-62DD924501DE}"/>
    <dgm:cxn modelId="{DE0C5851-325A-471D-BD97-18A8C9861589}" type="presOf" srcId="{EB82EE7A-8C38-4270-A9F1-C90DBF84C24A}" destId="{0121818A-27D0-4DE8-AC45-3D95983375AB}" srcOrd="0" destOrd="0" presId="urn:microsoft.com/office/officeart/2005/8/layout/vList5"/>
    <dgm:cxn modelId="{633DF88B-C0DC-43C5-867C-8E477492201C}" srcId="{BF703E5D-CB40-46CB-9CAE-D87BFF6880E9}" destId="{82526AD5-51E6-43B9-A047-990F5AE481F7}" srcOrd="1" destOrd="0" parTransId="{F586B830-8980-4D73-8583-063CBF7513AE}" sibTransId="{8C53597E-E6ED-4C71-880C-DDA3796F884A}"/>
    <dgm:cxn modelId="{3ECB0D93-EDAC-4160-88AD-BBEDBC6D9BD5}" srcId="{82526AD5-51E6-43B9-A047-990F5AE481F7}" destId="{EF8115E5-D81D-4BB1-A71C-720E05972851}" srcOrd="0" destOrd="0" parTransId="{6A7CF5B0-DB20-47C2-8AC3-F2F083481D13}" sibTransId="{546D32ED-8E24-4CC7-A9EC-6D57E9A5629E}"/>
    <dgm:cxn modelId="{028B2298-909B-4E5F-93F8-F68B22EB57C7}" type="presOf" srcId="{EF8115E5-D81D-4BB1-A71C-720E05972851}" destId="{96886592-6D3E-42C3-8D14-62B3748DDB87}" srcOrd="0" destOrd="0" presId="urn:microsoft.com/office/officeart/2005/8/layout/vList5"/>
    <dgm:cxn modelId="{5B4EEFA0-0407-46A0-8012-E984ADC4263A}" srcId="{BF703E5D-CB40-46CB-9CAE-D87BFF6880E9}" destId="{321C3119-D257-4960-A815-1772A37F226C}" srcOrd="0" destOrd="0" parTransId="{C281E564-744E-4248-B2D6-E4DDDBC701CC}" sibTransId="{0AA87987-752F-4C39-9AB6-5ACE7B8C387C}"/>
    <dgm:cxn modelId="{898A15AF-3B75-4127-A2D0-AC238B09E644}" type="presOf" srcId="{D0CDE1EF-2191-41B6-B33D-3E1846B7F470}" destId="{CD426C91-3890-4ADA-AAF1-7809820DFC3F}" srcOrd="0" destOrd="0" presId="urn:microsoft.com/office/officeart/2005/8/layout/vList5"/>
    <dgm:cxn modelId="{25D5EFD9-DC7E-4D0A-ABCC-B521E31B222B}" type="presOf" srcId="{BF703E5D-CB40-46CB-9CAE-D87BFF6880E9}" destId="{203B8396-CDF2-47F8-9E94-4650FADBBE3D}" srcOrd="0" destOrd="0" presId="urn:microsoft.com/office/officeart/2005/8/layout/vList5"/>
    <dgm:cxn modelId="{5D98BEFF-A778-4116-AF8C-A362CCBEEAD0}" type="presOf" srcId="{82526AD5-51E6-43B9-A047-990F5AE481F7}" destId="{307C52E6-A587-41B8-BC33-72300870CD41}" srcOrd="0" destOrd="0" presId="urn:microsoft.com/office/officeart/2005/8/layout/vList5"/>
    <dgm:cxn modelId="{1FC19330-885E-4098-8B89-4F0DF430283B}" type="presParOf" srcId="{203B8396-CDF2-47F8-9E94-4650FADBBE3D}" destId="{7BD59602-BF3B-4887-B11B-88B3BFC04ABE}" srcOrd="0" destOrd="0" presId="urn:microsoft.com/office/officeart/2005/8/layout/vList5"/>
    <dgm:cxn modelId="{2FBE59B0-E207-4975-AEFB-1C0501672DA6}" type="presParOf" srcId="{7BD59602-BF3B-4887-B11B-88B3BFC04ABE}" destId="{45CF8A97-3FA7-489E-907B-95A6E6842ACB}" srcOrd="0" destOrd="0" presId="urn:microsoft.com/office/officeart/2005/8/layout/vList5"/>
    <dgm:cxn modelId="{3D9E4784-2EB9-4B4A-8B5D-DF5336B79AAA}" type="presParOf" srcId="{7BD59602-BF3B-4887-B11B-88B3BFC04ABE}" destId="{3AC1E2EF-75D7-42A4-952F-5E58F870F06E}" srcOrd="1" destOrd="0" presId="urn:microsoft.com/office/officeart/2005/8/layout/vList5"/>
    <dgm:cxn modelId="{4C1C8F2F-CCAB-40BE-AFB8-A65C11D04838}" type="presParOf" srcId="{203B8396-CDF2-47F8-9E94-4650FADBBE3D}" destId="{87F640B0-F8F1-4ADC-B12B-29DE0F19E90B}" srcOrd="1" destOrd="0" presId="urn:microsoft.com/office/officeart/2005/8/layout/vList5"/>
    <dgm:cxn modelId="{6B558F88-E1DB-494B-A22A-7B717DA8CBED}" type="presParOf" srcId="{203B8396-CDF2-47F8-9E94-4650FADBBE3D}" destId="{FC78AFC3-35EE-4FD9-94BA-F8F85D93CA4D}" srcOrd="2" destOrd="0" presId="urn:microsoft.com/office/officeart/2005/8/layout/vList5"/>
    <dgm:cxn modelId="{0695C73D-82CE-4D3A-841D-591E9385AD77}" type="presParOf" srcId="{FC78AFC3-35EE-4FD9-94BA-F8F85D93CA4D}" destId="{307C52E6-A587-41B8-BC33-72300870CD41}" srcOrd="0" destOrd="0" presId="urn:microsoft.com/office/officeart/2005/8/layout/vList5"/>
    <dgm:cxn modelId="{FF23D875-2C41-44A8-B105-AFC7F1105F82}" type="presParOf" srcId="{FC78AFC3-35EE-4FD9-94BA-F8F85D93CA4D}" destId="{96886592-6D3E-42C3-8D14-62B3748DDB87}" srcOrd="1" destOrd="0" presId="urn:microsoft.com/office/officeart/2005/8/layout/vList5"/>
    <dgm:cxn modelId="{B1809665-4403-4170-9DA2-E5B27FB31F60}" type="presParOf" srcId="{203B8396-CDF2-47F8-9E94-4650FADBBE3D}" destId="{6968C11E-C3D5-46E5-A231-0F9ED3E0A49C}" srcOrd="3" destOrd="0" presId="urn:microsoft.com/office/officeart/2005/8/layout/vList5"/>
    <dgm:cxn modelId="{D6DEC700-9C61-4DBA-87AE-7FC6B0A18FE8}" type="presParOf" srcId="{203B8396-CDF2-47F8-9E94-4650FADBBE3D}" destId="{04700B33-D5BC-4049-AC51-12E650D72606}" srcOrd="4" destOrd="0" presId="urn:microsoft.com/office/officeart/2005/8/layout/vList5"/>
    <dgm:cxn modelId="{ACB88510-E42D-4D07-86DE-667814A8F622}" type="presParOf" srcId="{04700B33-D5BC-4049-AC51-12E650D72606}" destId="{CD426C91-3890-4ADA-AAF1-7809820DFC3F}" srcOrd="0" destOrd="0" presId="urn:microsoft.com/office/officeart/2005/8/layout/vList5"/>
    <dgm:cxn modelId="{0B426C1F-F800-4F27-B672-A77784E4050F}" type="presParOf" srcId="{04700B33-D5BC-4049-AC51-12E650D72606}" destId="{0121818A-27D0-4DE8-AC45-3D95983375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EF78449-F013-43DC-85EA-54256F4653B2}">
      <dgm:prSet phldrT="[Texto]" custT="1"/>
      <dgm:spPr/>
      <dgm:t>
        <a:bodyPr/>
        <a:lstStyle/>
        <a:p>
          <a:r>
            <a:rPr lang="es-ES" sz="2300" dirty="0"/>
            <a:t>Integrantes Comité de Selección</a:t>
          </a:r>
        </a:p>
      </dgm:t>
    </dgm:pt>
    <dgm:pt modelId="{0CCDD66C-4E5B-4A55-8E64-F34A141C6013}" type="parTrans" cxnId="{865880DF-AC37-40EB-BA0C-99164CE34C88}">
      <dgm:prSet/>
      <dgm:spPr/>
      <dgm:t>
        <a:bodyPr/>
        <a:lstStyle/>
        <a:p>
          <a:endParaRPr lang="es-ES"/>
        </a:p>
      </dgm:t>
    </dgm:pt>
    <dgm:pt modelId="{3E736989-0F01-4A61-878F-4FFAD52EF697}" type="sibTrans" cxnId="{865880DF-AC37-40EB-BA0C-99164CE34C88}">
      <dgm:prSet/>
      <dgm:spPr/>
      <dgm:t>
        <a:bodyPr/>
        <a:lstStyle/>
        <a:p>
          <a:endParaRPr lang="es-ES"/>
        </a:p>
      </dgm:t>
    </dgm:pt>
    <dgm:pt modelId="{571CC1D5-1863-48E7-B56E-B9F029BF163D}">
      <dgm:prSet phldrT="[Texto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Jefe o Encargado de Personal.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B3D7D65A-7FAB-4BB4-8E59-BD89506435DF}" type="parTrans" cxnId="{8EF0B0DA-B8A1-4689-A0AB-5295246573A6}">
      <dgm:prSet/>
      <dgm:spPr/>
      <dgm:t>
        <a:bodyPr/>
        <a:lstStyle/>
        <a:p>
          <a:endParaRPr lang="es-ES"/>
        </a:p>
      </dgm:t>
    </dgm:pt>
    <dgm:pt modelId="{009AA11E-123E-438B-8F8C-0366D556BF44}" type="sibTrans" cxnId="{8EF0B0DA-B8A1-4689-A0AB-5295246573A6}">
      <dgm:prSet/>
      <dgm:spPr/>
      <dgm:t>
        <a:bodyPr/>
        <a:lstStyle/>
        <a:p>
          <a:endParaRPr lang="es-ES"/>
        </a:p>
      </dgm:t>
    </dgm:pt>
    <dgm:pt modelId="{186B7C49-28D3-4722-A9E0-1BFD42F46836}">
      <dgm:prSet custT="1"/>
      <dgm:spPr/>
      <dgm:t>
        <a:bodyPr/>
        <a:lstStyle/>
        <a:p>
          <a:r>
            <a:rPr lang="es-ES" sz="2300" dirty="0"/>
            <a:t>Participantes Comité de Selección (derecho a voz)</a:t>
          </a:r>
        </a:p>
      </dgm:t>
    </dgm:pt>
    <dgm:pt modelId="{5EBDAA88-EB69-4DD8-939A-2FB6165498F7}" type="parTrans" cxnId="{A2122803-CDA7-473D-B19D-B611C5F3A084}">
      <dgm:prSet/>
      <dgm:spPr/>
      <dgm:t>
        <a:bodyPr/>
        <a:lstStyle/>
        <a:p>
          <a:endParaRPr lang="es-ES"/>
        </a:p>
      </dgm:t>
    </dgm:pt>
    <dgm:pt modelId="{0E7ADFFE-ACC7-411A-BDFC-1FE58B41B3F4}" type="sibTrans" cxnId="{A2122803-CDA7-473D-B19D-B611C5F3A084}">
      <dgm:prSet/>
      <dgm:spPr/>
      <dgm:t>
        <a:bodyPr/>
        <a:lstStyle/>
        <a:p>
          <a:endParaRPr lang="es-ES"/>
        </a:p>
      </dgm:t>
    </dgm:pt>
    <dgm:pt modelId="{7279C36E-CCC0-4CFB-8E1E-DABB2FD64DD7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Un representante de cada una de las dos asociaciones de funcionarios que, según su número de afiliados, posea mayor representatividad en los estamentos  de técnicos, administrativos y auxiliares del Servicio de Salud.</a:t>
          </a:r>
        </a:p>
      </dgm:t>
    </dgm:pt>
    <dgm:pt modelId="{7DAAE1B1-988E-45D1-8E98-60D10C02CC88}" type="parTrans" cxnId="{70E8E2BD-2D0D-490A-BD0B-9BFA5AB26E43}">
      <dgm:prSet/>
      <dgm:spPr/>
      <dgm:t>
        <a:bodyPr/>
        <a:lstStyle/>
        <a:p>
          <a:endParaRPr lang="es-ES"/>
        </a:p>
      </dgm:t>
    </dgm:pt>
    <dgm:pt modelId="{87EEB320-629C-4B8F-A4DF-E76C8DBCB953}" type="sibTrans" cxnId="{70E8E2BD-2D0D-490A-BD0B-9BFA5AB26E43}">
      <dgm:prSet/>
      <dgm:spPr/>
      <dgm:t>
        <a:bodyPr/>
        <a:lstStyle/>
        <a:p>
          <a:endParaRPr lang="es-ES"/>
        </a:p>
      </dgm:t>
    </dgm:pt>
    <dgm:pt modelId="{3A778810-84FA-46EE-8F3D-8530BC9A9CFB}">
      <dgm:prSet custT="1"/>
      <dgm:spPr/>
      <dgm:t>
        <a:bodyPr/>
        <a:lstStyle/>
        <a:p>
          <a:r>
            <a:rPr lang="es-ES" sz="2300" dirty="0"/>
            <a:t>Factores</a:t>
          </a:r>
        </a:p>
      </dgm:t>
    </dgm:pt>
    <dgm:pt modelId="{89CC570B-231C-4213-81E6-A1A3B69AC243}" type="parTrans" cxnId="{0C48C06F-1B03-4470-8998-99B37E8066D0}">
      <dgm:prSet/>
      <dgm:spPr/>
      <dgm:t>
        <a:bodyPr/>
        <a:lstStyle/>
        <a:p>
          <a:endParaRPr lang="es-ES"/>
        </a:p>
      </dgm:t>
    </dgm:pt>
    <dgm:pt modelId="{A3101C56-29CA-448E-AE26-6977E5C925B1}" type="sibTrans" cxnId="{0C48C06F-1B03-4470-8998-99B37E8066D0}">
      <dgm:prSet/>
      <dgm:spPr/>
      <dgm:t>
        <a:bodyPr/>
        <a:lstStyle/>
        <a:p>
          <a:endParaRPr lang="es-ES"/>
        </a:p>
      </dgm:t>
    </dgm:pt>
    <dgm:pt modelId="{B579B115-09E6-41AF-B756-D6FA0D33D2DE}">
      <dgm:prSet custT="1"/>
      <dgm:spPr/>
      <dgm:t>
        <a:bodyPr/>
        <a:lstStyle/>
        <a:p>
          <a:r>
            <a:rPr lang="es-ES" sz="1300" dirty="0">
              <a:latin typeface="+mn-lt"/>
            </a:rPr>
            <a:t>Experiencia Calificada.</a:t>
          </a:r>
        </a:p>
      </dgm:t>
    </dgm:pt>
    <dgm:pt modelId="{2ADBE1F0-2C51-4D3D-8828-6C5D89A4EF07}" type="parTrans" cxnId="{1832D36D-ACC7-4C9F-A650-C4D10A6ECAE5}">
      <dgm:prSet/>
      <dgm:spPr/>
      <dgm:t>
        <a:bodyPr/>
        <a:lstStyle/>
        <a:p>
          <a:endParaRPr lang="es-ES"/>
        </a:p>
      </dgm:t>
    </dgm:pt>
    <dgm:pt modelId="{09E53128-B4E6-4E16-A7AE-A1E34BFBD230}" type="sibTrans" cxnId="{1832D36D-ACC7-4C9F-A650-C4D10A6ECAE5}">
      <dgm:prSet/>
      <dgm:spPr/>
      <dgm:t>
        <a:bodyPr/>
        <a:lstStyle/>
        <a:p>
          <a:endParaRPr lang="es-ES"/>
        </a:p>
      </dgm:t>
    </dgm:pt>
    <dgm:pt modelId="{87F40FED-FD81-4640-8307-5B4838D2598C}">
      <dgm:prSet custT="1"/>
      <dgm:spPr/>
      <dgm:t>
        <a:bodyPr/>
        <a:lstStyle/>
        <a:p>
          <a:r>
            <a:rPr lang="es-ES" sz="1300" dirty="0">
              <a:latin typeface="+mn-lt"/>
            </a:rPr>
            <a:t>Capacitación Pertinente</a:t>
          </a:r>
        </a:p>
      </dgm:t>
    </dgm:pt>
    <dgm:pt modelId="{C2A9EFA6-087A-49F9-B4B8-8C3068DB40B8}" type="parTrans" cxnId="{3EB9EABA-7B15-4335-88C6-F924E96FD9FD}">
      <dgm:prSet/>
      <dgm:spPr/>
      <dgm:t>
        <a:bodyPr/>
        <a:lstStyle/>
        <a:p>
          <a:endParaRPr lang="es-ES"/>
        </a:p>
      </dgm:t>
    </dgm:pt>
    <dgm:pt modelId="{4CA110C1-6416-493B-A52A-6F515EE7A1C4}" type="sibTrans" cxnId="{3EB9EABA-7B15-4335-88C6-F924E96FD9FD}">
      <dgm:prSet/>
      <dgm:spPr/>
      <dgm:t>
        <a:bodyPr/>
        <a:lstStyle/>
        <a:p>
          <a:endParaRPr lang="es-ES"/>
        </a:p>
      </dgm:t>
    </dgm:pt>
    <dgm:pt modelId="{CB9902D4-7E8D-44F5-BEB4-1104FA1FB772}">
      <dgm:prSet custT="1"/>
      <dgm:spPr/>
      <dgm:t>
        <a:bodyPr/>
        <a:lstStyle/>
        <a:p>
          <a:r>
            <a:rPr lang="es-ES" sz="1300" dirty="0">
              <a:latin typeface="+mn-lt"/>
            </a:rPr>
            <a:t>Evaluación de Desempeño</a:t>
          </a:r>
        </a:p>
      </dgm:t>
    </dgm:pt>
    <dgm:pt modelId="{1196E5E0-0C64-46A3-B6B8-C2E6914FCA90}" type="parTrans" cxnId="{FE01B904-6E10-4B97-8969-6B136ADF5C3A}">
      <dgm:prSet/>
      <dgm:spPr/>
      <dgm:t>
        <a:bodyPr/>
        <a:lstStyle/>
        <a:p>
          <a:endParaRPr lang="es-ES"/>
        </a:p>
      </dgm:t>
    </dgm:pt>
    <dgm:pt modelId="{765CDD0F-2F15-4935-AF0A-84E660B4EAB4}" type="sibTrans" cxnId="{FE01B904-6E10-4B97-8969-6B136ADF5C3A}">
      <dgm:prSet/>
      <dgm:spPr/>
      <dgm:t>
        <a:bodyPr/>
        <a:lstStyle/>
        <a:p>
          <a:endParaRPr lang="es-ES"/>
        </a:p>
      </dgm:t>
    </dgm:pt>
    <dgm:pt modelId="{59109FFB-C72C-41C9-86AF-62B265B92892}">
      <dgm:prSet custT="1"/>
      <dgm:spPr/>
      <dgm:t>
        <a:bodyPr/>
        <a:lstStyle/>
        <a:p>
          <a:r>
            <a:rPr lang="es-ES" sz="1300" dirty="0">
              <a:latin typeface="+mn-lt"/>
            </a:rPr>
            <a:t>Aptitudes Específicas para el Desempeño de la Función</a:t>
          </a:r>
        </a:p>
      </dgm:t>
    </dgm:pt>
    <dgm:pt modelId="{C72837D6-4A8F-4263-ACF8-75E3457E6160}" type="parTrans" cxnId="{534EB0CA-FAC2-4D03-9737-838E3CA68893}">
      <dgm:prSet/>
      <dgm:spPr/>
      <dgm:t>
        <a:bodyPr/>
        <a:lstStyle/>
        <a:p>
          <a:endParaRPr lang="es-ES"/>
        </a:p>
      </dgm:t>
    </dgm:pt>
    <dgm:pt modelId="{EEF89FFB-6504-4D1C-BAB3-F99DFBDAB7D8}" type="sibTrans" cxnId="{534EB0CA-FAC2-4D03-9737-838E3CA68893}">
      <dgm:prSet/>
      <dgm:spPr/>
      <dgm:t>
        <a:bodyPr/>
        <a:lstStyle/>
        <a:p>
          <a:endParaRPr lang="es-ES"/>
        </a:p>
      </dgm:t>
    </dgm:pt>
    <dgm:pt modelId="{ABEDB01A-D1F7-45EA-A040-CF49164D8815}">
      <dgm:prSet custT="1"/>
      <dgm:spPr/>
      <dgm:t>
        <a:bodyPr/>
        <a:lstStyle/>
        <a:p>
          <a:r>
            <a:rPr lang="es-CL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Cinco funcionarios(as) de más alto nivel jerárquico de la Red y sus respectivos reemplazantes, con excepción del Jefe Superior del Servicio.</a:t>
          </a:r>
        </a:p>
      </dgm:t>
    </dgm:pt>
    <dgm:pt modelId="{5C75893F-6DE5-4F86-841F-6F99324F0321}" type="parTrans" cxnId="{0E8778BA-4BA5-4EB7-98E7-A173F4086B84}">
      <dgm:prSet/>
      <dgm:spPr/>
      <dgm:t>
        <a:bodyPr/>
        <a:lstStyle/>
        <a:p>
          <a:endParaRPr lang="es-CL"/>
        </a:p>
      </dgm:t>
    </dgm:pt>
    <dgm:pt modelId="{195A7B48-887D-473D-A46B-C56EBE4E1F41}" type="sibTrans" cxnId="{0E8778BA-4BA5-4EB7-98E7-A173F4086B84}">
      <dgm:prSet/>
      <dgm:spPr/>
      <dgm:t>
        <a:bodyPr/>
        <a:lstStyle/>
        <a:p>
          <a:endParaRPr lang="es-CL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D4BBCEF4-9D36-46F9-B587-96116E8FC01D}" type="pres">
      <dgm:prSet presAssocID="{2EF78449-F013-43DC-85EA-54256F4653B2}" presName="linNode" presStyleCnt="0"/>
      <dgm:spPr/>
    </dgm:pt>
    <dgm:pt modelId="{8B6C5B0D-2339-4035-87ED-D0B87EF09171}" type="pres">
      <dgm:prSet presAssocID="{2EF78449-F013-43DC-85EA-54256F4653B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E1CC9AD-54FB-4E3F-BF9F-B29BF502936F}" type="pres">
      <dgm:prSet presAssocID="{2EF78449-F013-43DC-85EA-54256F4653B2}" presName="descendantText" presStyleLbl="alignAccFollowNode1" presStyleIdx="0" presStyleCnt="3">
        <dgm:presLayoutVars>
          <dgm:bulletEnabled val="1"/>
        </dgm:presLayoutVars>
      </dgm:prSet>
      <dgm:spPr/>
    </dgm:pt>
    <dgm:pt modelId="{BECAAD72-B802-4944-ADD8-6D7B5597DB9D}" type="pres">
      <dgm:prSet presAssocID="{3E736989-0F01-4A61-878F-4FFAD52EF697}" presName="sp" presStyleCnt="0"/>
      <dgm:spPr/>
    </dgm:pt>
    <dgm:pt modelId="{E480F538-E4AF-407B-9A5E-29FE6B02CCA5}" type="pres">
      <dgm:prSet presAssocID="{186B7C49-28D3-4722-A9E0-1BFD42F46836}" presName="linNode" presStyleCnt="0"/>
      <dgm:spPr/>
    </dgm:pt>
    <dgm:pt modelId="{4188F8C1-7DD6-441C-8E23-04E0DC350304}" type="pres">
      <dgm:prSet presAssocID="{186B7C49-28D3-4722-A9E0-1BFD42F4683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3A74351-2330-4857-9877-0F0C44D68A53}" type="pres">
      <dgm:prSet presAssocID="{186B7C49-28D3-4722-A9E0-1BFD42F46836}" presName="descendantText" presStyleLbl="alignAccFollowNode1" presStyleIdx="1" presStyleCnt="3">
        <dgm:presLayoutVars>
          <dgm:bulletEnabled val="1"/>
        </dgm:presLayoutVars>
      </dgm:prSet>
      <dgm:spPr/>
    </dgm:pt>
    <dgm:pt modelId="{79B07D9A-B0DE-408F-8632-0EA34F504146}" type="pres">
      <dgm:prSet presAssocID="{0E7ADFFE-ACC7-411A-BDFC-1FE58B41B3F4}" presName="sp" presStyleCnt="0"/>
      <dgm:spPr/>
    </dgm:pt>
    <dgm:pt modelId="{25B92CA6-EB5C-4770-A8CC-A6CBFD952C36}" type="pres">
      <dgm:prSet presAssocID="{3A778810-84FA-46EE-8F3D-8530BC9A9CFB}" presName="linNode" presStyleCnt="0"/>
      <dgm:spPr/>
    </dgm:pt>
    <dgm:pt modelId="{64490B3B-9AA6-4BB5-B5F7-81C484A584E9}" type="pres">
      <dgm:prSet presAssocID="{3A778810-84FA-46EE-8F3D-8530BC9A9CF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83E1800-38EC-449D-94D0-009B3909CA78}" type="pres">
      <dgm:prSet presAssocID="{3A778810-84FA-46EE-8F3D-8530BC9A9CF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670301-84AC-4E9B-A4FD-7E70397F669D}" type="presOf" srcId="{186B7C49-28D3-4722-A9E0-1BFD42F46836}" destId="{4188F8C1-7DD6-441C-8E23-04E0DC350304}" srcOrd="0" destOrd="0" presId="urn:microsoft.com/office/officeart/2005/8/layout/vList5"/>
    <dgm:cxn modelId="{A2122803-CDA7-473D-B19D-B611C5F3A084}" srcId="{BF703E5D-CB40-46CB-9CAE-D87BFF6880E9}" destId="{186B7C49-28D3-4722-A9E0-1BFD42F46836}" srcOrd="1" destOrd="0" parTransId="{5EBDAA88-EB69-4DD8-939A-2FB6165498F7}" sibTransId="{0E7ADFFE-ACC7-411A-BDFC-1FE58B41B3F4}"/>
    <dgm:cxn modelId="{FE01B904-6E10-4B97-8969-6B136ADF5C3A}" srcId="{3A778810-84FA-46EE-8F3D-8530BC9A9CFB}" destId="{CB9902D4-7E8D-44F5-BEB4-1104FA1FB772}" srcOrd="2" destOrd="0" parTransId="{1196E5E0-0C64-46A3-B6B8-C2E6914FCA90}" sibTransId="{765CDD0F-2F15-4935-AF0A-84E660B4EAB4}"/>
    <dgm:cxn modelId="{A6319D5F-E50B-4C54-9D99-4187BDE37F05}" type="presOf" srcId="{2EF78449-F013-43DC-85EA-54256F4653B2}" destId="{8B6C5B0D-2339-4035-87ED-D0B87EF09171}" srcOrd="0" destOrd="0" presId="urn:microsoft.com/office/officeart/2005/8/layout/vList5"/>
    <dgm:cxn modelId="{1832D36D-ACC7-4C9F-A650-C4D10A6ECAE5}" srcId="{3A778810-84FA-46EE-8F3D-8530BC9A9CFB}" destId="{B579B115-09E6-41AF-B756-D6FA0D33D2DE}" srcOrd="0" destOrd="0" parTransId="{2ADBE1F0-2C51-4D3D-8828-6C5D89A4EF07}" sibTransId="{09E53128-B4E6-4E16-A7AE-A1E34BFBD230}"/>
    <dgm:cxn modelId="{0C48C06F-1B03-4470-8998-99B37E8066D0}" srcId="{BF703E5D-CB40-46CB-9CAE-D87BFF6880E9}" destId="{3A778810-84FA-46EE-8F3D-8530BC9A9CFB}" srcOrd="2" destOrd="0" parTransId="{89CC570B-231C-4213-81E6-A1A3B69AC243}" sibTransId="{A3101C56-29CA-448E-AE26-6977E5C925B1}"/>
    <dgm:cxn modelId="{3D2E2050-DAA2-49B7-9541-E0F705D72E7B}" type="presOf" srcId="{7279C36E-CCC0-4CFB-8E1E-DABB2FD64DD7}" destId="{A3A74351-2330-4857-9877-0F0C44D68A53}" srcOrd="0" destOrd="0" presId="urn:microsoft.com/office/officeart/2005/8/layout/vList5"/>
    <dgm:cxn modelId="{E599297A-742E-4650-9BF7-E15D947D5577}" type="presOf" srcId="{3A778810-84FA-46EE-8F3D-8530BC9A9CFB}" destId="{64490B3B-9AA6-4BB5-B5F7-81C484A584E9}" srcOrd="0" destOrd="0" presId="urn:microsoft.com/office/officeart/2005/8/layout/vList5"/>
    <dgm:cxn modelId="{CE43BB85-FA9A-4190-B952-DD0A8561F49F}" type="presOf" srcId="{BF703E5D-CB40-46CB-9CAE-D87BFF6880E9}" destId="{203B8396-CDF2-47F8-9E94-4650FADBBE3D}" srcOrd="0" destOrd="0" presId="urn:microsoft.com/office/officeart/2005/8/layout/vList5"/>
    <dgm:cxn modelId="{1727AE8E-0384-4B4E-B1A1-5E5DA89404D2}" type="presOf" srcId="{CB9902D4-7E8D-44F5-BEB4-1104FA1FB772}" destId="{183E1800-38EC-449D-94D0-009B3909CA78}" srcOrd="0" destOrd="2" presId="urn:microsoft.com/office/officeart/2005/8/layout/vList5"/>
    <dgm:cxn modelId="{D6833690-4AA0-42F3-A00E-CE5CD18197DA}" type="presOf" srcId="{B579B115-09E6-41AF-B756-D6FA0D33D2DE}" destId="{183E1800-38EC-449D-94D0-009B3909CA78}" srcOrd="0" destOrd="0" presId="urn:microsoft.com/office/officeart/2005/8/layout/vList5"/>
    <dgm:cxn modelId="{8C60B7A5-BA52-4305-B79C-753949ACEC14}" type="presOf" srcId="{571CC1D5-1863-48E7-B56E-B9F029BF163D}" destId="{4E1CC9AD-54FB-4E3F-BF9F-B29BF502936F}" srcOrd="0" destOrd="0" presId="urn:microsoft.com/office/officeart/2005/8/layout/vList5"/>
    <dgm:cxn modelId="{0E8778BA-4BA5-4EB7-98E7-A173F4086B84}" srcId="{2EF78449-F013-43DC-85EA-54256F4653B2}" destId="{ABEDB01A-D1F7-45EA-A040-CF49164D8815}" srcOrd="1" destOrd="0" parTransId="{5C75893F-6DE5-4F86-841F-6F99324F0321}" sibTransId="{195A7B48-887D-473D-A46B-C56EBE4E1F41}"/>
    <dgm:cxn modelId="{3EB9EABA-7B15-4335-88C6-F924E96FD9FD}" srcId="{3A778810-84FA-46EE-8F3D-8530BC9A9CFB}" destId="{87F40FED-FD81-4640-8307-5B4838D2598C}" srcOrd="1" destOrd="0" parTransId="{C2A9EFA6-087A-49F9-B4B8-8C3068DB40B8}" sibTransId="{4CA110C1-6416-493B-A52A-6F515EE7A1C4}"/>
    <dgm:cxn modelId="{70E8E2BD-2D0D-490A-BD0B-9BFA5AB26E43}" srcId="{186B7C49-28D3-4722-A9E0-1BFD42F46836}" destId="{7279C36E-CCC0-4CFB-8E1E-DABB2FD64DD7}" srcOrd="0" destOrd="0" parTransId="{7DAAE1B1-988E-45D1-8E98-60D10C02CC88}" sibTransId="{87EEB320-629C-4B8F-A4DF-E76C8DBCB953}"/>
    <dgm:cxn modelId="{92597DBE-3F52-4D82-93A8-1001B8B57694}" type="presOf" srcId="{ABEDB01A-D1F7-45EA-A040-CF49164D8815}" destId="{4E1CC9AD-54FB-4E3F-BF9F-B29BF502936F}" srcOrd="0" destOrd="1" presId="urn:microsoft.com/office/officeart/2005/8/layout/vList5"/>
    <dgm:cxn modelId="{534EB0CA-FAC2-4D03-9737-838E3CA68893}" srcId="{3A778810-84FA-46EE-8F3D-8530BC9A9CFB}" destId="{59109FFB-C72C-41C9-86AF-62B265B92892}" srcOrd="3" destOrd="0" parTransId="{C72837D6-4A8F-4263-ACF8-75E3457E6160}" sibTransId="{EEF89FFB-6504-4D1C-BAB3-F99DFBDAB7D8}"/>
    <dgm:cxn modelId="{4AD20DD7-51C7-4E14-9EA2-730BE8B2A671}" type="presOf" srcId="{59109FFB-C72C-41C9-86AF-62B265B92892}" destId="{183E1800-38EC-449D-94D0-009B3909CA78}" srcOrd="0" destOrd="3" presId="urn:microsoft.com/office/officeart/2005/8/layout/vList5"/>
    <dgm:cxn modelId="{8EF0B0DA-B8A1-4689-A0AB-5295246573A6}" srcId="{2EF78449-F013-43DC-85EA-54256F4653B2}" destId="{571CC1D5-1863-48E7-B56E-B9F029BF163D}" srcOrd="0" destOrd="0" parTransId="{B3D7D65A-7FAB-4BB4-8E59-BD89506435DF}" sibTransId="{009AA11E-123E-438B-8F8C-0366D556BF44}"/>
    <dgm:cxn modelId="{865880DF-AC37-40EB-BA0C-99164CE34C88}" srcId="{BF703E5D-CB40-46CB-9CAE-D87BFF6880E9}" destId="{2EF78449-F013-43DC-85EA-54256F4653B2}" srcOrd="0" destOrd="0" parTransId="{0CCDD66C-4E5B-4A55-8E64-F34A141C6013}" sibTransId="{3E736989-0F01-4A61-878F-4FFAD52EF697}"/>
    <dgm:cxn modelId="{A274E4E1-0359-4280-9505-0B739BCECF55}" type="presOf" srcId="{87F40FED-FD81-4640-8307-5B4838D2598C}" destId="{183E1800-38EC-449D-94D0-009B3909CA78}" srcOrd="0" destOrd="1" presId="urn:microsoft.com/office/officeart/2005/8/layout/vList5"/>
    <dgm:cxn modelId="{00438B6C-BD4F-498E-9A78-C7D0F21F0F9C}" type="presParOf" srcId="{203B8396-CDF2-47F8-9E94-4650FADBBE3D}" destId="{D4BBCEF4-9D36-46F9-B587-96116E8FC01D}" srcOrd="0" destOrd="0" presId="urn:microsoft.com/office/officeart/2005/8/layout/vList5"/>
    <dgm:cxn modelId="{9A1A6D49-3858-4ED1-8002-0AB8649CD476}" type="presParOf" srcId="{D4BBCEF4-9D36-46F9-B587-96116E8FC01D}" destId="{8B6C5B0D-2339-4035-87ED-D0B87EF09171}" srcOrd="0" destOrd="0" presId="urn:microsoft.com/office/officeart/2005/8/layout/vList5"/>
    <dgm:cxn modelId="{AFA51779-F7A5-4934-9B74-2F300C78A232}" type="presParOf" srcId="{D4BBCEF4-9D36-46F9-B587-96116E8FC01D}" destId="{4E1CC9AD-54FB-4E3F-BF9F-B29BF502936F}" srcOrd="1" destOrd="0" presId="urn:microsoft.com/office/officeart/2005/8/layout/vList5"/>
    <dgm:cxn modelId="{852651CE-0D04-4AE0-8E89-F705561CA97F}" type="presParOf" srcId="{203B8396-CDF2-47F8-9E94-4650FADBBE3D}" destId="{BECAAD72-B802-4944-ADD8-6D7B5597DB9D}" srcOrd="1" destOrd="0" presId="urn:microsoft.com/office/officeart/2005/8/layout/vList5"/>
    <dgm:cxn modelId="{3481E14A-250E-45C3-9BB6-DC9D6BEDFF78}" type="presParOf" srcId="{203B8396-CDF2-47F8-9E94-4650FADBBE3D}" destId="{E480F538-E4AF-407B-9A5E-29FE6B02CCA5}" srcOrd="2" destOrd="0" presId="urn:microsoft.com/office/officeart/2005/8/layout/vList5"/>
    <dgm:cxn modelId="{B8F46360-7D92-47CE-ACCF-5A5634300511}" type="presParOf" srcId="{E480F538-E4AF-407B-9A5E-29FE6B02CCA5}" destId="{4188F8C1-7DD6-441C-8E23-04E0DC350304}" srcOrd="0" destOrd="0" presId="urn:microsoft.com/office/officeart/2005/8/layout/vList5"/>
    <dgm:cxn modelId="{84C0F7CB-A757-4B9D-A672-57068D46BECA}" type="presParOf" srcId="{E480F538-E4AF-407B-9A5E-29FE6B02CCA5}" destId="{A3A74351-2330-4857-9877-0F0C44D68A53}" srcOrd="1" destOrd="0" presId="urn:microsoft.com/office/officeart/2005/8/layout/vList5"/>
    <dgm:cxn modelId="{622BAE44-AE01-4BC1-AF88-F0EBE8707891}" type="presParOf" srcId="{203B8396-CDF2-47F8-9E94-4650FADBBE3D}" destId="{79B07D9A-B0DE-408F-8632-0EA34F504146}" srcOrd="3" destOrd="0" presId="urn:microsoft.com/office/officeart/2005/8/layout/vList5"/>
    <dgm:cxn modelId="{3F34094C-49F5-4382-B70A-BE2539601257}" type="presParOf" srcId="{203B8396-CDF2-47F8-9E94-4650FADBBE3D}" destId="{25B92CA6-EB5C-4770-A8CC-A6CBFD952C36}" srcOrd="4" destOrd="0" presId="urn:microsoft.com/office/officeart/2005/8/layout/vList5"/>
    <dgm:cxn modelId="{23520926-82FE-4278-B0C5-F3FC7007116F}" type="presParOf" srcId="{25B92CA6-EB5C-4770-A8CC-A6CBFD952C36}" destId="{64490B3B-9AA6-4BB5-B5F7-81C484A584E9}" srcOrd="0" destOrd="0" presId="urn:microsoft.com/office/officeart/2005/8/layout/vList5"/>
    <dgm:cxn modelId="{86630B93-7C78-45F7-9DE8-459A29E7EEDC}" type="presParOf" srcId="{25B92CA6-EB5C-4770-A8CC-A6CBFD952C36}" destId="{183E1800-38EC-449D-94D0-009B3909CA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787DAE4-D601-4C57-8EF4-7E4D4CC2F813}">
      <dgm:prSet/>
      <dgm:spPr/>
      <dgm:t>
        <a:bodyPr/>
        <a:lstStyle/>
        <a:p>
          <a:r>
            <a:rPr lang="es-ES" dirty="0"/>
            <a:t>Postulante Idóneo</a:t>
          </a:r>
        </a:p>
      </dgm:t>
    </dgm:pt>
    <dgm:pt modelId="{3244B01C-1A95-49FC-93D9-273D153B73AD}" type="parTrans" cxnId="{48E910D7-18BE-4AC8-9F6C-F89D2D22AEE4}">
      <dgm:prSet/>
      <dgm:spPr/>
      <dgm:t>
        <a:bodyPr/>
        <a:lstStyle/>
        <a:p>
          <a:endParaRPr lang="es-ES"/>
        </a:p>
      </dgm:t>
    </dgm:pt>
    <dgm:pt modelId="{6BF6F124-8020-475F-8223-AF12F8101DFC}" type="sibTrans" cxnId="{48E910D7-18BE-4AC8-9F6C-F89D2D22AEE4}">
      <dgm:prSet/>
      <dgm:spPr/>
      <dgm:t>
        <a:bodyPr/>
        <a:lstStyle/>
        <a:p>
          <a:endParaRPr lang="es-ES"/>
        </a:p>
      </dgm:t>
    </dgm:pt>
    <dgm:pt modelId="{E1B4165B-1FE3-4FE8-B588-A59B4984F6D4}">
      <dgm:prSet custT="1"/>
      <dgm:spPr/>
      <dgm:t>
        <a:bodyPr/>
        <a:lstStyle/>
        <a:p>
          <a:r>
            <a:rPr lang="es-ES" sz="1300" dirty="0"/>
            <a:t>Para ser postulante idóneo, el(la) funcionario(a) debe alcanzar al menos 60 puntos en la suma de los puntajes de todos los factores.</a:t>
          </a:r>
        </a:p>
      </dgm:t>
    </dgm:pt>
    <dgm:pt modelId="{CA8027CD-E3E4-482C-8D22-5B8FECECE1A5}" type="parTrans" cxnId="{A897DB0A-EDF1-41B7-BCB9-3AA10620165A}">
      <dgm:prSet/>
      <dgm:spPr/>
      <dgm:t>
        <a:bodyPr/>
        <a:lstStyle/>
        <a:p>
          <a:endParaRPr lang="es-ES"/>
        </a:p>
      </dgm:t>
    </dgm:pt>
    <dgm:pt modelId="{BACC5B20-8F8B-44BC-BF5A-B8BAB26CD8DF}" type="sibTrans" cxnId="{A897DB0A-EDF1-41B7-BCB9-3AA10620165A}">
      <dgm:prSet/>
      <dgm:spPr/>
      <dgm:t>
        <a:bodyPr/>
        <a:lstStyle/>
        <a:p>
          <a:endParaRPr lang="es-ES"/>
        </a:p>
      </dgm:t>
    </dgm:pt>
    <dgm:pt modelId="{D1D052F1-C473-486A-A27C-39E44482DC60}">
      <dgm:prSet/>
      <dgm:spPr/>
      <dgm:t>
        <a:bodyPr/>
        <a:lstStyle/>
        <a:p>
          <a:r>
            <a:rPr lang="es-CL" dirty="0"/>
            <a:t>Desempate</a:t>
          </a:r>
        </a:p>
      </dgm:t>
    </dgm:pt>
    <dgm:pt modelId="{7ADD5560-8573-4F27-A2DC-9D221037EFDC}" type="parTrans" cxnId="{8690FC86-5D4A-4998-8AC2-85511D8469DB}">
      <dgm:prSet/>
      <dgm:spPr/>
      <dgm:t>
        <a:bodyPr/>
        <a:lstStyle/>
        <a:p>
          <a:endParaRPr lang="es-CL"/>
        </a:p>
      </dgm:t>
    </dgm:pt>
    <dgm:pt modelId="{59E34126-0B8E-4A8E-8B81-F60A08F30030}" type="sibTrans" cxnId="{8690FC86-5D4A-4998-8AC2-85511D8469DB}">
      <dgm:prSet/>
      <dgm:spPr/>
      <dgm:t>
        <a:bodyPr/>
        <a:lstStyle/>
        <a:p>
          <a:endParaRPr lang="es-CL"/>
        </a:p>
      </dgm:t>
    </dgm:pt>
    <dgm:pt modelId="{265194E4-4110-4737-BFC9-36E4C4BBC09E}">
      <dgm:prSet custT="1"/>
      <dgm:spPr/>
      <dgm:t>
        <a:bodyPr/>
        <a:lstStyle/>
        <a:p>
          <a:r>
            <a:rPr lang="es-CL" sz="1300" dirty="0"/>
            <a:t>Ultima calificación obtenida.</a:t>
          </a:r>
        </a:p>
      </dgm:t>
    </dgm:pt>
    <dgm:pt modelId="{3B97A9E9-293E-4740-BA29-FABABFBEEF2B}" type="parTrans" cxnId="{9486F0A6-10BD-4889-BFF4-F3F697DE29F2}">
      <dgm:prSet/>
      <dgm:spPr/>
      <dgm:t>
        <a:bodyPr/>
        <a:lstStyle/>
        <a:p>
          <a:endParaRPr lang="es-CL"/>
        </a:p>
      </dgm:t>
    </dgm:pt>
    <dgm:pt modelId="{5643144B-8680-494F-9838-FF184CE60F08}" type="sibTrans" cxnId="{9486F0A6-10BD-4889-BFF4-F3F697DE29F2}">
      <dgm:prSet/>
      <dgm:spPr/>
      <dgm:t>
        <a:bodyPr/>
        <a:lstStyle/>
        <a:p>
          <a:endParaRPr lang="es-CL"/>
        </a:p>
      </dgm:t>
    </dgm:pt>
    <dgm:pt modelId="{CDA927C9-CC0D-489B-924E-BDFBE18C092B}">
      <dgm:prSet/>
      <dgm:spPr/>
      <dgm:t>
        <a:bodyPr/>
        <a:lstStyle/>
        <a:p>
          <a:r>
            <a:rPr lang="es-CL" dirty="0"/>
            <a:t>Provisión del Encasillamiento</a:t>
          </a:r>
        </a:p>
      </dgm:t>
    </dgm:pt>
    <dgm:pt modelId="{7BD5B2C6-9D38-45EC-AD1A-FCC172E502A4}" type="parTrans" cxnId="{C212B21F-8FD2-4187-986F-CC06C87247BC}">
      <dgm:prSet/>
      <dgm:spPr/>
      <dgm:t>
        <a:bodyPr/>
        <a:lstStyle/>
        <a:p>
          <a:endParaRPr lang="es-CL"/>
        </a:p>
      </dgm:t>
    </dgm:pt>
    <dgm:pt modelId="{63001E1D-21C4-4F06-BA97-C0C514F0E7EF}" type="sibTrans" cxnId="{C212B21F-8FD2-4187-986F-CC06C87247BC}">
      <dgm:prSet/>
      <dgm:spPr/>
      <dgm:t>
        <a:bodyPr/>
        <a:lstStyle/>
        <a:p>
          <a:endParaRPr lang="es-CL"/>
        </a:p>
      </dgm:t>
    </dgm:pt>
    <dgm:pt modelId="{C32C6703-EBD2-4AA2-A8DA-9B9DF07CAF84}">
      <dgm:prSet custT="1"/>
      <dgm:spPr/>
      <dgm:t>
        <a:bodyPr/>
        <a:lstStyle/>
        <a:p>
          <a:r>
            <a:rPr lang="es-CL" sz="1300" dirty="0"/>
            <a:t>Ordenamiento en orden decreciente.</a:t>
          </a:r>
        </a:p>
      </dgm:t>
    </dgm:pt>
    <dgm:pt modelId="{905860A7-1882-4536-80BE-ED81271BF4E7}" type="parTrans" cxnId="{5F92E2C8-431F-46BB-A4C3-3A712A2CD21D}">
      <dgm:prSet/>
      <dgm:spPr/>
      <dgm:t>
        <a:bodyPr/>
        <a:lstStyle/>
        <a:p>
          <a:endParaRPr lang="es-CL"/>
        </a:p>
      </dgm:t>
    </dgm:pt>
    <dgm:pt modelId="{8CC042C0-1F9F-466B-B320-74C6C4836630}" type="sibTrans" cxnId="{5F92E2C8-431F-46BB-A4C3-3A712A2CD21D}">
      <dgm:prSet/>
      <dgm:spPr/>
      <dgm:t>
        <a:bodyPr/>
        <a:lstStyle/>
        <a:p>
          <a:endParaRPr lang="es-CL"/>
        </a:p>
      </dgm:t>
    </dgm:pt>
    <dgm:pt modelId="{D783DDC2-C798-4A58-8BAB-1A049C3B68B7}">
      <dgm:prSet custT="1"/>
      <dgm:spPr/>
      <dgm:t>
        <a:bodyPr/>
        <a:lstStyle/>
        <a:p>
          <a:r>
            <a:rPr lang="es-CL" sz="1300" dirty="0"/>
            <a:t>Según el puntaje obtenido en el concurso interno de antecedentes.</a:t>
          </a:r>
        </a:p>
      </dgm:t>
    </dgm:pt>
    <dgm:pt modelId="{FDEC7EC0-E42F-44AC-8449-1D0CC5C5A777}" type="parTrans" cxnId="{0C873579-7991-48BF-8CD5-55F32CEF1AE3}">
      <dgm:prSet/>
      <dgm:spPr/>
      <dgm:t>
        <a:bodyPr/>
        <a:lstStyle/>
        <a:p>
          <a:endParaRPr lang="es-CL"/>
        </a:p>
      </dgm:t>
    </dgm:pt>
    <dgm:pt modelId="{742C8E37-2B15-4AF5-86A9-F60F5220C3E1}" type="sibTrans" cxnId="{0C873579-7991-48BF-8CD5-55F32CEF1AE3}">
      <dgm:prSet/>
      <dgm:spPr/>
      <dgm:t>
        <a:bodyPr/>
        <a:lstStyle/>
        <a:p>
          <a:endParaRPr lang="es-CL"/>
        </a:p>
      </dgm:t>
    </dgm:pt>
    <dgm:pt modelId="{434DBEA7-54D8-43BC-8D52-FF5966529473}">
      <dgm:prSet custT="1"/>
      <dgm:spPr/>
      <dgm:t>
        <a:bodyPr/>
        <a:lstStyle/>
        <a:p>
          <a:r>
            <a:rPr lang="es-CL" sz="1300" dirty="0"/>
            <a:t>Con la aplicación de los criterios de desempate.</a:t>
          </a:r>
        </a:p>
      </dgm:t>
    </dgm:pt>
    <dgm:pt modelId="{864C0072-8C3F-405D-B5D7-2AD8A7CB0D4C}" type="parTrans" cxnId="{4587E1AB-56D2-4A9C-BFD1-5F22203763FB}">
      <dgm:prSet/>
      <dgm:spPr/>
      <dgm:t>
        <a:bodyPr/>
        <a:lstStyle/>
        <a:p>
          <a:endParaRPr lang="es-CL"/>
        </a:p>
      </dgm:t>
    </dgm:pt>
    <dgm:pt modelId="{D9CDEFE8-382A-4C55-8B67-211CB2C9DAD6}" type="sibTrans" cxnId="{4587E1AB-56D2-4A9C-BFD1-5F22203763FB}">
      <dgm:prSet/>
      <dgm:spPr/>
      <dgm:t>
        <a:bodyPr/>
        <a:lstStyle/>
        <a:p>
          <a:endParaRPr lang="es-CL"/>
        </a:p>
      </dgm:t>
    </dgm:pt>
    <dgm:pt modelId="{91378D3B-E731-43A9-A884-E3FA14B689B0}">
      <dgm:prSet custT="1"/>
      <dgm:spPr/>
      <dgm:t>
        <a:bodyPr/>
        <a:lstStyle/>
        <a:p>
          <a:r>
            <a:rPr lang="es-CL" sz="1300" dirty="0"/>
            <a:t>Antigüedad en años, meses, días en el Servicio de Salud.</a:t>
          </a:r>
        </a:p>
      </dgm:t>
    </dgm:pt>
    <dgm:pt modelId="{A42C96A8-2755-458C-96DE-069A9FA7B895}" type="parTrans" cxnId="{84F4C0FC-1A1A-403D-A493-086D57A19E21}">
      <dgm:prSet/>
      <dgm:spPr/>
      <dgm:t>
        <a:bodyPr/>
        <a:lstStyle/>
        <a:p>
          <a:endParaRPr lang="es-CL"/>
        </a:p>
      </dgm:t>
    </dgm:pt>
    <dgm:pt modelId="{AF056653-CFBC-434D-B0BB-7E9A25D10051}" type="sibTrans" cxnId="{84F4C0FC-1A1A-403D-A493-086D57A19E21}">
      <dgm:prSet/>
      <dgm:spPr/>
      <dgm:t>
        <a:bodyPr/>
        <a:lstStyle/>
        <a:p>
          <a:endParaRPr lang="es-CL"/>
        </a:p>
      </dgm:t>
    </dgm:pt>
    <dgm:pt modelId="{D90A56A5-C5C5-4AA1-B2DA-EC63C4518988}">
      <dgm:prSet custT="1"/>
      <dgm:spPr/>
      <dgm:t>
        <a:bodyPr/>
        <a:lstStyle/>
        <a:p>
          <a:r>
            <a:rPr lang="es-CL" sz="1300" dirty="0"/>
            <a:t>Decisión del Director de Servicio.</a:t>
          </a:r>
        </a:p>
      </dgm:t>
    </dgm:pt>
    <dgm:pt modelId="{5490EC37-58D2-4C6C-9BEF-1F2696BDBA47}" type="parTrans" cxnId="{A2635AF0-7C4C-4EEF-8931-2CB9B847FE90}">
      <dgm:prSet/>
      <dgm:spPr/>
      <dgm:t>
        <a:bodyPr/>
        <a:lstStyle/>
        <a:p>
          <a:endParaRPr lang="es-CL"/>
        </a:p>
      </dgm:t>
    </dgm:pt>
    <dgm:pt modelId="{DE59CB85-63D3-479E-A0AB-2178014069A6}" type="sibTrans" cxnId="{A2635AF0-7C4C-4EEF-8931-2CB9B847FE90}">
      <dgm:prSet/>
      <dgm:spPr/>
      <dgm:t>
        <a:bodyPr/>
        <a:lstStyle/>
        <a:p>
          <a:endParaRPr lang="es-CL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606A53D1-E223-40C3-9800-13AA1E0B39F7}" type="pres">
      <dgm:prSet presAssocID="{D1D052F1-C473-486A-A27C-39E44482DC60}" presName="linNode" presStyleCnt="0"/>
      <dgm:spPr/>
    </dgm:pt>
    <dgm:pt modelId="{2E0BA185-4BE1-4D29-B76E-8E1327AB66AC}" type="pres">
      <dgm:prSet presAssocID="{D1D052F1-C473-486A-A27C-39E44482DC6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934F13F-0083-4013-8517-FBC7B1C9FD8E}" type="pres">
      <dgm:prSet presAssocID="{D1D052F1-C473-486A-A27C-39E44482DC60}" presName="descendantText" presStyleLbl="alignAccFollowNode1" presStyleIdx="0" presStyleCnt="3" custScaleY="105163" custLinFactNeighborY="-33">
        <dgm:presLayoutVars>
          <dgm:bulletEnabled val="1"/>
        </dgm:presLayoutVars>
      </dgm:prSet>
      <dgm:spPr/>
    </dgm:pt>
    <dgm:pt modelId="{27F1BAD4-EA80-4146-B4C0-4CF9128AD6E5}" type="pres">
      <dgm:prSet presAssocID="{59E34126-0B8E-4A8E-8B81-F60A08F30030}" presName="sp" presStyleCnt="0"/>
      <dgm:spPr/>
    </dgm:pt>
    <dgm:pt modelId="{24FCA0D2-4263-4C18-83C4-0C3B64887C75}" type="pres">
      <dgm:prSet presAssocID="{5787DAE4-D601-4C57-8EF4-7E4D4CC2F813}" presName="linNode" presStyleCnt="0"/>
      <dgm:spPr/>
    </dgm:pt>
    <dgm:pt modelId="{D5589F36-933F-4D06-A85A-AF7AFFC298FD}" type="pres">
      <dgm:prSet presAssocID="{5787DAE4-D601-4C57-8EF4-7E4D4CC2F81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EF141E3-B540-4C47-93FE-7795054A961C}" type="pres">
      <dgm:prSet presAssocID="{5787DAE4-D601-4C57-8EF4-7E4D4CC2F813}" presName="descendantText" presStyleLbl="alignAccFollowNode1" presStyleIdx="1" presStyleCnt="3">
        <dgm:presLayoutVars>
          <dgm:bulletEnabled val="1"/>
        </dgm:presLayoutVars>
      </dgm:prSet>
      <dgm:spPr/>
    </dgm:pt>
    <dgm:pt modelId="{51ED3AD7-84FE-4D23-A486-8B5F14B85791}" type="pres">
      <dgm:prSet presAssocID="{6BF6F124-8020-475F-8223-AF12F8101DFC}" presName="sp" presStyleCnt="0"/>
      <dgm:spPr/>
    </dgm:pt>
    <dgm:pt modelId="{C73E9349-4176-422C-8AA9-262BDFF596A3}" type="pres">
      <dgm:prSet presAssocID="{CDA927C9-CC0D-489B-924E-BDFBE18C092B}" presName="linNode" presStyleCnt="0"/>
      <dgm:spPr/>
    </dgm:pt>
    <dgm:pt modelId="{1855DD0B-8D9A-45C5-B8F4-8967AA829C12}" type="pres">
      <dgm:prSet presAssocID="{CDA927C9-CC0D-489B-924E-BDFBE18C092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65DA648-2A27-4FB2-8C6B-6334ECA6003E}" type="pres">
      <dgm:prSet presAssocID="{CDA927C9-CC0D-489B-924E-BDFBE18C092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897DB0A-EDF1-41B7-BCB9-3AA10620165A}" srcId="{5787DAE4-D601-4C57-8EF4-7E4D4CC2F813}" destId="{E1B4165B-1FE3-4FE8-B588-A59B4984F6D4}" srcOrd="0" destOrd="0" parTransId="{CA8027CD-E3E4-482C-8D22-5B8FECECE1A5}" sibTransId="{BACC5B20-8F8B-44BC-BF5A-B8BAB26CD8DF}"/>
    <dgm:cxn modelId="{C212B21F-8FD2-4187-986F-CC06C87247BC}" srcId="{BF703E5D-CB40-46CB-9CAE-D87BFF6880E9}" destId="{CDA927C9-CC0D-489B-924E-BDFBE18C092B}" srcOrd="2" destOrd="0" parTransId="{7BD5B2C6-9D38-45EC-AD1A-FCC172E502A4}" sibTransId="{63001E1D-21C4-4F06-BA97-C0C514F0E7EF}"/>
    <dgm:cxn modelId="{9FDF5A6E-03C5-4C4A-B2C3-570DCDEFE3E0}" type="presOf" srcId="{434DBEA7-54D8-43BC-8D52-FF5966529473}" destId="{D65DA648-2A27-4FB2-8C6B-6334ECA6003E}" srcOrd="0" destOrd="2" presId="urn:microsoft.com/office/officeart/2005/8/layout/vList5"/>
    <dgm:cxn modelId="{0C873579-7991-48BF-8CD5-55F32CEF1AE3}" srcId="{CDA927C9-CC0D-489B-924E-BDFBE18C092B}" destId="{D783DDC2-C798-4A58-8BAB-1A049C3B68B7}" srcOrd="1" destOrd="0" parTransId="{FDEC7EC0-E42F-44AC-8449-1D0CC5C5A777}" sibTransId="{742C8E37-2B15-4AF5-86A9-F60F5220C3E1}"/>
    <dgm:cxn modelId="{68A50A83-A27F-44B6-9C9D-83E9ACBF48C9}" type="presOf" srcId="{BF703E5D-CB40-46CB-9CAE-D87BFF6880E9}" destId="{203B8396-CDF2-47F8-9E94-4650FADBBE3D}" srcOrd="0" destOrd="0" presId="urn:microsoft.com/office/officeart/2005/8/layout/vList5"/>
    <dgm:cxn modelId="{8690FC86-5D4A-4998-8AC2-85511D8469DB}" srcId="{BF703E5D-CB40-46CB-9CAE-D87BFF6880E9}" destId="{D1D052F1-C473-486A-A27C-39E44482DC60}" srcOrd="0" destOrd="0" parTransId="{7ADD5560-8573-4F27-A2DC-9D221037EFDC}" sibTransId="{59E34126-0B8E-4A8E-8B81-F60A08F30030}"/>
    <dgm:cxn modelId="{DB2DB789-140D-4167-8B3A-6EECA9841DD6}" type="presOf" srcId="{C32C6703-EBD2-4AA2-A8DA-9B9DF07CAF84}" destId="{D65DA648-2A27-4FB2-8C6B-6334ECA6003E}" srcOrd="0" destOrd="0" presId="urn:microsoft.com/office/officeart/2005/8/layout/vList5"/>
    <dgm:cxn modelId="{672CE78D-9D81-4E38-8C68-5320CCBAA962}" type="presOf" srcId="{E1B4165B-1FE3-4FE8-B588-A59B4984F6D4}" destId="{4EF141E3-B540-4C47-93FE-7795054A961C}" srcOrd="0" destOrd="0" presId="urn:microsoft.com/office/officeart/2005/8/layout/vList5"/>
    <dgm:cxn modelId="{2712F794-3748-4E3C-A7EA-77A456FE3048}" type="presOf" srcId="{265194E4-4110-4737-BFC9-36E4C4BBC09E}" destId="{B934F13F-0083-4013-8517-FBC7B1C9FD8E}" srcOrd="0" destOrd="0" presId="urn:microsoft.com/office/officeart/2005/8/layout/vList5"/>
    <dgm:cxn modelId="{42D2C5A4-B68B-486B-958C-9B1B0314AC86}" type="presOf" srcId="{5787DAE4-D601-4C57-8EF4-7E4D4CC2F813}" destId="{D5589F36-933F-4D06-A85A-AF7AFFC298FD}" srcOrd="0" destOrd="0" presId="urn:microsoft.com/office/officeart/2005/8/layout/vList5"/>
    <dgm:cxn modelId="{9486F0A6-10BD-4889-BFF4-F3F697DE29F2}" srcId="{D1D052F1-C473-486A-A27C-39E44482DC60}" destId="{265194E4-4110-4737-BFC9-36E4C4BBC09E}" srcOrd="0" destOrd="0" parTransId="{3B97A9E9-293E-4740-BA29-FABABFBEEF2B}" sibTransId="{5643144B-8680-494F-9838-FF184CE60F08}"/>
    <dgm:cxn modelId="{4587E1AB-56D2-4A9C-BFD1-5F22203763FB}" srcId="{CDA927C9-CC0D-489B-924E-BDFBE18C092B}" destId="{434DBEA7-54D8-43BC-8D52-FF5966529473}" srcOrd="2" destOrd="0" parTransId="{864C0072-8C3F-405D-B5D7-2AD8A7CB0D4C}" sibTransId="{D9CDEFE8-382A-4C55-8B67-211CB2C9DAD6}"/>
    <dgm:cxn modelId="{83A5E6C1-B604-4746-8734-1876802F8F6E}" type="presOf" srcId="{D1D052F1-C473-486A-A27C-39E44482DC60}" destId="{2E0BA185-4BE1-4D29-B76E-8E1327AB66AC}" srcOrd="0" destOrd="0" presId="urn:microsoft.com/office/officeart/2005/8/layout/vList5"/>
    <dgm:cxn modelId="{5F92E2C8-431F-46BB-A4C3-3A712A2CD21D}" srcId="{CDA927C9-CC0D-489B-924E-BDFBE18C092B}" destId="{C32C6703-EBD2-4AA2-A8DA-9B9DF07CAF84}" srcOrd="0" destOrd="0" parTransId="{905860A7-1882-4536-80BE-ED81271BF4E7}" sibTransId="{8CC042C0-1F9F-466B-B320-74C6C4836630}"/>
    <dgm:cxn modelId="{E6CE14D3-8443-48AA-A6C8-2C8212617D62}" type="presOf" srcId="{CDA927C9-CC0D-489B-924E-BDFBE18C092B}" destId="{1855DD0B-8D9A-45C5-B8F4-8967AA829C12}" srcOrd="0" destOrd="0" presId="urn:microsoft.com/office/officeart/2005/8/layout/vList5"/>
    <dgm:cxn modelId="{C26AC5D6-E6F2-462C-98B1-54AD1222BA95}" type="presOf" srcId="{D90A56A5-C5C5-4AA1-B2DA-EC63C4518988}" destId="{B934F13F-0083-4013-8517-FBC7B1C9FD8E}" srcOrd="0" destOrd="2" presId="urn:microsoft.com/office/officeart/2005/8/layout/vList5"/>
    <dgm:cxn modelId="{48E910D7-18BE-4AC8-9F6C-F89D2D22AEE4}" srcId="{BF703E5D-CB40-46CB-9CAE-D87BFF6880E9}" destId="{5787DAE4-D601-4C57-8EF4-7E4D4CC2F813}" srcOrd="1" destOrd="0" parTransId="{3244B01C-1A95-49FC-93D9-273D153B73AD}" sibTransId="{6BF6F124-8020-475F-8223-AF12F8101DFC}"/>
    <dgm:cxn modelId="{940C1DDB-D147-4D51-9EAA-9C95D4D38E62}" type="presOf" srcId="{D783DDC2-C798-4A58-8BAB-1A049C3B68B7}" destId="{D65DA648-2A27-4FB2-8C6B-6334ECA6003E}" srcOrd="0" destOrd="1" presId="urn:microsoft.com/office/officeart/2005/8/layout/vList5"/>
    <dgm:cxn modelId="{A2635AF0-7C4C-4EEF-8931-2CB9B847FE90}" srcId="{D1D052F1-C473-486A-A27C-39E44482DC60}" destId="{D90A56A5-C5C5-4AA1-B2DA-EC63C4518988}" srcOrd="2" destOrd="0" parTransId="{5490EC37-58D2-4C6C-9BEF-1F2696BDBA47}" sibTransId="{DE59CB85-63D3-479E-A0AB-2178014069A6}"/>
    <dgm:cxn modelId="{6B0EDBF1-19E6-4D34-B16D-2260FA485FF4}" type="presOf" srcId="{91378D3B-E731-43A9-A884-E3FA14B689B0}" destId="{B934F13F-0083-4013-8517-FBC7B1C9FD8E}" srcOrd="0" destOrd="1" presId="urn:microsoft.com/office/officeart/2005/8/layout/vList5"/>
    <dgm:cxn modelId="{84F4C0FC-1A1A-403D-A493-086D57A19E21}" srcId="{D1D052F1-C473-486A-A27C-39E44482DC60}" destId="{91378D3B-E731-43A9-A884-E3FA14B689B0}" srcOrd="1" destOrd="0" parTransId="{A42C96A8-2755-458C-96DE-069A9FA7B895}" sibTransId="{AF056653-CFBC-434D-B0BB-7E9A25D10051}"/>
    <dgm:cxn modelId="{D3511771-B70B-43E2-BC14-98C2294B90DA}" type="presParOf" srcId="{203B8396-CDF2-47F8-9E94-4650FADBBE3D}" destId="{606A53D1-E223-40C3-9800-13AA1E0B39F7}" srcOrd="0" destOrd="0" presId="urn:microsoft.com/office/officeart/2005/8/layout/vList5"/>
    <dgm:cxn modelId="{7052CFFB-0678-4710-86DE-E8580E5C855C}" type="presParOf" srcId="{606A53D1-E223-40C3-9800-13AA1E0B39F7}" destId="{2E0BA185-4BE1-4D29-B76E-8E1327AB66AC}" srcOrd="0" destOrd="0" presId="urn:microsoft.com/office/officeart/2005/8/layout/vList5"/>
    <dgm:cxn modelId="{5B14690F-64DA-4F42-A83F-082DF01B2198}" type="presParOf" srcId="{606A53D1-E223-40C3-9800-13AA1E0B39F7}" destId="{B934F13F-0083-4013-8517-FBC7B1C9FD8E}" srcOrd="1" destOrd="0" presId="urn:microsoft.com/office/officeart/2005/8/layout/vList5"/>
    <dgm:cxn modelId="{D44E4901-669A-401F-A59D-2CB4FC954A9F}" type="presParOf" srcId="{203B8396-CDF2-47F8-9E94-4650FADBBE3D}" destId="{27F1BAD4-EA80-4146-B4C0-4CF9128AD6E5}" srcOrd="1" destOrd="0" presId="urn:microsoft.com/office/officeart/2005/8/layout/vList5"/>
    <dgm:cxn modelId="{000C2BD8-B139-4926-A785-CA9F02997207}" type="presParOf" srcId="{203B8396-CDF2-47F8-9E94-4650FADBBE3D}" destId="{24FCA0D2-4263-4C18-83C4-0C3B64887C75}" srcOrd="2" destOrd="0" presId="urn:microsoft.com/office/officeart/2005/8/layout/vList5"/>
    <dgm:cxn modelId="{7C80C9FD-0746-45A8-B203-9E6ADA143365}" type="presParOf" srcId="{24FCA0D2-4263-4C18-83C4-0C3B64887C75}" destId="{D5589F36-933F-4D06-A85A-AF7AFFC298FD}" srcOrd="0" destOrd="0" presId="urn:microsoft.com/office/officeart/2005/8/layout/vList5"/>
    <dgm:cxn modelId="{2C3E6F96-B3C8-4125-921C-EE2563B2BC95}" type="presParOf" srcId="{24FCA0D2-4263-4C18-83C4-0C3B64887C75}" destId="{4EF141E3-B540-4C47-93FE-7795054A961C}" srcOrd="1" destOrd="0" presId="urn:microsoft.com/office/officeart/2005/8/layout/vList5"/>
    <dgm:cxn modelId="{E8FB400F-AA4A-4E90-9D4F-A7CB13569A90}" type="presParOf" srcId="{203B8396-CDF2-47F8-9E94-4650FADBBE3D}" destId="{51ED3AD7-84FE-4D23-A486-8B5F14B85791}" srcOrd="3" destOrd="0" presId="urn:microsoft.com/office/officeart/2005/8/layout/vList5"/>
    <dgm:cxn modelId="{A88B0D1E-AE0F-481A-9C2E-19FF99A62D69}" type="presParOf" srcId="{203B8396-CDF2-47F8-9E94-4650FADBBE3D}" destId="{C73E9349-4176-422C-8AA9-262BDFF596A3}" srcOrd="4" destOrd="0" presId="urn:microsoft.com/office/officeart/2005/8/layout/vList5"/>
    <dgm:cxn modelId="{BFFCB530-C736-4357-B40A-9F607F621A93}" type="presParOf" srcId="{C73E9349-4176-422C-8AA9-262BDFF596A3}" destId="{1855DD0B-8D9A-45C5-B8F4-8967AA829C12}" srcOrd="0" destOrd="0" presId="urn:microsoft.com/office/officeart/2005/8/layout/vList5"/>
    <dgm:cxn modelId="{9B96BA93-E642-4739-9A51-0DDC5FAEB6D1}" type="presParOf" srcId="{C73E9349-4176-422C-8AA9-262BDFF596A3}" destId="{D65DA648-2A27-4FB2-8C6B-6334ECA600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86B7C49-28D3-4722-A9E0-1BFD42F46836}">
      <dgm:prSet/>
      <dgm:spPr/>
      <dgm:t>
        <a:bodyPr/>
        <a:lstStyle/>
        <a:p>
          <a:r>
            <a:rPr lang="es-ES" dirty="0"/>
            <a:t>Participantes Comité de Selección (derecho a voz)</a:t>
          </a:r>
        </a:p>
      </dgm:t>
    </dgm:pt>
    <dgm:pt modelId="{5EBDAA88-EB69-4DD8-939A-2FB6165498F7}" type="parTrans" cxnId="{A2122803-CDA7-473D-B19D-B611C5F3A084}">
      <dgm:prSet/>
      <dgm:spPr/>
      <dgm:t>
        <a:bodyPr/>
        <a:lstStyle/>
        <a:p>
          <a:endParaRPr lang="es-ES"/>
        </a:p>
      </dgm:t>
    </dgm:pt>
    <dgm:pt modelId="{0E7ADFFE-ACC7-411A-BDFC-1FE58B41B3F4}" type="sibTrans" cxnId="{A2122803-CDA7-473D-B19D-B611C5F3A084}">
      <dgm:prSet/>
      <dgm:spPr/>
      <dgm:t>
        <a:bodyPr/>
        <a:lstStyle/>
        <a:p>
          <a:endParaRPr lang="es-ES"/>
        </a:p>
      </dgm:t>
    </dgm:pt>
    <dgm:pt modelId="{7279C36E-CCC0-4CFB-8E1E-DABB2FD64DD7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Un representante de cada una de las  dos asociaciones de funcionarios que, según su número de afiliados, posea mayor representatividad de profesionales en el Servicio de Salud.</a:t>
          </a:r>
        </a:p>
      </dgm:t>
    </dgm:pt>
    <dgm:pt modelId="{7DAAE1B1-988E-45D1-8E98-60D10C02CC88}" type="parTrans" cxnId="{70E8E2BD-2D0D-490A-BD0B-9BFA5AB26E43}">
      <dgm:prSet/>
      <dgm:spPr/>
      <dgm:t>
        <a:bodyPr/>
        <a:lstStyle/>
        <a:p>
          <a:endParaRPr lang="es-ES"/>
        </a:p>
      </dgm:t>
    </dgm:pt>
    <dgm:pt modelId="{87EEB320-629C-4B8F-A4DF-E76C8DBCB953}" type="sibTrans" cxnId="{70E8E2BD-2D0D-490A-BD0B-9BFA5AB26E43}">
      <dgm:prSet/>
      <dgm:spPr/>
      <dgm:t>
        <a:bodyPr/>
        <a:lstStyle/>
        <a:p>
          <a:endParaRPr lang="es-ES"/>
        </a:p>
      </dgm:t>
    </dgm:pt>
    <dgm:pt modelId="{3A778810-84FA-46EE-8F3D-8530BC9A9CFB}">
      <dgm:prSet/>
      <dgm:spPr/>
      <dgm:t>
        <a:bodyPr/>
        <a:lstStyle/>
        <a:p>
          <a:r>
            <a:rPr lang="es-ES" dirty="0"/>
            <a:t>Factores</a:t>
          </a:r>
        </a:p>
      </dgm:t>
    </dgm:pt>
    <dgm:pt modelId="{89CC570B-231C-4213-81E6-A1A3B69AC243}" type="parTrans" cxnId="{0C48C06F-1B03-4470-8998-99B37E8066D0}">
      <dgm:prSet/>
      <dgm:spPr/>
      <dgm:t>
        <a:bodyPr/>
        <a:lstStyle/>
        <a:p>
          <a:endParaRPr lang="es-ES"/>
        </a:p>
      </dgm:t>
    </dgm:pt>
    <dgm:pt modelId="{A3101C56-29CA-448E-AE26-6977E5C925B1}" type="sibTrans" cxnId="{0C48C06F-1B03-4470-8998-99B37E8066D0}">
      <dgm:prSet/>
      <dgm:spPr/>
      <dgm:t>
        <a:bodyPr/>
        <a:lstStyle/>
        <a:p>
          <a:endParaRPr lang="es-ES"/>
        </a:p>
      </dgm:t>
    </dgm:pt>
    <dgm:pt modelId="{B579B115-09E6-41AF-B756-D6FA0D33D2DE}">
      <dgm:prSet custT="1"/>
      <dgm:spPr/>
      <dgm:t>
        <a:bodyPr/>
        <a:lstStyle/>
        <a:p>
          <a:r>
            <a:rPr lang="es-ES" sz="1300" dirty="0">
              <a:latin typeface="+mn-lt"/>
            </a:rPr>
            <a:t>Experiencia Calificada.</a:t>
          </a:r>
        </a:p>
      </dgm:t>
    </dgm:pt>
    <dgm:pt modelId="{2ADBE1F0-2C51-4D3D-8828-6C5D89A4EF07}" type="parTrans" cxnId="{1832D36D-ACC7-4C9F-A650-C4D10A6ECAE5}">
      <dgm:prSet/>
      <dgm:spPr/>
      <dgm:t>
        <a:bodyPr/>
        <a:lstStyle/>
        <a:p>
          <a:endParaRPr lang="es-ES"/>
        </a:p>
      </dgm:t>
    </dgm:pt>
    <dgm:pt modelId="{09E53128-B4E6-4E16-A7AE-A1E34BFBD230}" type="sibTrans" cxnId="{1832D36D-ACC7-4C9F-A650-C4D10A6ECAE5}">
      <dgm:prSet/>
      <dgm:spPr/>
      <dgm:t>
        <a:bodyPr/>
        <a:lstStyle/>
        <a:p>
          <a:endParaRPr lang="es-ES"/>
        </a:p>
      </dgm:t>
    </dgm:pt>
    <dgm:pt modelId="{87F40FED-FD81-4640-8307-5B4838D2598C}">
      <dgm:prSet custT="1"/>
      <dgm:spPr/>
      <dgm:t>
        <a:bodyPr/>
        <a:lstStyle/>
        <a:p>
          <a:r>
            <a:rPr lang="es-ES" sz="1300" dirty="0">
              <a:latin typeface="+mn-lt"/>
            </a:rPr>
            <a:t>Capacitación Pertinente</a:t>
          </a:r>
        </a:p>
      </dgm:t>
    </dgm:pt>
    <dgm:pt modelId="{C2A9EFA6-087A-49F9-B4B8-8C3068DB40B8}" type="parTrans" cxnId="{3EB9EABA-7B15-4335-88C6-F924E96FD9FD}">
      <dgm:prSet/>
      <dgm:spPr/>
      <dgm:t>
        <a:bodyPr/>
        <a:lstStyle/>
        <a:p>
          <a:endParaRPr lang="es-ES"/>
        </a:p>
      </dgm:t>
    </dgm:pt>
    <dgm:pt modelId="{4CA110C1-6416-493B-A52A-6F515EE7A1C4}" type="sibTrans" cxnId="{3EB9EABA-7B15-4335-88C6-F924E96FD9FD}">
      <dgm:prSet/>
      <dgm:spPr/>
      <dgm:t>
        <a:bodyPr/>
        <a:lstStyle/>
        <a:p>
          <a:endParaRPr lang="es-ES"/>
        </a:p>
      </dgm:t>
    </dgm:pt>
    <dgm:pt modelId="{CB9902D4-7E8D-44F5-BEB4-1104FA1FB772}">
      <dgm:prSet custT="1"/>
      <dgm:spPr/>
      <dgm:t>
        <a:bodyPr/>
        <a:lstStyle/>
        <a:p>
          <a:r>
            <a:rPr lang="es-ES" sz="1300" dirty="0">
              <a:latin typeface="+mn-lt"/>
            </a:rPr>
            <a:t>Evaluación de desempeño</a:t>
          </a:r>
        </a:p>
      </dgm:t>
    </dgm:pt>
    <dgm:pt modelId="{1196E5E0-0C64-46A3-B6B8-C2E6914FCA90}" type="parTrans" cxnId="{FE01B904-6E10-4B97-8969-6B136ADF5C3A}">
      <dgm:prSet/>
      <dgm:spPr/>
      <dgm:t>
        <a:bodyPr/>
        <a:lstStyle/>
        <a:p>
          <a:endParaRPr lang="es-ES"/>
        </a:p>
      </dgm:t>
    </dgm:pt>
    <dgm:pt modelId="{765CDD0F-2F15-4935-AF0A-84E660B4EAB4}" type="sibTrans" cxnId="{FE01B904-6E10-4B97-8969-6B136ADF5C3A}">
      <dgm:prSet/>
      <dgm:spPr/>
      <dgm:t>
        <a:bodyPr/>
        <a:lstStyle/>
        <a:p>
          <a:endParaRPr lang="es-ES"/>
        </a:p>
      </dgm:t>
    </dgm:pt>
    <dgm:pt modelId="{358FBAE6-EDCA-45FD-A006-1B2E049ABADB}">
      <dgm:prSet/>
      <dgm:spPr/>
      <dgm:t>
        <a:bodyPr/>
        <a:lstStyle/>
        <a:p>
          <a:r>
            <a:rPr lang="es-CL" dirty="0"/>
            <a:t>Desempate</a:t>
          </a:r>
        </a:p>
      </dgm:t>
    </dgm:pt>
    <dgm:pt modelId="{7AB99947-0EA1-44C1-B7D1-DB5D66E1E877}" type="parTrans" cxnId="{387B0722-96BC-49CC-873A-47BCAAD85C9F}">
      <dgm:prSet/>
      <dgm:spPr/>
      <dgm:t>
        <a:bodyPr/>
        <a:lstStyle/>
        <a:p>
          <a:endParaRPr lang="es-CL"/>
        </a:p>
      </dgm:t>
    </dgm:pt>
    <dgm:pt modelId="{C2EF53D5-5653-4B72-A0BC-FD3CA54B8938}" type="sibTrans" cxnId="{387B0722-96BC-49CC-873A-47BCAAD85C9F}">
      <dgm:prSet/>
      <dgm:spPr/>
      <dgm:t>
        <a:bodyPr/>
        <a:lstStyle/>
        <a:p>
          <a:endParaRPr lang="es-CL"/>
        </a:p>
      </dgm:t>
    </dgm:pt>
    <dgm:pt modelId="{623E2828-B1B2-42E3-A28C-6C47B1916EE0}">
      <dgm:prSet custT="1"/>
      <dgm:spPr/>
      <dgm:t>
        <a:bodyPr/>
        <a:lstStyle/>
        <a:p>
          <a:r>
            <a:rPr lang="es-CL" sz="1300"/>
            <a:t>Ultima calificación obtenida.</a:t>
          </a:r>
          <a:endParaRPr lang="es-CL" sz="1300" dirty="0"/>
        </a:p>
      </dgm:t>
    </dgm:pt>
    <dgm:pt modelId="{3B923472-CD1B-43A9-9FD9-9244F34641BB}" type="parTrans" cxnId="{16DC1502-4D2C-42F4-B98F-CDCB27FF8285}">
      <dgm:prSet/>
      <dgm:spPr/>
      <dgm:t>
        <a:bodyPr/>
        <a:lstStyle/>
        <a:p>
          <a:endParaRPr lang="es-CL"/>
        </a:p>
      </dgm:t>
    </dgm:pt>
    <dgm:pt modelId="{480CBF31-7CD5-4215-B745-3D9717B213DE}" type="sibTrans" cxnId="{16DC1502-4D2C-42F4-B98F-CDCB27FF8285}">
      <dgm:prSet/>
      <dgm:spPr/>
      <dgm:t>
        <a:bodyPr/>
        <a:lstStyle/>
        <a:p>
          <a:endParaRPr lang="es-CL"/>
        </a:p>
      </dgm:t>
    </dgm:pt>
    <dgm:pt modelId="{64A17B54-6B9C-435E-BAC6-D9EEDBB26D05}">
      <dgm:prSet custT="1"/>
      <dgm:spPr/>
      <dgm:t>
        <a:bodyPr/>
        <a:lstStyle/>
        <a:p>
          <a:r>
            <a:rPr lang="es-CL" sz="1300"/>
            <a:t>Antigüedad en años, meses, días en el Servicio de Salud.</a:t>
          </a:r>
        </a:p>
      </dgm:t>
    </dgm:pt>
    <dgm:pt modelId="{4D319392-F084-4384-AC3F-487B7697264D}" type="parTrans" cxnId="{D3241A0D-8EAF-4928-82E3-64B6AAD4FF3E}">
      <dgm:prSet/>
      <dgm:spPr/>
      <dgm:t>
        <a:bodyPr/>
        <a:lstStyle/>
        <a:p>
          <a:endParaRPr lang="es-CL"/>
        </a:p>
      </dgm:t>
    </dgm:pt>
    <dgm:pt modelId="{FBF9DE5F-8B56-4556-8A11-1313D6D4EC54}" type="sibTrans" cxnId="{D3241A0D-8EAF-4928-82E3-64B6AAD4FF3E}">
      <dgm:prSet/>
      <dgm:spPr/>
      <dgm:t>
        <a:bodyPr/>
        <a:lstStyle/>
        <a:p>
          <a:endParaRPr lang="es-CL"/>
        </a:p>
      </dgm:t>
    </dgm:pt>
    <dgm:pt modelId="{5DBCB003-106D-42C7-9D6E-6CB516A36303}">
      <dgm:prSet custT="1"/>
      <dgm:spPr/>
      <dgm:t>
        <a:bodyPr/>
        <a:lstStyle/>
        <a:p>
          <a:r>
            <a:rPr lang="es-CL" sz="1300" dirty="0"/>
            <a:t>Decisión del Director de Servicio.</a:t>
          </a:r>
        </a:p>
      </dgm:t>
    </dgm:pt>
    <dgm:pt modelId="{E6312F7E-1144-4A8B-8AAE-0E1A3DD3ECE4}" type="parTrans" cxnId="{54A4A06B-508F-4319-BA6A-4C54BFB09ECA}">
      <dgm:prSet/>
      <dgm:spPr/>
      <dgm:t>
        <a:bodyPr/>
        <a:lstStyle/>
        <a:p>
          <a:endParaRPr lang="es-CL"/>
        </a:p>
      </dgm:t>
    </dgm:pt>
    <dgm:pt modelId="{171A4016-D1EC-4625-B829-4395CE151B6F}" type="sibTrans" cxnId="{54A4A06B-508F-4319-BA6A-4C54BFB09ECA}">
      <dgm:prSet/>
      <dgm:spPr/>
      <dgm:t>
        <a:bodyPr/>
        <a:lstStyle/>
        <a:p>
          <a:endParaRPr lang="es-CL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E480F538-E4AF-407B-9A5E-29FE6B02CCA5}" type="pres">
      <dgm:prSet presAssocID="{186B7C49-28D3-4722-A9E0-1BFD42F46836}" presName="linNode" presStyleCnt="0"/>
      <dgm:spPr/>
    </dgm:pt>
    <dgm:pt modelId="{4188F8C1-7DD6-441C-8E23-04E0DC350304}" type="pres">
      <dgm:prSet presAssocID="{186B7C49-28D3-4722-A9E0-1BFD42F4683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3A74351-2330-4857-9877-0F0C44D68A53}" type="pres">
      <dgm:prSet presAssocID="{186B7C49-28D3-4722-A9E0-1BFD42F46836}" presName="descendantText" presStyleLbl="alignAccFollowNode1" presStyleIdx="0" presStyleCnt="3">
        <dgm:presLayoutVars>
          <dgm:bulletEnabled val="1"/>
        </dgm:presLayoutVars>
      </dgm:prSet>
      <dgm:spPr/>
    </dgm:pt>
    <dgm:pt modelId="{79B07D9A-B0DE-408F-8632-0EA34F504146}" type="pres">
      <dgm:prSet presAssocID="{0E7ADFFE-ACC7-411A-BDFC-1FE58B41B3F4}" presName="sp" presStyleCnt="0"/>
      <dgm:spPr/>
    </dgm:pt>
    <dgm:pt modelId="{25B92CA6-EB5C-4770-A8CC-A6CBFD952C36}" type="pres">
      <dgm:prSet presAssocID="{3A778810-84FA-46EE-8F3D-8530BC9A9CFB}" presName="linNode" presStyleCnt="0"/>
      <dgm:spPr/>
    </dgm:pt>
    <dgm:pt modelId="{64490B3B-9AA6-4BB5-B5F7-81C484A584E9}" type="pres">
      <dgm:prSet presAssocID="{3A778810-84FA-46EE-8F3D-8530BC9A9CF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83E1800-38EC-449D-94D0-009B3909CA78}" type="pres">
      <dgm:prSet presAssocID="{3A778810-84FA-46EE-8F3D-8530BC9A9CFB}" presName="descendantText" presStyleLbl="alignAccFollowNode1" presStyleIdx="1" presStyleCnt="3">
        <dgm:presLayoutVars>
          <dgm:bulletEnabled val="1"/>
        </dgm:presLayoutVars>
      </dgm:prSet>
      <dgm:spPr/>
    </dgm:pt>
    <dgm:pt modelId="{247136A7-5B81-4D14-AAEF-04C011270069}" type="pres">
      <dgm:prSet presAssocID="{A3101C56-29CA-448E-AE26-6977E5C925B1}" presName="sp" presStyleCnt="0"/>
      <dgm:spPr/>
    </dgm:pt>
    <dgm:pt modelId="{C161035D-169B-49DE-8150-A76316F20F69}" type="pres">
      <dgm:prSet presAssocID="{358FBAE6-EDCA-45FD-A006-1B2E049ABADB}" presName="linNode" presStyleCnt="0"/>
      <dgm:spPr/>
    </dgm:pt>
    <dgm:pt modelId="{33569186-8AE8-467D-9F42-46F7B5CFB373}" type="pres">
      <dgm:prSet presAssocID="{358FBAE6-EDCA-45FD-A006-1B2E049ABAD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D8A1E89-FA50-4B9E-AD0E-1B99E780236A}" type="pres">
      <dgm:prSet presAssocID="{358FBAE6-EDCA-45FD-A006-1B2E049ABAD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6DC1502-4D2C-42F4-B98F-CDCB27FF8285}" srcId="{358FBAE6-EDCA-45FD-A006-1B2E049ABADB}" destId="{623E2828-B1B2-42E3-A28C-6C47B1916EE0}" srcOrd="0" destOrd="0" parTransId="{3B923472-CD1B-43A9-9FD9-9244F34641BB}" sibTransId="{480CBF31-7CD5-4215-B745-3D9717B213DE}"/>
    <dgm:cxn modelId="{A2122803-CDA7-473D-B19D-B611C5F3A084}" srcId="{BF703E5D-CB40-46CB-9CAE-D87BFF6880E9}" destId="{186B7C49-28D3-4722-A9E0-1BFD42F46836}" srcOrd="0" destOrd="0" parTransId="{5EBDAA88-EB69-4DD8-939A-2FB6165498F7}" sibTransId="{0E7ADFFE-ACC7-411A-BDFC-1FE58B41B3F4}"/>
    <dgm:cxn modelId="{FE01B904-6E10-4B97-8969-6B136ADF5C3A}" srcId="{3A778810-84FA-46EE-8F3D-8530BC9A9CFB}" destId="{CB9902D4-7E8D-44F5-BEB4-1104FA1FB772}" srcOrd="2" destOrd="0" parTransId="{1196E5E0-0C64-46A3-B6B8-C2E6914FCA90}" sibTransId="{765CDD0F-2F15-4935-AF0A-84E660B4EAB4}"/>
    <dgm:cxn modelId="{D3241A0D-8EAF-4928-82E3-64B6AAD4FF3E}" srcId="{358FBAE6-EDCA-45FD-A006-1B2E049ABADB}" destId="{64A17B54-6B9C-435E-BAC6-D9EEDBB26D05}" srcOrd="1" destOrd="0" parTransId="{4D319392-F084-4384-AC3F-487B7697264D}" sibTransId="{FBF9DE5F-8B56-4556-8A11-1313D6D4EC54}"/>
    <dgm:cxn modelId="{387B0722-96BC-49CC-873A-47BCAAD85C9F}" srcId="{BF703E5D-CB40-46CB-9CAE-D87BFF6880E9}" destId="{358FBAE6-EDCA-45FD-A006-1B2E049ABADB}" srcOrd="2" destOrd="0" parTransId="{7AB99947-0EA1-44C1-B7D1-DB5D66E1E877}" sibTransId="{C2EF53D5-5653-4B72-A0BC-FD3CA54B8938}"/>
    <dgm:cxn modelId="{12F0A128-23AF-4854-820E-D66A7EE1A97F}" type="presOf" srcId="{5DBCB003-106D-42C7-9D6E-6CB516A36303}" destId="{ED8A1E89-FA50-4B9E-AD0E-1B99E780236A}" srcOrd="0" destOrd="2" presId="urn:microsoft.com/office/officeart/2005/8/layout/vList5"/>
    <dgm:cxn modelId="{DB4A495E-DC22-4A67-AB26-BAF61AEC44C8}" type="presOf" srcId="{358FBAE6-EDCA-45FD-A006-1B2E049ABADB}" destId="{33569186-8AE8-467D-9F42-46F7B5CFB373}" srcOrd="0" destOrd="0" presId="urn:microsoft.com/office/officeart/2005/8/layout/vList5"/>
    <dgm:cxn modelId="{54A4A06B-508F-4319-BA6A-4C54BFB09ECA}" srcId="{358FBAE6-EDCA-45FD-A006-1B2E049ABADB}" destId="{5DBCB003-106D-42C7-9D6E-6CB516A36303}" srcOrd="2" destOrd="0" parTransId="{E6312F7E-1144-4A8B-8AAE-0E1A3DD3ECE4}" sibTransId="{171A4016-D1EC-4625-B829-4395CE151B6F}"/>
    <dgm:cxn modelId="{1832D36D-ACC7-4C9F-A650-C4D10A6ECAE5}" srcId="{3A778810-84FA-46EE-8F3D-8530BC9A9CFB}" destId="{B579B115-09E6-41AF-B756-D6FA0D33D2DE}" srcOrd="0" destOrd="0" parTransId="{2ADBE1F0-2C51-4D3D-8828-6C5D89A4EF07}" sibTransId="{09E53128-B4E6-4E16-A7AE-A1E34BFBD230}"/>
    <dgm:cxn modelId="{0C48C06F-1B03-4470-8998-99B37E8066D0}" srcId="{BF703E5D-CB40-46CB-9CAE-D87BFF6880E9}" destId="{3A778810-84FA-46EE-8F3D-8530BC9A9CFB}" srcOrd="1" destOrd="0" parTransId="{89CC570B-231C-4213-81E6-A1A3B69AC243}" sibTransId="{A3101C56-29CA-448E-AE26-6977E5C925B1}"/>
    <dgm:cxn modelId="{9711B975-C5AA-45A0-9D61-8909CFB8ABBA}" type="presOf" srcId="{CB9902D4-7E8D-44F5-BEB4-1104FA1FB772}" destId="{183E1800-38EC-449D-94D0-009B3909CA78}" srcOrd="0" destOrd="2" presId="urn:microsoft.com/office/officeart/2005/8/layout/vList5"/>
    <dgm:cxn modelId="{B7EBF059-BF65-4FC3-B11B-E36AB67230B4}" type="presOf" srcId="{B579B115-09E6-41AF-B756-D6FA0D33D2DE}" destId="{183E1800-38EC-449D-94D0-009B3909CA78}" srcOrd="0" destOrd="0" presId="urn:microsoft.com/office/officeart/2005/8/layout/vList5"/>
    <dgm:cxn modelId="{AC14445A-6062-4E6F-946D-40242E295CDA}" type="presOf" srcId="{3A778810-84FA-46EE-8F3D-8530BC9A9CFB}" destId="{64490B3B-9AA6-4BB5-B5F7-81C484A584E9}" srcOrd="0" destOrd="0" presId="urn:microsoft.com/office/officeart/2005/8/layout/vList5"/>
    <dgm:cxn modelId="{C69EAB87-2E05-4B90-BDFA-0744235595C3}" type="presOf" srcId="{BF703E5D-CB40-46CB-9CAE-D87BFF6880E9}" destId="{203B8396-CDF2-47F8-9E94-4650FADBBE3D}" srcOrd="0" destOrd="0" presId="urn:microsoft.com/office/officeart/2005/8/layout/vList5"/>
    <dgm:cxn modelId="{788D5F9D-EAF3-4EA1-876A-CB07D413CB59}" type="presOf" srcId="{623E2828-B1B2-42E3-A28C-6C47B1916EE0}" destId="{ED8A1E89-FA50-4B9E-AD0E-1B99E780236A}" srcOrd="0" destOrd="0" presId="urn:microsoft.com/office/officeart/2005/8/layout/vList5"/>
    <dgm:cxn modelId="{BF1A56B2-4CEA-4DCA-9327-9A58634D58BA}" type="presOf" srcId="{64A17B54-6B9C-435E-BAC6-D9EEDBB26D05}" destId="{ED8A1E89-FA50-4B9E-AD0E-1B99E780236A}" srcOrd="0" destOrd="1" presId="urn:microsoft.com/office/officeart/2005/8/layout/vList5"/>
    <dgm:cxn modelId="{7D3D14B3-B521-4CA0-829D-25A9E9784FD7}" type="presOf" srcId="{7279C36E-CCC0-4CFB-8E1E-DABB2FD64DD7}" destId="{A3A74351-2330-4857-9877-0F0C44D68A53}" srcOrd="0" destOrd="0" presId="urn:microsoft.com/office/officeart/2005/8/layout/vList5"/>
    <dgm:cxn modelId="{3EB9EABA-7B15-4335-88C6-F924E96FD9FD}" srcId="{3A778810-84FA-46EE-8F3D-8530BC9A9CFB}" destId="{87F40FED-FD81-4640-8307-5B4838D2598C}" srcOrd="1" destOrd="0" parTransId="{C2A9EFA6-087A-49F9-B4B8-8C3068DB40B8}" sibTransId="{4CA110C1-6416-493B-A52A-6F515EE7A1C4}"/>
    <dgm:cxn modelId="{70E8E2BD-2D0D-490A-BD0B-9BFA5AB26E43}" srcId="{186B7C49-28D3-4722-A9E0-1BFD42F46836}" destId="{7279C36E-CCC0-4CFB-8E1E-DABB2FD64DD7}" srcOrd="0" destOrd="0" parTransId="{7DAAE1B1-988E-45D1-8E98-60D10C02CC88}" sibTransId="{87EEB320-629C-4B8F-A4DF-E76C8DBCB953}"/>
    <dgm:cxn modelId="{EEE66BBE-746F-4B24-8978-7FA033A0EEED}" type="presOf" srcId="{87F40FED-FD81-4640-8307-5B4838D2598C}" destId="{183E1800-38EC-449D-94D0-009B3909CA78}" srcOrd="0" destOrd="1" presId="urn:microsoft.com/office/officeart/2005/8/layout/vList5"/>
    <dgm:cxn modelId="{C77970F6-ADDC-4F88-B58F-0AD8A03A81AB}" type="presOf" srcId="{186B7C49-28D3-4722-A9E0-1BFD42F46836}" destId="{4188F8C1-7DD6-441C-8E23-04E0DC350304}" srcOrd="0" destOrd="0" presId="urn:microsoft.com/office/officeart/2005/8/layout/vList5"/>
    <dgm:cxn modelId="{132B37DB-6AFE-4F67-BFA3-68EF19F87B3B}" type="presParOf" srcId="{203B8396-CDF2-47F8-9E94-4650FADBBE3D}" destId="{E480F538-E4AF-407B-9A5E-29FE6B02CCA5}" srcOrd="0" destOrd="0" presId="urn:microsoft.com/office/officeart/2005/8/layout/vList5"/>
    <dgm:cxn modelId="{8E1B42C1-E94D-4297-AC19-639247E2BA47}" type="presParOf" srcId="{E480F538-E4AF-407B-9A5E-29FE6B02CCA5}" destId="{4188F8C1-7DD6-441C-8E23-04E0DC350304}" srcOrd="0" destOrd="0" presId="urn:microsoft.com/office/officeart/2005/8/layout/vList5"/>
    <dgm:cxn modelId="{0CB069F8-2766-4584-92D3-D562BF2E288A}" type="presParOf" srcId="{E480F538-E4AF-407B-9A5E-29FE6B02CCA5}" destId="{A3A74351-2330-4857-9877-0F0C44D68A53}" srcOrd="1" destOrd="0" presId="urn:microsoft.com/office/officeart/2005/8/layout/vList5"/>
    <dgm:cxn modelId="{7DB2EF4C-6622-4F9B-AB51-95BD94550658}" type="presParOf" srcId="{203B8396-CDF2-47F8-9E94-4650FADBBE3D}" destId="{79B07D9A-B0DE-408F-8632-0EA34F504146}" srcOrd="1" destOrd="0" presId="urn:microsoft.com/office/officeart/2005/8/layout/vList5"/>
    <dgm:cxn modelId="{E415A4C8-ED09-4017-BA8D-C4964B27A36A}" type="presParOf" srcId="{203B8396-CDF2-47F8-9E94-4650FADBBE3D}" destId="{25B92CA6-EB5C-4770-A8CC-A6CBFD952C36}" srcOrd="2" destOrd="0" presId="urn:microsoft.com/office/officeart/2005/8/layout/vList5"/>
    <dgm:cxn modelId="{AB59D9D7-53C8-4A8E-A0C4-2D6363FEA804}" type="presParOf" srcId="{25B92CA6-EB5C-4770-A8CC-A6CBFD952C36}" destId="{64490B3B-9AA6-4BB5-B5F7-81C484A584E9}" srcOrd="0" destOrd="0" presId="urn:microsoft.com/office/officeart/2005/8/layout/vList5"/>
    <dgm:cxn modelId="{3369756A-341B-49D4-A877-2C9E197649B4}" type="presParOf" srcId="{25B92CA6-EB5C-4770-A8CC-A6CBFD952C36}" destId="{183E1800-38EC-449D-94D0-009B3909CA78}" srcOrd="1" destOrd="0" presId="urn:microsoft.com/office/officeart/2005/8/layout/vList5"/>
    <dgm:cxn modelId="{AF15E74E-6786-4839-B43A-BDF769552661}" type="presParOf" srcId="{203B8396-CDF2-47F8-9E94-4650FADBBE3D}" destId="{247136A7-5B81-4D14-AAEF-04C011270069}" srcOrd="3" destOrd="0" presId="urn:microsoft.com/office/officeart/2005/8/layout/vList5"/>
    <dgm:cxn modelId="{CAF043AE-D614-4907-971A-F960F7EBADDD}" type="presParOf" srcId="{203B8396-CDF2-47F8-9E94-4650FADBBE3D}" destId="{C161035D-169B-49DE-8150-A76316F20F69}" srcOrd="4" destOrd="0" presId="urn:microsoft.com/office/officeart/2005/8/layout/vList5"/>
    <dgm:cxn modelId="{A7FE9DAD-ED88-43D8-A906-E39A35251385}" type="presParOf" srcId="{C161035D-169B-49DE-8150-A76316F20F69}" destId="{33569186-8AE8-467D-9F42-46F7B5CFB373}" srcOrd="0" destOrd="0" presId="urn:microsoft.com/office/officeart/2005/8/layout/vList5"/>
    <dgm:cxn modelId="{00F843BB-0D39-444C-ACBF-353E3D9FC9AC}" type="presParOf" srcId="{C161035D-169B-49DE-8150-A76316F20F69}" destId="{ED8A1E89-FA50-4B9E-AD0E-1B99E78023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1D052F1-C473-486A-A27C-39E44482DC60}">
      <dgm:prSet custT="1"/>
      <dgm:spPr/>
      <dgm:t>
        <a:bodyPr/>
        <a:lstStyle/>
        <a:p>
          <a:r>
            <a:rPr lang="es-CL" sz="2200" dirty="0"/>
            <a:t>Vigencia del Encasillamiento</a:t>
          </a:r>
        </a:p>
      </dgm:t>
    </dgm:pt>
    <dgm:pt modelId="{7ADD5560-8573-4F27-A2DC-9D221037EFDC}" type="parTrans" cxnId="{8690FC86-5D4A-4998-8AC2-85511D8469DB}">
      <dgm:prSet/>
      <dgm:spPr/>
      <dgm:t>
        <a:bodyPr/>
        <a:lstStyle/>
        <a:p>
          <a:endParaRPr lang="es-CL"/>
        </a:p>
      </dgm:t>
    </dgm:pt>
    <dgm:pt modelId="{59E34126-0B8E-4A8E-8B81-F60A08F30030}" type="sibTrans" cxnId="{8690FC86-5D4A-4998-8AC2-85511D8469DB}">
      <dgm:prSet/>
      <dgm:spPr/>
      <dgm:t>
        <a:bodyPr/>
        <a:lstStyle/>
        <a:p>
          <a:endParaRPr lang="es-CL"/>
        </a:p>
      </dgm:t>
    </dgm:pt>
    <dgm:pt modelId="{265194E4-4110-4737-BFC9-36E4C4BBC09E}">
      <dgm:prSet custT="1"/>
      <dgm:spPr/>
      <dgm:t>
        <a:bodyPr/>
        <a:lstStyle/>
        <a:p>
          <a:r>
            <a:rPr lang="es-CL" sz="1300" dirty="0"/>
            <a:t>A contar de la total tramitación de la resolución de encasillamiento.</a:t>
          </a:r>
        </a:p>
      </dgm:t>
    </dgm:pt>
    <dgm:pt modelId="{3B97A9E9-293E-4740-BA29-FABABFBEEF2B}" type="parTrans" cxnId="{9486F0A6-10BD-4889-BFF4-F3F697DE29F2}">
      <dgm:prSet/>
      <dgm:spPr/>
      <dgm:t>
        <a:bodyPr/>
        <a:lstStyle/>
        <a:p>
          <a:endParaRPr lang="es-CL"/>
        </a:p>
      </dgm:t>
    </dgm:pt>
    <dgm:pt modelId="{5643144B-8680-494F-9838-FF184CE60F08}" type="sibTrans" cxnId="{9486F0A6-10BD-4889-BFF4-F3F697DE29F2}">
      <dgm:prSet/>
      <dgm:spPr/>
      <dgm:t>
        <a:bodyPr/>
        <a:lstStyle/>
        <a:p>
          <a:endParaRPr lang="es-CL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606A53D1-E223-40C3-9800-13AA1E0B39F7}" type="pres">
      <dgm:prSet presAssocID="{D1D052F1-C473-486A-A27C-39E44482DC60}" presName="linNode" presStyleCnt="0"/>
      <dgm:spPr/>
    </dgm:pt>
    <dgm:pt modelId="{2E0BA185-4BE1-4D29-B76E-8E1327AB66AC}" type="pres">
      <dgm:prSet presAssocID="{D1D052F1-C473-486A-A27C-39E44482DC6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934F13F-0083-4013-8517-FBC7B1C9FD8E}" type="pres">
      <dgm:prSet presAssocID="{D1D052F1-C473-486A-A27C-39E44482DC60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BBEC868-950B-40A4-9965-F50111E23D9C}" type="presOf" srcId="{D1D052F1-C473-486A-A27C-39E44482DC60}" destId="{2E0BA185-4BE1-4D29-B76E-8E1327AB66AC}" srcOrd="0" destOrd="0" presId="urn:microsoft.com/office/officeart/2005/8/layout/vList5"/>
    <dgm:cxn modelId="{118E4B70-A2B7-43B6-A381-5F7B6FB3589B}" type="presOf" srcId="{265194E4-4110-4737-BFC9-36E4C4BBC09E}" destId="{B934F13F-0083-4013-8517-FBC7B1C9FD8E}" srcOrd="0" destOrd="0" presId="urn:microsoft.com/office/officeart/2005/8/layout/vList5"/>
    <dgm:cxn modelId="{8690FC86-5D4A-4998-8AC2-85511D8469DB}" srcId="{BF703E5D-CB40-46CB-9CAE-D87BFF6880E9}" destId="{D1D052F1-C473-486A-A27C-39E44482DC60}" srcOrd="0" destOrd="0" parTransId="{7ADD5560-8573-4F27-A2DC-9D221037EFDC}" sibTransId="{59E34126-0B8E-4A8E-8B81-F60A08F30030}"/>
    <dgm:cxn modelId="{9486F0A6-10BD-4889-BFF4-F3F697DE29F2}" srcId="{D1D052F1-C473-486A-A27C-39E44482DC60}" destId="{265194E4-4110-4737-BFC9-36E4C4BBC09E}" srcOrd="0" destOrd="0" parTransId="{3B97A9E9-293E-4740-BA29-FABABFBEEF2B}" sibTransId="{5643144B-8680-494F-9838-FF184CE60F08}"/>
    <dgm:cxn modelId="{1A7E4FC9-BEE2-4AA9-AC99-A0A05EDEA13B}" type="presOf" srcId="{BF703E5D-CB40-46CB-9CAE-D87BFF6880E9}" destId="{203B8396-CDF2-47F8-9E94-4650FADBBE3D}" srcOrd="0" destOrd="0" presId="urn:microsoft.com/office/officeart/2005/8/layout/vList5"/>
    <dgm:cxn modelId="{6CD39B4F-A3A0-4800-80BE-929EC62FCBA0}" type="presParOf" srcId="{203B8396-CDF2-47F8-9E94-4650FADBBE3D}" destId="{606A53D1-E223-40C3-9800-13AA1E0B39F7}" srcOrd="0" destOrd="0" presId="urn:microsoft.com/office/officeart/2005/8/layout/vList5"/>
    <dgm:cxn modelId="{64B1B4CD-C826-4089-A609-E71D5D77D250}" type="presParOf" srcId="{606A53D1-E223-40C3-9800-13AA1E0B39F7}" destId="{2E0BA185-4BE1-4D29-B76E-8E1327AB66AC}" srcOrd="0" destOrd="0" presId="urn:microsoft.com/office/officeart/2005/8/layout/vList5"/>
    <dgm:cxn modelId="{0DE07D44-198E-4D4A-9E7A-55BCA2C1DB52}" type="presParOf" srcId="{606A53D1-E223-40C3-9800-13AA1E0B39F7}" destId="{B934F13F-0083-4013-8517-FBC7B1C9FD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1800" dirty="0"/>
            <a:t>PARA CARGOS DE LAS PLANTAS DE TÉCNICOS, ADMINISTRATIVOS Y AUXILIARES</a:t>
          </a:r>
        </a:p>
        <a:p>
          <a:r>
            <a:rPr lang="es-CL" sz="1800" dirty="0"/>
            <a:t>Experiencia laboral continua o discontinua como técnico, administrativo o auxiliar, según la planta a que postule, en calidad de titular, suplente y/o contrata en el Sector Público.</a:t>
          </a:r>
        </a:p>
        <a:p>
          <a:r>
            <a:rPr lang="es-ES" sz="1800" dirty="0"/>
            <a:t>Puntaje Máximo Factor: 100 puntos - Ponderación: 25%</a:t>
          </a:r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549799" custScaleY="136288" custLinFactNeighborX="-415" custLinFactNeighborY="-61155">
        <dgm:presLayoutVars>
          <dgm:bulletEnabled val="1"/>
        </dgm:presLayoutVars>
      </dgm:prSet>
      <dgm:spPr/>
    </dgm:pt>
  </dgm:ptLst>
  <dgm:cxnLst>
    <dgm:cxn modelId="{4783D426-4D70-403A-A6C1-4E615D50CC95}" type="presOf" srcId="{4628AD33-5BFA-42C2-8A46-A318A75D8F9F}" destId="{D856D7C3-B638-4386-AB06-882A0E3C6AB9}" srcOrd="0" destOrd="0" presId="urn:microsoft.com/office/officeart/2005/8/layout/default"/>
    <dgm:cxn modelId="{C095624E-DB47-4F26-920B-BCC13B994E0D}" type="presOf" srcId="{22C5E7B4-4121-4A04-9000-E388CB4E1F6C}" destId="{E8AB65FF-78AA-46A1-97B3-1C975FF4891D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4200B86E-7B31-4763-862C-DAC2D0A4C87B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PARA CARGOS DE LAS PLANTAS DE TÉCNICOS, ADMINITRATIVOS Y AUXILIARES</a:t>
          </a:r>
        </a:p>
        <a:p>
          <a:r>
            <a:rPr lang="es-CL" sz="2000" dirty="0"/>
            <a:t>Cantidad de horas pedagógicas de capacitación pertinente, que hayan sido aprobadas, en calidad de titular, suplente y/o contrata, en los últimos 36 meses.</a:t>
          </a:r>
        </a:p>
        <a:p>
          <a:r>
            <a:rPr lang="es-ES" sz="2000" dirty="0"/>
            <a:t>Puntaje Máximo Factor: 100 puntos - Ponderación: 25%</a:t>
          </a:r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425736" custScaleY="111928" custLinFactNeighborX="-22" custLinFactNeighborY="-52430">
        <dgm:presLayoutVars>
          <dgm:bulletEnabled val="1"/>
        </dgm:presLayoutVars>
      </dgm:prSet>
      <dgm:spPr/>
    </dgm:pt>
  </dgm:ptLst>
  <dgm:cxnLst>
    <dgm:cxn modelId="{D86A1A03-6BFE-4CF9-B45C-F919FD2C682D}" type="presOf" srcId="{4628AD33-5BFA-42C2-8A46-A318A75D8F9F}" destId="{D856D7C3-B638-4386-AB06-882A0E3C6AB9}" srcOrd="0" destOrd="0" presId="urn:microsoft.com/office/officeart/2005/8/layout/default"/>
    <dgm:cxn modelId="{D637F11E-EB6E-4CA8-8A5C-81A8B03AB3AC}" type="presOf" srcId="{22C5E7B4-4121-4A04-9000-E388CB4E1F6C}" destId="{E8AB65FF-78AA-46A1-97B3-1C975FF4891D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F0AF715C-AE4B-4689-9DC8-76C0D685DC1D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PARA CARGOS DE LAS PLANTAS DE TÉCNICOS, ADMINISTRATIVOS O AUXILIARES</a:t>
          </a:r>
        </a:p>
        <a:p>
          <a:r>
            <a:rPr lang="es-CL" sz="2000" dirty="0"/>
            <a:t>Promedio de las últimas calificaciones obtenidas por el funcionario en calidad de titular, suplente y/o contrata en Servicios de Salud, de periodos sin solución de continuidad.</a:t>
          </a:r>
        </a:p>
        <a:p>
          <a:r>
            <a:rPr lang="es-ES" sz="2000" dirty="0"/>
            <a:t>Puntaje Máximo Factor: 100 puntos - Ponderación: 25%</a:t>
          </a:r>
          <a:r>
            <a:rPr lang="es-CL" sz="2000" dirty="0"/>
            <a:t> </a:t>
          </a:r>
          <a:endParaRPr lang="es-ES" sz="2000" dirty="0"/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589353" custScaleY="186865" custLinFactNeighborX="-969" custLinFactNeighborY="-4825">
        <dgm:presLayoutVars>
          <dgm:bulletEnabled val="1"/>
        </dgm:presLayoutVars>
      </dgm:prSet>
      <dgm:spPr/>
    </dgm:pt>
  </dgm:ptLst>
  <dgm:cxnLst>
    <dgm:cxn modelId="{BE1BC76E-0A37-4557-B43E-C79BFE675677}" type="presOf" srcId="{4628AD33-5BFA-42C2-8A46-A318A75D8F9F}" destId="{D856D7C3-B638-4386-AB06-882A0E3C6AB9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A2B6EABA-FD7F-4BE6-9CBA-E186EDF1E3EB}" type="presOf" srcId="{22C5E7B4-4121-4A04-9000-E388CB4E1F6C}" destId="{E8AB65FF-78AA-46A1-97B3-1C975FF4891D}" srcOrd="0" destOrd="0" presId="urn:microsoft.com/office/officeart/2005/8/layout/default"/>
    <dgm:cxn modelId="{55B302B1-DD20-4CF0-AB37-57C53728C768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PARA CARGOS DE LA PLANTA DE TÉCNICOS</a:t>
          </a:r>
        </a:p>
        <a:p>
          <a:r>
            <a:rPr lang="es-ES" sz="2000" dirty="0"/>
            <a:t>Será medido a través de títulos educacionales y Prueba de Conocimientos</a:t>
          </a:r>
        </a:p>
        <a:p>
          <a:r>
            <a:rPr lang="es-ES" sz="2000" dirty="0"/>
            <a:t>Puntaje Máximo Factor: 100 puntos - Ponderación: 25%</a:t>
          </a:r>
          <a:r>
            <a:rPr lang="es-CL" sz="2000" dirty="0"/>
            <a:t> </a:t>
          </a:r>
          <a:endParaRPr lang="es-ES" sz="2000" dirty="0"/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661712" custScaleY="157061" custLinFactNeighborX="0" custLinFactNeighborY="-7661">
        <dgm:presLayoutVars>
          <dgm:bulletEnabled val="1"/>
        </dgm:presLayoutVars>
      </dgm:prSet>
      <dgm:spPr/>
    </dgm:pt>
  </dgm:ptLst>
  <dgm:cxnLst>
    <dgm:cxn modelId="{A9D5506F-DE29-4D7F-B616-1613DBD9DC45}" type="presOf" srcId="{22C5E7B4-4121-4A04-9000-E388CB4E1F6C}" destId="{E8AB65FF-78AA-46A1-97B3-1C975FF4891D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7D90E6AF-4505-4D3B-B6B0-D3E75374CA87}" type="presOf" srcId="{4628AD33-5BFA-42C2-8A46-A318A75D8F9F}" destId="{D856D7C3-B638-4386-AB06-882A0E3C6AB9}" srcOrd="0" destOrd="0" presId="urn:microsoft.com/office/officeart/2005/8/layout/default"/>
    <dgm:cxn modelId="{ECEFE9EB-0E03-4426-AF45-452F04CB4A4D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EB7329D-075E-45AE-ACBA-420E22D9DB44}">
      <dgm:prSet phldrT="[Texto]"/>
      <dgm:spPr/>
      <dgm:t>
        <a:bodyPr/>
        <a:lstStyle/>
        <a:p>
          <a:r>
            <a:rPr lang="es-ES" dirty="0"/>
            <a:t>Título Técnico</a:t>
          </a:r>
        </a:p>
        <a:p>
          <a:r>
            <a:rPr lang="es-ES" dirty="0"/>
            <a:t>Puntaje Máximo Subfactor: 100 puntos</a:t>
          </a:r>
        </a:p>
        <a:p>
          <a:r>
            <a:rPr lang="es-ES" dirty="0"/>
            <a:t>Ponderación: 15%</a:t>
          </a:r>
        </a:p>
      </dgm:t>
    </dgm:pt>
    <dgm:pt modelId="{C92B05CB-3405-4A89-A10A-67360A744A34}" type="parTrans" cxnId="{136F34A0-D4BB-4A28-B42C-F6351B822E5E}">
      <dgm:prSet/>
      <dgm:spPr/>
      <dgm:t>
        <a:bodyPr/>
        <a:lstStyle/>
        <a:p>
          <a:endParaRPr lang="es-ES"/>
        </a:p>
      </dgm:t>
    </dgm:pt>
    <dgm:pt modelId="{CFC4308B-B138-4487-A7A5-A99A41EAD73F}" type="sibTrans" cxnId="{136F34A0-D4BB-4A28-B42C-F6351B822E5E}">
      <dgm:prSet/>
      <dgm:spPr/>
      <dgm:t>
        <a:bodyPr/>
        <a:lstStyle/>
        <a:p>
          <a:endParaRPr lang="es-ES"/>
        </a:p>
      </dgm:t>
    </dgm:pt>
    <dgm:pt modelId="{9307B3A8-8B75-4F12-8F8C-AB344EFE97FD}">
      <dgm:prSet phldrT="[Texto]"/>
      <dgm:spPr/>
      <dgm:t>
        <a:bodyPr/>
        <a:lstStyle/>
        <a:p>
          <a:r>
            <a:rPr lang="es-ES" dirty="0"/>
            <a:t>Prueba de Conocimientos</a:t>
          </a:r>
        </a:p>
        <a:p>
          <a:r>
            <a:rPr lang="es-ES" dirty="0"/>
            <a:t>Puntaje Máximo Subfactor: 100 puntos</a:t>
          </a:r>
        </a:p>
        <a:p>
          <a:r>
            <a:rPr lang="es-ES" dirty="0"/>
            <a:t>Ponderación: 10%</a:t>
          </a:r>
        </a:p>
      </dgm:t>
    </dgm:pt>
    <dgm:pt modelId="{16EDB1ED-B5CE-43D8-A3D5-D0AE4081857D}" type="parTrans" cxnId="{6050ACE7-64C6-4E12-8368-C263CE61FE47}">
      <dgm:prSet/>
      <dgm:spPr/>
      <dgm:t>
        <a:bodyPr/>
        <a:lstStyle/>
        <a:p>
          <a:endParaRPr lang="es-ES"/>
        </a:p>
      </dgm:t>
    </dgm:pt>
    <dgm:pt modelId="{7B0EFCB1-38E1-4BC6-8753-2D67A6B30F43}" type="sibTrans" cxnId="{6050ACE7-64C6-4E12-8368-C263CE61FE47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1CF16600-D99C-445C-876F-436EAB406A5F}" type="pres">
      <dgm:prSet presAssocID="{9EB7329D-075E-45AE-ACBA-420E22D9DB44}" presName="node" presStyleLbl="node1" presStyleIdx="0" presStyleCnt="2" custScaleX="112334" custScaleY="137817">
        <dgm:presLayoutVars>
          <dgm:bulletEnabled val="1"/>
        </dgm:presLayoutVars>
      </dgm:prSet>
      <dgm:spPr/>
    </dgm:pt>
    <dgm:pt modelId="{DE3077A2-BD99-4DB7-BAF8-6B0DAA91D304}" type="pres">
      <dgm:prSet presAssocID="{CFC4308B-B138-4487-A7A5-A99A41EAD73F}" presName="sibTrans" presStyleCnt="0"/>
      <dgm:spPr/>
    </dgm:pt>
    <dgm:pt modelId="{31F3F432-C1EB-4B80-98EB-B171A9973DE8}" type="pres">
      <dgm:prSet presAssocID="{9307B3A8-8B75-4F12-8F8C-AB344EFE97FD}" presName="node" presStyleLbl="node1" presStyleIdx="1" presStyleCnt="2" custScaleX="112334" custScaleY="137817">
        <dgm:presLayoutVars>
          <dgm:bulletEnabled val="1"/>
        </dgm:presLayoutVars>
      </dgm:prSet>
      <dgm:spPr/>
    </dgm:pt>
  </dgm:ptLst>
  <dgm:cxnLst>
    <dgm:cxn modelId="{D933A083-35A1-4AE8-8986-8B7B32B0DD92}" type="presOf" srcId="{4628AD33-5BFA-42C2-8A46-A318A75D8F9F}" destId="{D856D7C3-B638-4386-AB06-882A0E3C6AB9}" srcOrd="0" destOrd="0" presId="urn:microsoft.com/office/officeart/2005/8/layout/default"/>
    <dgm:cxn modelId="{3132769D-2C34-4F68-A749-8C09F025F770}" type="presOf" srcId="{9EB7329D-075E-45AE-ACBA-420E22D9DB44}" destId="{1CF16600-D99C-445C-876F-436EAB406A5F}" srcOrd="0" destOrd="0" presId="urn:microsoft.com/office/officeart/2005/8/layout/default"/>
    <dgm:cxn modelId="{136F34A0-D4BB-4A28-B42C-F6351B822E5E}" srcId="{4628AD33-5BFA-42C2-8A46-A318A75D8F9F}" destId="{9EB7329D-075E-45AE-ACBA-420E22D9DB44}" srcOrd="0" destOrd="0" parTransId="{C92B05CB-3405-4A89-A10A-67360A744A34}" sibTransId="{CFC4308B-B138-4487-A7A5-A99A41EAD73F}"/>
    <dgm:cxn modelId="{EB4A85DC-6B3C-4013-9517-A4DD1CAA44C4}" type="presOf" srcId="{9307B3A8-8B75-4F12-8F8C-AB344EFE97FD}" destId="{31F3F432-C1EB-4B80-98EB-B171A9973DE8}" srcOrd="0" destOrd="0" presId="urn:microsoft.com/office/officeart/2005/8/layout/default"/>
    <dgm:cxn modelId="{6050ACE7-64C6-4E12-8368-C263CE61FE47}" srcId="{4628AD33-5BFA-42C2-8A46-A318A75D8F9F}" destId="{9307B3A8-8B75-4F12-8F8C-AB344EFE97FD}" srcOrd="1" destOrd="0" parTransId="{16EDB1ED-B5CE-43D8-A3D5-D0AE4081857D}" sibTransId="{7B0EFCB1-38E1-4BC6-8753-2D67A6B30F43}"/>
    <dgm:cxn modelId="{DEBA9C11-59AB-400E-BE8C-F4FBF7E9530C}" type="presParOf" srcId="{D856D7C3-B638-4386-AB06-882A0E3C6AB9}" destId="{1CF16600-D99C-445C-876F-436EAB406A5F}" srcOrd="0" destOrd="0" presId="urn:microsoft.com/office/officeart/2005/8/layout/default"/>
    <dgm:cxn modelId="{7C520EFE-B6B0-40AC-A598-C88F15393364}" type="presParOf" srcId="{D856D7C3-B638-4386-AB06-882A0E3C6AB9}" destId="{DE3077A2-BD99-4DB7-BAF8-6B0DAA91D304}" srcOrd="1" destOrd="0" presId="urn:microsoft.com/office/officeart/2005/8/layout/default"/>
    <dgm:cxn modelId="{2D8D663B-5869-4EDD-B7AD-8F7EE1FB7E10}" type="presParOf" srcId="{D856D7C3-B638-4386-AB06-882A0E3C6AB9}" destId="{31F3F432-C1EB-4B80-98EB-B171A9973DE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PARA CARGOS DE LA PLANTA DE ADMINISTRATIVOS Y AUXILIARES</a:t>
          </a:r>
        </a:p>
        <a:p>
          <a:r>
            <a:rPr lang="es-ES" sz="2000" dirty="0"/>
            <a:t>Será medido a través de Prueba de Conocimientos</a:t>
          </a:r>
        </a:p>
        <a:p>
          <a:r>
            <a:rPr lang="es-ES" sz="2000" dirty="0"/>
            <a:t>Puntaje Máximo Factor: 100 puntos - Ponderación: 25%</a:t>
          </a:r>
          <a:r>
            <a:rPr lang="es-CL" sz="2000" dirty="0"/>
            <a:t> </a:t>
          </a:r>
          <a:endParaRPr lang="es-ES" sz="2000" dirty="0"/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669281" custScaleY="157061" custLinFactNeighborX="-969" custLinFactNeighborY="-4825">
        <dgm:presLayoutVars>
          <dgm:bulletEnabled val="1"/>
        </dgm:presLayoutVars>
      </dgm:prSet>
      <dgm:spPr/>
    </dgm:pt>
  </dgm:ptLst>
  <dgm:cxnLst>
    <dgm:cxn modelId="{26D1FE66-E144-4F2A-909E-497B89AFF6C0}" type="presOf" srcId="{22C5E7B4-4121-4A04-9000-E388CB4E1F6C}" destId="{E8AB65FF-78AA-46A1-97B3-1C975FF4891D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307DE7D3-B32F-428B-AD0F-7CC219912AD4}" type="presOf" srcId="{4628AD33-5BFA-42C2-8A46-A318A75D8F9F}" destId="{D856D7C3-B638-4386-AB06-882A0E3C6AB9}" srcOrd="0" destOrd="0" presId="urn:microsoft.com/office/officeart/2005/8/layout/default"/>
    <dgm:cxn modelId="{CA141768-9C59-48D4-92FE-3805B75B37CD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307B3A8-8B75-4F12-8F8C-AB344EFE97FD}">
      <dgm:prSet phldrT="[Texto]"/>
      <dgm:spPr/>
      <dgm:t>
        <a:bodyPr/>
        <a:lstStyle/>
        <a:p>
          <a:r>
            <a:rPr lang="es-ES" dirty="0"/>
            <a:t>Prueba de Conocimientos</a:t>
          </a:r>
        </a:p>
        <a:p>
          <a:r>
            <a:rPr lang="es-ES" dirty="0"/>
            <a:t>Máximo: 100 puntos</a:t>
          </a:r>
        </a:p>
        <a:p>
          <a:r>
            <a:rPr lang="es-ES" dirty="0"/>
            <a:t>Ponderación</a:t>
          </a:r>
          <a:r>
            <a:rPr lang="es-ES"/>
            <a:t>: 25%</a:t>
          </a:r>
          <a:endParaRPr lang="es-ES" dirty="0"/>
        </a:p>
      </dgm:t>
    </dgm:pt>
    <dgm:pt modelId="{16EDB1ED-B5CE-43D8-A3D5-D0AE4081857D}" type="parTrans" cxnId="{6050ACE7-64C6-4E12-8368-C263CE61FE47}">
      <dgm:prSet/>
      <dgm:spPr/>
      <dgm:t>
        <a:bodyPr/>
        <a:lstStyle/>
        <a:p>
          <a:endParaRPr lang="es-ES"/>
        </a:p>
      </dgm:t>
    </dgm:pt>
    <dgm:pt modelId="{7B0EFCB1-38E1-4BC6-8753-2D67A6B30F43}" type="sibTrans" cxnId="{6050ACE7-64C6-4E12-8368-C263CE61FE47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31F3F432-C1EB-4B80-98EB-B171A9973DE8}" type="pres">
      <dgm:prSet presAssocID="{9307B3A8-8B75-4F12-8F8C-AB344EFE97FD}" presName="node" presStyleLbl="node1" presStyleIdx="0" presStyleCnt="1" custScaleX="112334" custScaleY="137817">
        <dgm:presLayoutVars>
          <dgm:bulletEnabled val="1"/>
        </dgm:presLayoutVars>
      </dgm:prSet>
      <dgm:spPr/>
    </dgm:pt>
  </dgm:ptLst>
  <dgm:cxnLst>
    <dgm:cxn modelId="{32977B27-4A7F-45CB-A07E-7373AEBED3BC}" type="presOf" srcId="{9307B3A8-8B75-4F12-8F8C-AB344EFE97FD}" destId="{31F3F432-C1EB-4B80-98EB-B171A9973DE8}" srcOrd="0" destOrd="0" presId="urn:microsoft.com/office/officeart/2005/8/layout/default"/>
    <dgm:cxn modelId="{EF118C93-33AF-4812-9C98-3EB07B6F10BA}" type="presOf" srcId="{4628AD33-5BFA-42C2-8A46-A318A75D8F9F}" destId="{D856D7C3-B638-4386-AB06-882A0E3C6AB9}" srcOrd="0" destOrd="0" presId="urn:microsoft.com/office/officeart/2005/8/layout/default"/>
    <dgm:cxn modelId="{6050ACE7-64C6-4E12-8368-C263CE61FE47}" srcId="{4628AD33-5BFA-42C2-8A46-A318A75D8F9F}" destId="{9307B3A8-8B75-4F12-8F8C-AB344EFE97FD}" srcOrd="0" destOrd="0" parTransId="{16EDB1ED-B5CE-43D8-A3D5-D0AE4081857D}" sibTransId="{7B0EFCB1-38E1-4BC6-8753-2D67A6B30F43}"/>
    <dgm:cxn modelId="{54F5F877-CEDA-4F5D-BB03-C2340DE279D3}" type="presParOf" srcId="{D856D7C3-B638-4386-AB06-882A0E3C6AB9}" destId="{31F3F432-C1EB-4B80-98EB-B171A9973DE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58FBAE6-EDCA-45FD-A006-1B2E049ABADB}">
      <dgm:prSet custT="1"/>
      <dgm:spPr/>
      <dgm:t>
        <a:bodyPr/>
        <a:lstStyle/>
        <a:p>
          <a:r>
            <a:rPr lang="es-CL" sz="2300" dirty="0"/>
            <a:t>Provisión del Encasillamiento</a:t>
          </a:r>
        </a:p>
      </dgm:t>
    </dgm:pt>
    <dgm:pt modelId="{7AB99947-0EA1-44C1-B7D1-DB5D66E1E877}" type="parTrans" cxnId="{387B0722-96BC-49CC-873A-47BCAAD85C9F}">
      <dgm:prSet/>
      <dgm:spPr/>
      <dgm:t>
        <a:bodyPr/>
        <a:lstStyle/>
        <a:p>
          <a:endParaRPr lang="es-CL"/>
        </a:p>
      </dgm:t>
    </dgm:pt>
    <dgm:pt modelId="{C2EF53D5-5653-4B72-A0BC-FD3CA54B8938}" type="sibTrans" cxnId="{387B0722-96BC-49CC-873A-47BCAAD85C9F}">
      <dgm:prSet/>
      <dgm:spPr/>
      <dgm:t>
        <a:bodyPr/>
        <a:lstStyle/>
        <a:p>
          <a:endParaRPr lang="es-CL"/>
        </a:p>
      </dgm:t>
    </dgm:pt>
    <dgm:pt modelId="{623E2828-B1B2-42E3-A28C-6C47B1916EE0}">
      <dgm:prSet custT="1"/>
      <dgm:spPr/>
      <dgm:t>
        <a:bodyPr/>
        <a:lstStyle/>
        <a:p>
          <a:r>
            <a:rPr lang="es-CL" sz="1300" dirty="0"/>
            <a:t>Ordenamiento dentro de cada grado.</a:t>
          </a:r>
        </a:p>
      </dgm:t>
    </dgm:pt>
    <dgm:pt modelId="{3B923472-CD1B-43A9-9FD9-9244F34641BB}" type="parTrans" cxnId="{16DC1502-4D2C-42F4-B98F-CDCB27FF8285}">
      <dgm:prSet/>
      <dgm:spPr/>
      <dgm:t>
        <a:bodyPr/>
        <a:lstStyle/>
        <a:p>
          <a:endParaRPr lang="es-CL"/>
        </a:p>
      </dgm:t>
    </dgm:pt>
    <dgm:pt modelId="{480CBF31-7CD5-4215-B745-3D9717B213DE}" type="sibTrans" cxnId="{16DC1502-4D2C-42F4-B98F-CDCB27FF8285}">
      <dgm:prSet/>
      <dgm:spPr/>
      <dgm:t>
        <a:bodyPr/>
        <a:lstStyle/>
        <a:p>
          <a:endParaRPr lang="es-CL"/>
        </a:p>
      </dgm:t>
    </dgm:pt>
    <dgm:pt modelId="{E07AF984-5675-4628-98AC-02A4851384AA}">
      <dgm:prSet custT="1"/>
      <dgm:spPr/>
      <dgm:t>
        <a:bodyPr/>
        <a:lstStyle/>
        <a:p>
          <a:r>
            <a:rPr lang="es-CL" sz="1300" dirty="0"/>
            <a:t>Según el puntaje obtenido en el concurso interno de antecedentes.</a:t>
          </a:r>
        </a:p>
      </dgm:t>
    </dgm:pt>
    <dgm:pt modelId="{436E9A49-7454-4031-AF6E-BC4865C84299}" type="parTrans" cxnId="{E0C90136-08B1-45EE-802B-4D32F0740052}">
      <dgm:prSet/>
      <dgm:spPr/>
      <dgm:t>
        <a:bodyPr/>
        <a:lstStyle/>
        <a:p>
          <a:endParaRPr lang="es-CL"/>
        </a:p>
      </dgm:t>
    </dgm:pt>
    <dgm:pt modelId="{8EE1F337-9FA2-4333-8889-97CD84714D4B}" type="sibTrans" cxnId="{E0C90136-08B1-45EE-802B-4D32F0740052}">
      <dgm:prSet/>
      <dgm:spPr/>
      <dgm:t>
        <a:bodyPr/>
        <a:lstStyle/>
        <a:p>
          <a:endParaRPr lang="es-CL"/>
        </a:p>
      </dgm:t>
    </dgm:pt>
    <dgm:pt modelId="{70E2C4E1-B1E1-4750-966B-A50C702DB7A0}">
      <dgm:prSet custT="1"/>
      <dgm:spPr/>
      <dgm:t>
        <a:bodyPr/>
        <a:lstStyle/>
        <a:p>
          <a:r>
            <a:rPr lang="es-CL" sz="1300" dirty="0"/>
            <a:t>En orden decreciente.</a:t>
          </a:r>
        </a:p>
      </dgm:t>
    </dgm:pt>
    <dgm:pt modelId="{DB522C09-A57B-4137-B8B4-D513E43C48F6}" type="parTrans" cxnId="{093BD0AC-AE01-40C5-B720-DE146ECF6A95}">
      <dgm:prSet/>
      <dgm:spPr/>
      <dgm:t>
        <a:bodyPr/>
        <a:lstStyle/>
        <a:p>
          <a:endParaRPr lang="es-CL"/>
        </a:p>
      </dgm:t>
    </dgm:pt>
    <dgm:pt modelId="{35D87162-589A-4CD6-AF2A-25C1E4ECC11C}" type="sibTrans" cxnId="{093BD0AC-AE01-40C5-B720-DE146ECF6A95}">
      <dgm:prSet/>
      <dgm:spPr/>
      <dgm:t>
        <a:bodyPr/>
        <a:lstStyle/>
        <a:p>
          <a:endParaRPr lang="es-CL"/>
        </a:p>
      </dgm:t>
    </dgm:pt>
    <dgm:pt modelId="{D7030A57-B66B-41CF-B862-DE84A5E3EB59}">
      <dgm:prSet custT="1"/>
      <dgm:spPr/>
      <dgm:t>
        <a:bodyPr/>
        <a:lstStyle/>
        <a:p>
          <a:r>
            <a:rPr lang="es-CL" sz="1300" dirty="0"/>
            <a:t>Con la aplicación de los criterios de desempate.</a:t>
          </a:r>
        </a:p>
      </dgm:t>
    </dgm:pt>
    <dgm:pt modelId="{9E3AD93D-990E-43B5-B14A-954F7F3840C6}" type="parTrans" cxnId="{9E7D3992-A52C-4785-958F-AE73C46C6524}">
      <dgm:prSet/>
      <dgm:spPr/>
      <dgm:t>
        <a:bodyPr/>
        <a:lstStyle/>
        <a:p>
          <a:endParaRPr lang="es-CL"/>
        </a:p>
      </dgm:t>
    </dgm:pt>
    <dgm:pt modelId="{804B761D-D2E7-42C5-BEC3-DF2C1AB917F8}" type="sibTrans" cxnId="{9E7D3992-A52C-4785-958F-AE73C46C6524}">
      <dgm:prSet/>
      <dgm:spPr/>
      <dgm:t>
        <a:bodyPr/>
        <a:lstStyle/>
        <a:p>
          <a:endParaRPr lang="es-CL"/>
        </a:p>
      </dgm:t>
    </dgm:pt>
    <dgm:pt modelId="{302D0B63-672D-42FD-B36F-4213E70F409B}">
      <dgm:prSet custT="1"/>
      <dgm:spPr/>
      <dgm:t>
        <a:bodyPr/>
        <a:lstStyle/>
        <a:p>
          <a:r>
            <a:rPr lang="es-CL" sz="2300" dirty="0"/>
            <a:t>Vigencia del Encasillamiento</a:t>
          </a:r>
        </a:p>
      </dgm:t>
    </dgm:pt>
    <dgm:pt modelId="{C61B1939-0FBD-4146-A579-AB8A38445E96}" type="parTrans" cxnId="{2C95C06B-5650-45B3-AD5D-17E8B308082D}">
      <dgm:prSet/>
      <dgm:spPr/>
      <dgm:t>
        <a:bodyPr/>
        <a:lstStyle/>
        <a:p>
          <a:endParaRPr lang="es-CL"/>
        </a:p>
      </dgm:t>
    </dgm:pt>
    <dgm:pt modelId="{12F1E905-0C63-4060-9898-164EB32BA9D3}" type="sibTrans" cxnId="{2C95C06B-5650-45B3-AD5D-17E8B308082D}">
      <dgm:prSet/>
      <dgm:spPr/>
      <dgm:t>
        <a:bodyPr/>
        <a:lstStyle/>
        <a:p>
          <a:endParaRPr lang="es-CL"/>
        </a:p>
      </dgm:t>
    </dgm:pt>
    <dgm:pt modelId="{74AF7503-3B7E-4276-84E8-E328767BC720}">
      <dgm:prSet custT="1"/>
      <dgm:spPr/>
      <dgm:t>
        <a:bodyPr/>
        <a:lstStyle/>
        <a:p>
          <a:r>
            <a:rPr lang="es-CL" sz="1300" dirty="0"/>
            <a:t>Proceso 1: 29-11-2016 o a contar de la fecha de su ingreso a la planta de profesionales si fuere posterior.</a:t>
          </a:r>
        </a:p>
      </dgm:t>
    </dgm:pt>
    <dgm:pt modelId="{8EDF6F11-D667-47E5-BBA9-570080350380}" type="parTrans" cxnId="{4CA89FEA-1ACB-4FEB-9D7C-9154E8627FF1}">
      <dgm:prSet/>
      <dgm:spPr/>
      <dgm:t>
        <a:bodyPr/>
        <a:lstStyle/>
        <a:p>
          <a:endParaRPr lang="es-CL"/>
        </a:p>
      </dgm:t>
    </dgm:pt>
    <dgm:pt modelId="{C1F6E8D4-B822-46C0-A069-1412C1A2EFD5}" type="sibTrans" cxnId="{4CA89FEA-1ACB-4FEB-9D7C-9154E8627FF1}">
      <dgm:prSet/>
      <dgm:spPr/>
      <dgm:t>
        <a:bodyPr/>
        <a:lstStyle/>
        <a:p>
          <a:endParaRPr lang="es-CL"/>
        </a:p>
      </dgm:t>
    </dgm:pt>
    <dgm:pt modelId="{55A483E1-5542-46A0-8664-CC944BE2644F}">
      <dgm:prSet custT="1"/>
      <dgm:spPr/>
      <dgm:t>
        <a:bodyPr/>
        <a:lstStyle/>
        <a:p>
          <a:r>
            <a:rPr lang="es-CL" sz="1300" dirty="0"/>
            <a:t>Proceso 2: 01-09-2018 o a contar de la fecha de su ingreso a la planta de profesionales si fuere posterior.</a:t>
          </a:r>
        </a:p>
      </dgm:t>
    </dgm:pt>
    <dgm:pt modelId="{0A3E9B44-36FD-4D8D-8C6F-529F72BAF86D}" type="parTrans" cxnId="{505AE006-FDC3-4242-8EF3-68B12299F8CB}">
      <dgm:prSet/>
      <dgm:spPr/>
      <dgm:t>
        <a:bodyPr/>
        <a:lstStyle/>
        <a:p>
          <a:endParaRPr lang="es-CL"/>
        </a:p>
      </dgm:t>
    </dgm:pt>
    <dgm:pt modelId="{762A6224-612F-4136-AC4C-94EF59168F4A}" type="sibTrans" cxnId="{505AE006-FDC3-4242-8EF3-68B12299F8CB}">
      <dgm:prSet/>
      <dgm:spPr/>
      <dgm:t>
        <a:bodyPr/>
        <a:lstStyle/>
        <a:p>
          <a:endParaRPr lang="es-CL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C161035D-169B-49DE-8150-A76316F20F69}" type="pres">
      <dgm:prSet presAssocID="{358FBAE6-EDCA-45FD-A006-1B2E049ABADB}" presName="linNode" presStyleCnt="0"/>
      <dgm:spPr/>
    </dgm:pt>
    <dgm:pt modelId="{33569186-8AE8-467D-9F42-46F7B5CFB373}" type="pres">
      <dgm:prSet presAssocID="{358FBAE6-EDCA-45FD-A006-1B2E049ABAD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D8A1E89-FA50-4B9E-AD0E-1B99E780236A}" type="pres">
      <dgm:prSet presAssocID="{358FBAE6-EDCA-45FD-A006-1B2E049ABADB}" presName="descendantText" presStyleLbl="alignAccFollowNode1" presStyleIdx="0" presStyleCnt="2">
        <dgm:presLayoutVars>
          <dgm:bulletEnabled val="1"/>
        </dgm:presLayoutVars>
      </dgm:prSet>
      <dgm:spPr/>
    </dgm:pt>
    <dgm:pt modelId="{7F4D6EF8-C231-492B-A3EF-862D1F8644EC}" type="pres">
      <dgm:prSet presAssocID="{C2EF53D5-5653-4B72-A0BC-FD3CA54B8938}" presName="sp" presStyleCnt="0"/>
      <dgm:spPr/>
    </dgm:pt>
    <dgm:pt modelId="{0FF74A7E-0BF7-4F28-945D-44628A8ADDD8}" type="pres">
      <dgm:prSet presAssocID="{302D0B63-672D-42FD-B36F-4213E70F409B}" presName="linNode" presStyleCnt="0"/>
      <dgm:spPr/>
    </dgm:pt>
    <dgm:pt modelId="{C895EEBD-BA72-4F42-B5E4-0DF11278BC9B}" type="pres">
      <dgm:prSet presAssocID="{302D0B63-672D-42FD-B36F-4213E70F409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829B217-106C-416E-8AC6-6316483398EB}" type="pres">
      <dgm:prSet presAssocID="{302D0B63-672D-42FD-B36F-4213E70F409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6DC1502-4D2C-42F4-B98F-CDCB27FF8285}" srcId="{358FBAE6-EDCA-45FD-A006-1B2E049ABADB}" destId="{623E2828-B1B2-42E3-A28C-6C47B1916EE0}" srcOrd="0" destOrd="0" parTransId="{3B923472-CD1B-43A9-9FD9-9244F34641BB}" sibTransId="{480CBF31-7CD5-4215-B745-3D9717B213DE}"/>
    <dgm:cxn modelId="{505AE006-FDC3-4242-8EF3-68B12299F8CB}" srcId="{302D0B63-672D-42FD-B36F-4213E70F409B}" destId="{55A483E1-5542-46A0-8664-CC944BE2644F}" srcOrd="1" destOrd="0" parTransId="{0A3E9B44-36FD-4D8D-8C6F-529F72BAF86D}" sibTransId="{762A6224-612F-4136-AC4C-94EF59168F4A}"/>
    <dgm:cxn modelId="{387B0722-96BC-49CC-873A-47BCAAD85C9F}" srcId="{BF703E5D-CB40-46CB-9CAE-D87BFF6880E9}" destId="{358FBAE6-EDCA-45FD-A006-1B2E049ABADB}" srcOrd="0" destOrd="0" parTransId="{7AB99947-0EA1-44C1-B7D1-DB5D66E1E877}" sibTransId="{C2EF53D5-5653-4B72-A0BC-FD3CA54B8938}"/>
    <dgm:cxn modelId="{E0C90136-08B1-45EE-802B-4D32F0740052}" srcId="{358FBAE6-EDCA-45FD-A006-1B2E049ABADB}" destId="{E07AF984-5675-4628-98AC-02A4851384AA}" srcOrd="2" destOrd="0" parTransId="{436E9A49-7454-4031-AF6E-BC4865C84299}" sibTransId="{8EE1F337-9FA2-4333-8889-97CD84714D4B}"/>
    <dgm:cxn modelId="{ED829D5D-14D4-4FBC-BEF6-44059086E6B1}" type="presOf" srcId="{302D0B63-672D-42FD-B36F-4213E70F409B}" destId="{C895EEBD-BA72-4F42-B5E4-0DF11278BC9B}" srcOrd="0" destOrd="0" presId="urn:microsoft.com/office/officeart/2005/8/layout/vList5"/>
    <dgm:cxn modelId="{2C95C06B-5650-45B3-AD5D-17E8B308082D}" srcId="{BF703E5D-CB40-46CB-9CAE-D87BFF6880E9}" destId="{302D0B63-672D-42FD-B36F-4213E70F409B}" srcOrd="1" destOrd="0" parTransId="{C61B1939-0FBD-4146-A579-AB8A38445E96}" sibTransId="{12F1E905-0C63-4060-9898-164EB32BA9D3}"/>
    <dgm:cxn modelId="{6E73346E-0DB4-4AFD-BA12-E0FAAABBA1FD}" type="presOf" srcId="{623E2828-B1B2-42E3-A28C-6C47B1916EE0}" destId="{ED8A1E89-FA50-4B9E-AD0E-1B99E780236A}" srcOrd="0" destOrd="0" presId="urn:microsoft.com/office/officeart/2005/8/layout/vList5"/>
    <dgm:cxn modelId="{BCE78F57-21B3-41AE-995A-5F135C437190}" type="presOf" srcId="{D7030A57-B66B-41CF-B862-DE84A5E3EB59}" destId="{ED8A1E89-FA50-4B9E-AD0E-1B99E780236A}" srcOrd="0" destOrd="3" presId="urn:microsoft.com/office/officeart/2005/8/layout/vList5"/>
    <dgm:cxn modelId="{E226717D-FF32-44F3-A614-F1A37AA72E62}" type="presOf" srcId="{358FBAE6-EDCA-45FD-A006-1B2E049ABADB}" destId="{33569186-8AE8-467D-9F42-46F7B5CFB373}" srcOrd="0" destOrd="0" presId="urn:microsoft.com/office/officeart/2005/8/layout/vList5"/>
    <dgm:cxn modelId="{9E7D3992-A52C-4785-958F-AE73C46C6524}" srcId="{358FBAE6-EDCA-45FD-A006-1B2E049ABADB}" destId="{D7030A57-B66B-41CF-B862-DE84A5E3EB59}" srcOrd="3" destOrd="0" parTransId="{9E3AD93D-990E-43B5-B14A-954F7F3840C6}" sibTransId="{804B761D-D2E7-42C5-BEC3-DF2C1AB917F8}"/>
    <dgm:cxn modelId="{093BD0AC-AE01-40C5-B720-DE146ECF6A95}" srcId="{358FBAE6-EDCA-45FD-A006-1B2E049ABADB}" destId="{70E2C4E1-B1E1-4750-966B-A50C702DB7A0}" srcOrd="1" destOrd="0" parTransId="{DB522C09-A57B-4137-B8B4-D513E43C48F6}" sibTransId="{35D87162-589A-4CD6-AF2A-25C1E4ECC11C}"/>
    <dgm:cxn modelId="{524F2BB5-92D5-446D-84FA-6813ED85CFBD}" type="presOf" srcId="{70E2C4E1-B1E1-4750-966B-A50C702DB7A0}" destId="{ED8A1E89-FA50-4B9E-AD0E-1B99E780236A}" srcOrd="0" destOrd="1" presId="urn:microsoft.com/office/officeart/2005/8/layout/vList5"/>
    <dgm:cxn modelId="{F333A1BF-C986-469B-9E0B-B9A68EB22FD7}" type="presOf" srcId="{74AF7503-3B7E-4276-84E8-E328767BC720}" destId="{1829B217-106C-416E-8AC6-6316483398EB}" srcOrd="0" destOrd="0" presId="urn:microsoft.com/office/officeart/2005/8/layout/vList5"/>
    <dgm:cxn modelId="{CEBC2DD8-C125-4AA8-A913-F5777703D4E8}" type="presOf" srcId="{55A483E1-5542-46A0-8664-CC944BE2644F}" destId="{1829B217-106C-416E-8AC6-6316483398EB}" srcOrd="0" destOrd="1" presId="urn:microsoft.com/office/officeart/2005/8/layout/vList5"/>
    <dgm:cxn modelId="{4CA89FEA-1ACB-4FEB-9D7C-9154E8627FF1}" srcId="{302D0B63-672D-42FD-B36F-4213E70F409B}" destId="{74AF7503-3B7E-4276-84E8-E328767BC720}" srcOrd="0" destOrd="0" parTransId="{8EDF6F11-D667-47E5-BBA9-570080350380}" sibTransId="{C1F6E8D4-B822-46C0-A069-1412C1A2EFD5}"/>
    <dgm:cxn modelId="{C70657EC-DDEB-4B97-AEC4-FEF6C91051D8}" type="presOf" srcId="{E07AF984-5675-4628-98AC-02A4851384AA}" destId="{ED8A1E89-FA50-4B9E-AD0E-1B99E780236A}" srcOrd="0" destOrd="2" presId="urn:microsoft.com/office/officeart/2005/8/layout/vList5"/>
    <dgm:cxn modelId="{9CF672F6-669A-4594-BFF8-9D1727E3C379}" type="presOf" srcId="{BF703E5D-CB40-46CB-9CAE-D87BFF6880E9}" destId="{203B8396-CDF2-47F8-9E94-4650FADBBE3D}" srcOrd="0" destOrd="0" presId="urn:microsoft.com/office/officeart/2005/8/layout/vList5"/>
    <dgm:cxn modelId="{C1869E7A-F765-40FF-AE0B-2BAA9E21C71D}" type="presParOf" srcId="{203B8396-CDF2-47F8-9E94-4650FADBBE3D}" destId="{C161035D-169B-49DE-8150-A76316F20F69}" srcOrd="0" destOrd="0" presId="urn:microsoft.com/office/officeart/2005/8/layout/vList5"/>
    <dgm:cxn modelId="{C55D1F90-4E43-4853-8D11-8C76A1DC31DD}" type="presParOf" srcId="{C161035D-169B-49DE-8150-A76316F20F69}" destId="{33569186-8AE8-467D-9F42-46F7B5CFB373}" srcOrd="0" destOrd="0" presId="urn:microsoft.com/office/officeart/2005/8/layout/vList5"/>
    <dgm:cxn modelId="{B19AB47E-CD30-443A-88DD-CD2B9114C2DC}" type="presParOf" srcId="{C161035D-169B-49DE-8150-A76316F20F69}" destId="{ED8A1E89-FA50-4B9E-AD0E-1B99E780236A}" srcOrd="1" destOrd="0" presId="urn:microsoft.com/office/officeart/2005/8/layout/vList5"/>
    <dgm:cxn modelId="{C7E228AF-519E-4571-B8A3-31BC52F15686}" type="presParOf" srcId="{203B8396-CDF2-47F8-9E94-4650FADBBE3D}" destId="{7F4D6EF8-C231-492B-A3EF-862D1F8644EC}" srcOrd="1" destOrd="0" presId="urn:microsoft.com/office/officeart/2005/8/layout/vList5"/>
    <dgm:cxn modelId="{5F75EC31-1AE4-4E5F-9EF0-45CAA57D99A3}" type="presParOf" srcId="{203B8396-CDF2-47F8-9E94-4650FADBBE3D}" destId="{0FF74A7E-0BF7-4F28-945D-44628A8ADDD8}" srcOrd="2" destOrd="0" presId="urn:microsoft.com/office/officeart/2005/8/layout/vList5"/>
    <dgm:cxn modelId="{B4042966-29AF-404B-BFDC-6A3332F84E4F}" type="presParOf" srcId="{0FF74A7E-0BF7-4F28-945D-44628A8ADDD8}" destId="{C895EEBD-BA72-4F42-B5E4-0DF11278BC9B}" srcOrd="0" destOrd="0" presId="urn:microsoft.com/office/officeart/2005/8/layout/vList5"/>
    <dgm:cxn modelId="{49DCE94D-B41C-4AD1-A63E-3E2219DA120D}" type="presParOf" srcId="{0FF74A7E-0BF7-4F28-945D-44628A8ADDD8}" destId="{1829B217-106C-416E-8AC6-6316483398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Experiencia laboral continua o discontinua en la planta de profesionales y/o directivos de carrera en calidad de titular, suplente y/o contrata.</a:t>
          </a:r>
        </a:p>
        <a:p>
          <a:r>
            <a:rPr lang="es-ES" sz="2000" dirty="0"/>
            <a:t>Puntaje Máximo Factor: 100 puntos - Ponderación: 40%</a:t>
          </a:r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525128" custScaleY="124021" custLinFactNeighborX="-4194" custLinFactNeighborY="-19">
        <dgm:presLayoutVars>
          <dgm:bulletEnabled val="1"/>
        </dgm:presLayoutVars>
      </dgm:prSet>
      <dgm:spPr/>
    </dgm:pt>
  </dgm:ptLst>
  <dgm:cxnLst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C7E2F1D2-5F0D-420A-AD9A-4F98E28A4AB4}" type="presOf" srcId="{22C5E7B4-4121-4A04-9000-E388CB4E1F6C}" destId="{E8AB65FF-78AA-46A1-97B3-1C975FF4891D}" srcOrd="0" destOrd="0" presId="urn:microsoft.com/office/officeart/2005/8/layout/default"/>
    <dgm:cxn modelId="{92660AED-4E23-4885-8693-F0F376ABA622}" type="presOf" srcId="{4628AD33-5BFA-42C2-8A46-A318A75D8F9F}" destId="{D856D7C3-B638-4386-AB06-882A0E3C6AB9}" srcOrd="0" destOrd="0" presId="urn:microsoft.com/office/officeart/2005/8/layout/default"/>
    <dgm:cxn modelId="{0567DEB9-01A5-4E94-B100-12320728A691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EB7329D-075E-45AE-ACBA-420E22D9DB44}">
      <dgm:prSet phldrT="[Texto]" custT="1"/>
      <dgm:spPr/>
      <dgm:t>
        <a:bodyPr/>
        <a:lstStyle/>
        <a:p>
          <a:r>
            <a:rPr lang="es-ES" sz="1600" dirty="0"/>
            <a:t>Antigüedad en el actual Servicio de Salud o sus Antecesores Legales</a:t>
          </a:r>
        </a:p>
        <a:p>
          <a:r>
            <a:rPr lang="es-ES" sz="1600" dirty="0"/>
            <a:t>Puntaje Máximo Subfactor: 200 puntos</a:t>
          </a:r>
        </a:p>
        <a:p>
          <a:r>
            <a:rPr lang="es-ES" sz="1600" dirty="0"/>
            <a:t>Ponderación: 50%</a:t>
          </a:r>
        </a:p>
      </dgm:t>
    </dgm:pt>
    <dgm:pt modelId="{C92B05CB-3405-4A89-A10A-67360A744A34}" type="parTrans" cxnId="{136F34A0-D4BB-4A28-B42C-F6351B822E5E}">
      <dgm:prSet/>
      <dgm:spPr/>
      <dgm:t>
        <a:bodyPr/>
        <a:lstStyle/>
        <a:p>
          <a:endParaRPr lang="es-ES"/>
        </a:p>
      </dgm:t>
    </dgm:pt>
    <dgm:pt modelId="{CFC4308B-B138-4487-A7A5-A99A41EAD73F}" type="sibTrans" cxnId="{136F34A0-D4BB-4A28-B42C-F6351B822E5E}">
      <dgm:prSet/>
      <dgm:spPr/>
      <dgm:t>
        <a:bodyPr/>
        <a:lstStyle/>
        <a:p>
          <a:endParaRPr lang="es-ES"/>
        </a:p>
      </dgm:t>
    </dgm:pt>
    <dgm:pt modelId="{1168783C-BDD0-4E6C-AA7D-CC08CC83A24C}">
      <dgm:prSet phldrT="[Texto]" custT="1"/>
      <dgm:spPr/>
      <dgm:t>
        <a:bodyPr/>
        <a:lstStyle/>
        <a:p>
          <a:r>
            <a:rPr lang="es-ES" sz="1600" dirty="0"/>
            <a:t>Antigüedad en otros Servicios de Salud o sus Antecesores Legales, las ex corporaciones y Establecimientos Autónomos</a:t>
          </a:r>
        </a:p>
        <a:p>
          <a:r>
            <a:rPr lang="es-ES" sz="1600" dirty="0"/>
            <a:t>Puntaje Máximo Subfactor: 200 puntos</a:t>
          </a:r>
        </a:p>
        <a:p>
          <a:r>
            <a:rPr lang="es-ES" sz="1600" dirty="0"/>
            <a:t>Ponderación: 30%</a:t>
          </a:r>
        </a:p>
      </dgm:t>
    </dgm:pt>
    <dgm:pt modelId="{DBC4BC81-DEAF-46B5-BDFF-1C1FD389F0BD}" type="parTrans" cxnId="{01B87A2A-87EE-440C-97CF-5B33D780D33B}">
      <dgm:prSet/>
      <dgm:spPr/>
      <dgm:t>
        <a:bodyPr/>
        <a:lstStyle/>
        <a:p>
          <a:endParaRPr lang="es-ES"/>
        </a:p>
      </dgm:t>
    </dgm:pt>
    <dgm:pt modelId="{44175954-1434-429B-90C3-29EFCD2A0A35}" type="sibTrans" cxnId="{01B87A2A-87EE-440C-97CF-5B33D780D33B}">
      <dgm:prSet/>
      <dgm:spPr/>
      <dgm:t>
        <a:bodyPr/>
        <a:lstStyle/>
        <a:p>
          <a:endParaRPr lang="es-ES"/>
        </a:p>
      </dgm:t>
    </dgm:pt>
    <dgm:pt modelId="{9307B3A8-8B75-4F12-8F8C-AB344EFE97FD}">
      <dgm:prSet phldrT="[Texto]" custT="1"/>
      <dgm:spPr/>
      <dgm:t>
        <a:bodyPr/>
        <a:lstStyle/>
        <a:p>
          <a:r>
            <a:rPr lang="es-ES" sz="1600" dirty="0"/>
            <a:t>Antigüedad en otras instituciones de la Administración Pública</a:t>
          </a:r>
        </a:p>
        <a:p>
          <a:r>
            <a:rPr lang="es-ES" sz="1600" dirty="0"/>
            <a:t>Puntaje Máximo Subfactor: 200 puntos</a:t>
          </a:r>
        </a:p>
        <a:p>
          <a:r>
            <a:rPr lang="es-ES" sz="1600" dirty="0"/>
            <a:t>Ponderación: 20%</a:t>
          </a:r>
        </a:p>
      </dgm:t>
    </dgm:pt>
    <dgm:pt modelId="{16EDB1ED-B5CE-43D8-A3D5-D0AE4081857D}" type="parTrans" cxnId="{6050ACE7-64C6-4E12-8368-C263CE61FE47}">
      <dgm:prSet/>
      <dgm:spPr/>
      <dgm:t>
        <a:bodyPr/>
        <a:lstStyle/>
        <a:p>
          <a:endParaRPr lang="es-ES"/>
        </a:p>
      </dgm:t>
    </dgm:pt>
    <dgm:pt modelId="{7B0EFCB1-38E1-4BC6-8753-2D67A6B30F43}" type="sibTrans" cxnId="{6050ACE7-64C6-4E12-8368-C263CE61FE47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1CF16600-D99C-445C-876F-436EAB406A5F}" type="pres">
      <dgm:prSet presAssocID="{9EB7329D-075E-45AE-ACBA-420E22D9DB44}" presName="node" presStyleLbl="node1" presStyleIdx="0" presStyleCnt="3" custScaleX="112334" custScaleY="259269">
        <dgm:presLayoutVars>
          <dgm:bulletEnabled val="1"/>
        </dgm:presLayoutVars>
      </dgm:prSet>
      <dgm:spPr/>
    </dgm:pt>
    <dgm:pt modelId="{DE3077A2-BD99-4DB7-BAF8-6B0DAA91D304}" type="pres">
      <dgm:prSet presAssocID="{CFC4308B-B138-4487-A7A5-A99A41EAD73F}" presName="sibTrans" presStyleCnt="0"/>
      <dgm:spPr/>
    </dgm:pt>
    <dgm:pt modelId="{928D6D28-B84D-4C5A-9993-1961A95D4FB2}" type="pres">
      <dgm:prSet presAssocID="{1168783C-BDD0-4E6C-AA7D-CC08CC83A24C}" presName="node" presStyleLbl="node1" presStyleIdx="1" presStyleCnt="3" custScaleX="112334" custScaleY="259269">
        <dgm:presLayoutVars>
          <dgm:bulletEnabled val="1"/>
        </dgm:presLayoutVars>
      </dgm:prSet>
      <dgm:spPr/>
    </dgm:pt>
    <dgm:pt modelId="{0427AAE0-C94A-4FFE-8D11-C41D11BEA228}" type="pres">
      <dgm:prSet presAssocID="{44175954-1434-429B-90C3-29EFCD2A0A35}" presName="sibTrans" presStyleCnt="0"/>
      <dgm:spPr/>
    </dgm:pt>
    <dgm:pt modelId="{31F3F432-C1EB-4B80-98EB-B171A9973DE8}" type="pres">
      <dgm:prSet presAssocID="{9307B3A8-8B75-4F12-8F8C-AB344EFE97FD}" presName="node" presStyleLbl="node1" presStyleIdx="2" presStyleCnt="3" custScaleX="112334" custScaleY="259269">
        <dgm:presLayoutVars>
          <dgm:bulletEnabled val="1"/>
        </dgm:presLayoutVars>
      </dgm:prSet>
      <dgm:spPr/>
    </dgm:pt>
  </dgm:ptLst>
  <dgm:cxnLst>
    <dgm:cxn modelId="{01B87A2A-87EE-440C-97CF-5B33D780D33B}" srcId="{4628AD33-5BFA-42C2-8A46-A318A75D8F9F}" destId="{1168783C-BDD0-4E6C-AA7D-CC08CC83A24C}" srcOrd="1" destOrd="0" parTransId="{DBC4BC81-DEAF-46B5-BDFF-1C1FD389F0BD}" sibTransId="{44175954-1434-429B-90C3-29EFCD2A0A35}"/>
    <dgm:cxn modelId="{81CA393A-4FA4-481A-AF53-8201F182170E}" type="presOf" srcId="{1168783C-BDD0-4E6C-AA7D-CC08CC83A24C}" destId="{928D6D28-B84D-4C5A-9993-1961A95D4FB2}" srcOrd="0" destOrd="0" presId="urn:microsoft.com/office/officeart/2005/8/layout/default"/>
    <dgm:cxn modelId="{B5507396-A222-4DE5-B721-B1CA896D58D6}" type="presOf" srcId="{4628AD33-5BFA-42C2-8A46-A318A75D8F9F}" destId="{D856D7C3-B638-4386-AB06-882A0E3C6AB9}" srcOrd="0" destOrd="0" presId="urn:microsoft.com/office/officeart/2005/8/layout/default"/>
    <dgm:cxn modelId="{136F34A0-D4BB-4A28-B42C-F6351B822E5E}" srcId="{4628AD33-5BFA-42C2-8A46-A318A75D8F9F}" destId="{9EB7329D-075E-45AE-ACBA-420E22D9DB44}" srcOrd="0" destOrd="0" parTransId="{C92B05CB-3405-4A89-A10A-67360A744A34}" sibTransId="{CFC4308B-B138-4487-A7A5-A99A41EAD73F}"/>
    <dgm:cxn modelId="{4FB8A8CF-34C9-4063-A52A-59B5E84FACA0}" type="presOf" srcId="{9EB7329D-075E-45AE-ACBA-420E22D9DB44}" destId="{1CF16600-D99C-445C-876F-436EAB406A5F}" srcOrd="0" destOrd="0" presId="urn:microsoft.com/office/officeart/2005/8/layout/default"/>
    <dgm:cxn modelId="{6050ACE7-64C6-4E12-8368-C263CE61FE47}" srcId="{4628AD33-5BFA-42C2-8A46-A318A75D8F9F}" destId="{9307B3A8-8B75-4F12-8F8C-AB344EFE97FD}" srcOrd="2" destOrd="0" parTransId="{16EDB1ED-B5CE-43D8-A3D5-D0AE4081857D}" sibTransId="{7B0EFCB1-38E1-4BC6-8753-2D67A6B30F43}"/>
    <dgm:cxn modelId="{602856FB-D8E9-413B-87CC-A3378B11EC9D}" type="presOf" srcId="{9307B3A8-8B75-4F12-8F8C-AB344EFE97FD}" destId="{31F3F432-C1EB-4B80-98EB-B171A9973DE8}" srcOrd="0" destOrd="0" presId="urn:microsoft.com/office/officeart/2005/8/layout/default"/>
    <dgm:cxn modelId="{30506D65-4287-40BC-8EE3-AD04E13D7E0A}" type="presParOf" srcId="{D856D7C3-B638-4386-AB06-882A0E3C6AB9}" destId="{1CF16600-D99C-445C-876F-436EAB406A5F}" srcOrd="0" destOrd="0" presId="urn:microsoft.com/office/officeart/2005/8/layout/default"/>
    <dgm:cxn modelId="{48F4E933-B06E-48A5-A37B-2B46E94F7E1B}" type="presParOf" srcId="{D856D7C3-B638-4386-AB06-882A0E3C6AB9}" destId="{DE3077A2-BD99-4DB7-BAF8-6B0DAA91D304}" srcOrd="1" destOrd="0" presId="urn:microsoft.com/office/officeart/2005/8/layout/default"/>
    <dgm:cxn modelId="{C4EFD13C-450D-4164-AB67-4725094C9C32}" type="presParOf" srcId="{D856D7C3-B638-4386-AB06-882A0E3C6AB9}" destId="{928D6D28-B84D-4C5A-9993-1961A95D4FB2}" srcOrd="2" destOrd="0" presId="urn:microsoft.com/office/officeart/2005/8/layout/default"/>
    <dgm:cxn modelId="{F0566F0C-B753-4D40-8A34-4F2D57541609}" type="presParOf" srcId="{D856D7C3-B638-4386-AB06-882A0E3C6AB9}" destId="{0427AAE0-C94A-4FFE-8D11-C41D11BEA228}" srcOrd="3" destOrd="0" presId="urn:microsoft.com/office/officeart/2005/8/layout/default"/>
    <dgm:cxn modelId="{C20E8D8F-26B0-442B-B847-92DABD5C4446}" type="presParOf" srcId="{D856D7C3-B638-4386-AB06-882A0E3C6AB9}" destId="{31F3F432-C1EB-4B80-98EB-B171A9973D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Cantidad de horas pedagógicas de capacitación pertinente, que hayan sido aprobadas como profesional y/o directivos de carrera, en calidad de titular, suplente y/o contrata, en los últimos 36 meses.</a:t>
          </a:r>
        </a:p>
        <a:p>
          <a:r>
            <a:rPr lang="es-ES" sz="2000" dirty="0"/>
            <a:t>Puntaje Máximo Factor: 100 puntos - Ponderación: 30%</a:t>
          </a:r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597085" custScaleY="157061" custLinFactNeighborX="-22" custLinFactNeighborY="-33008">
        <dgm:presLayoutVars>
          <dgm:bulletEnabled val="1"/>
        </dgm:presLayoutVars>
      </dgm:prSet>
      <dgm:spPr/>
    </dgm:pt>
  </dgm:ptLst>
  <dgm:cxnLst>
    <dgm:cxn modelId="{67AF9A48-1BF9-4D8F-9587-E0CFBE7097F6}" type="presOf" srcId="{22C5E7B4-4121-4A04-9000-E388CB4E1F6C}" destId="{E8AB65FF-78AA-46A1-97B3-1C975FF4891D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3967CFD4-CA89-4490-88CA-0AE6A52E1B46}" type="presOf" srcId="{4628AD33-5BFA-42C2-8A46-A318A75D8F9F}" destId="{D856D7C3-B638-4386-AB06-882A0E3C6AB9}" srcOrd="0" destOrd="0" presId="urn:microsoft.com/office/officeart/2005/8/layout/default"/>
    <dgm:cxn modelId="{C2045268-3F48-49AD-B5D2-378D234E01E3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Promedio de las últimas calificaciones obtenidas por el funcionario en el desempeño de cargos de la planta de profesionales y/o directivos de carrera, en calidad de titular, suplente y/o contrata en Servicios de Salud, de periodos sin solución de continuidad.</a:t>
          </a:r>
        </a:p>
        <a:p>
          <a:r>
            <a:rPr lang="es-ES" sz="2000" dirty="0"/>
            <a:t>Puntaje Máximo Factor: 100 puntos - Ponderación: 30%</a:t>
          </a:r>
          <a:r>
            <a:rPr lang="es-CL" sz="2000" dirty="0"/>
            <a:t> </a:t>
          </a:r>
          <a:endParaRPr lang="es-ES" sz="2000" dirty="0"/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593623" custScaleY="157061" custLinFactNeighborX="-969" custLinFactNeighborY="-4825">
        <dgm:presLayoutVars>
          <dgm:bulletEnabled val="1"/>
        </dgm:presLayoutVars>
      </dgm:prSet>
      <dgm:spPr/>
    </dgm:pt>
  </dgm:ptLst>
  <dgm:cxnLst>
    <dgm:cxn modelId="{6364AD49-8FDE-41A7-8BF8-2A760C5D37AE}" type="presOf" srcId="{22C5E7B4-4121-4A04-9000-E388CB4E1F6C}" destId="{E8AB65FF-78AA-46A1-97B3-1C975FF4891D}" srcOrd="0" destOrd="0" presId="urn:microsoft.com/office/officeart/2005/8/layout/default"/>
    <dgm:cxn modelId="{5F64769C-2DC8-4044-AF02-07B38C3BED30}" type="presOf" srcId="{4628AD33-5BFA-42C2-8A46-A318A75D8F9F}" destId="{D856D7C3-B638-4386-AB06-882A0E3C6AB9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B96D3371-B0CD-4A81-81A6-2EFD4EACB82E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21C3119-D257-4960-A815-1772A37F226C}">
      <dgm:prSet phldrT="[Texto]"/>
      <dgm:spPr/>
      <dgm:t>
        <a:bodyPr/>
        <a:lstStyle/>
        <a:p>
          <a:r>
            <a:rPr lang="es-ES" dirty="0"/>
            <a:t>¿Quién puede postular?</a:t>
          </a:r>
        </a:p>
      </dgm:t>
    </dgm:pt>
    <dgm:pt modelId="{C281E564-744E-4248-B2D6-E4DDDBC701CC}" type="parTrans" cxnId="{5B4EEFA0-0407-46A0-8012-E984ADC4263A}">
      <dgm:prSet/>
      <dgm:spPr/>
      <dgm:t>
        <a:bodyPr/>
        <a:lstStyle/>
        <a:p>
          <a:endParaRPr lang="es-ES"/>
        </a:p>
      </dgm:t>
    </dgm:pt>
    <dgm:pt modelId="{0AA87987-752F-4C39-9AB6-5ACE7B8C387C}" type="sibTrans" cxnId="{5B4EEFA0-0407-46A0-8012-E984ADC4263A}">
      <dgm:prSet/>
      <dgm:spPr/>
      <dgm:t>
        <a:bodyPr/>
        <a:lstStyle/>
        <a:p>
          <a:endParaRPr lang="es-ES"/>
        </a:p>
      </dgm:t>
    </dgm:pt>
    <dgm:pt modelId="{3B2C2A17-B844-42A3-9906-36415287A32C}">
      <dgm:prSet phldrT="[Texto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Todos los funcionarios del Servicio de Salud, sean  de planta y a contrata, que se hayan desempeñado en esta calidad durante, a lo menos, 5 años continuos o discontinuos anteriores a la publicación de los D.F.L. 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18E41802-EDB3-421A-84C6-E503F52FC738}" type="parTrans" cxnId="{D030CF01-AE59-4DF6-BB0E-E208B1B7C13D}">
      <dgm:prSet/>
      <dgm:spPr/>
      <dgm:t>
        <a:bodyPr/>
        <a:lstStyle/>
        <a:p>
          <a:endParaRPr lang="es-ES"/>
        </a:p>
      </dgm:t>
    </dgm:pt>
    <dgm:pt modelId="{D54D74C0-C597-437D-B362-D2187E332E6C}" type="sibTrans" cxnId="{D030CF01-AE59-4DF6-BB0E-E208B1B7C13D}">
      <dgm:prSet/>
      <dgm:spPr/>
      <dgm:t>
        <a:bodyPr/>
        <a:lstStyle/>
        <a:p>
          <a:endParaRPr lang="es-ES"/>
        </a:p>
      </dgm:t>
    </dgm:pt>
    <dgm:pt modelId="{D0CDE1EF-2191-41B6-B33D-3E1846B7F470}">
      <dgm:prSet phldrT="[Texto]"/>
      <dgm:spPr/>
      <dgm:t>
        <a:bodyPr/>
        <a:lstStyle/>
        <a:p>
          <a:r>
            <a:rPr lang="es-ES" dirty="0"/>
            <a:t>¿Cómo se postula?</a:t>
          </a:r>
        </a:p>
      </dgm:t>
    </dgm:pt>
    <dgm:pt modelId="{6401B139-5AD9-4962-BCDE-FDA4E8BF5D68}" type="parTrans" cxnId="{0DD21401-F1A8-4F09-8BAF-381CEB4DF653}">
      <dgm:prSet/>
      <dgm:spPr/>
      <dgm:t>
        <a:bodyPr/>
        <a:lstStyle/>
        <a:p>
          <a:endParaRPr lang="es-ES"/>
        </a:p>
      </dgm:t>
    </dgm:pt>
    <dgm:pt modelId="{6E875236-67EE-4384-BFAF-549F2B62AC8F}" type="sibTrans" cxnId="{0DD21401-F1A8-4F09-8BAF-381CEB4DF653}">
      <dgm:prSet/>
      <dgm:spPr/>
      <dgm:t>
        <a:bodyPr/>
        <a:lstStyle/>
        <a:p>
          <a:endParaRPr lang="es-ES"/>
        </a:p>
      </dgm:t>
    </dgm:pt>
    <dgm:pt modelId="{EB82EE7A-8C38-4270-A9F1-C90DBF84C24A}">
      <dgm:prSet phldrT="[Texto]" custT="1"/>
      <dgm:spPr/>
      <dgm:t>
        <a:bodyPr/>
        <a:lstStyle/>
        <a:p>
          <a:r>
            <a:rPr lang="es-ES" altLang="es-CL" sz="1300" b="0" dirty="0">
              <a:latin typeface="+mn-lt"/>
            </a:rPr>
            <a:t>Certificado de Antecedentes de Postulación:   a)</a:t>
          </a:r>
          <a:r>
            <a:rPr lang="es-ES" altLang="es-CL" sz="1300" dirty="0">
              <a:latin typeface="+mn-lt"/>
            </a:rPr>
            <a:t> Antecedentes personales, de estudios y  laborales; 				      b) Actividades de capacitación pertinente;      c) Tiempo servido como profesional en el Sector Público;              	                       	      d) Tres últimas calificaciones en el Servicio de Salud; y 				       e) Inhabilidades.</a:t>
          </a:r>
          <a:endParaRPr lang="es-ES" sz="1300" dirty="0">
            <a:latin typeface="+mn-lt"/>
          </a:endParaRPr>
        </a:p>
      </dgm:t>
    </dgm:pt>
    <dgm:pt modelId="{CCB6F172-69E2-404D-AC76-365993DFCCF5}" type="parTrans" cxnId="{9DB9976F-B9C7-4C55-91E2-6CDC439012BD}">
      <dgm:prSet/>
      <dgm:spPr/>
      <dgm:t>
        <a:bodyPr/>
        <a:lstStyle/>
        <a:p>
          <a:endParaRPr lang="es-ES"/>
        </a:p>
      </dgm:t>
    </dgm:pt>
    <dgm:pt modelId="{31874E84-BAEF-40CE-AC93-62DD924501DE}" type="sibTrans" cxnId="{9DB9976F-B9C7-4C55-91E2-6CDC439012BD}">
      <dgm:prSet/>
      <dgm:spPr/>
      <dgm:t>
        <a:bodyPr/>
        <a:lstStyle/>
        <a:p>
          <a:endParaRPr lang="es-ES"/>
        </a:p>
      </dgm:t>
    </dgm:pt>
    <dgm:pt modelId="{82526AD5-51E6-43B9-A047-990F5AE481F7}">
      <dgm:prSet/>
      <dgm:spPr/>
      <dgm:t>
        <a:bodyPr/>
        <a:lstStyle/>
        <a:p>
          <a:r>
            <a:rPr lang="es-ES" dirty="0"/>
            <a:t>Inhabilidades</a:t>
          </a:r>
        </a:p>
      </dgm:t>
    </dgm:pt>
    <dgm:pt modelId="{F586B830-8980-4D73-8583-063CBF7513AE}" type="parTrans" cxnId="{633DF88B-C0DC-43C5-867C-8E477492201C}">
      <dgm:prSet/>
      <dgm:spPr/>
      <dgm:t>
        <a:bodyPr/>
        <a:lstStyle/>
        <a:p>
          <a:endParaRPr lang="es-ES"/>
        </a:p>
      </dgm:t>
    </dgm:pt>
    <dgm:pt modelId="{8C53597E-E6ED-4C71-880C-DDA3796F884A}" type="sibTrans" cxnId="{633DF88B-C0DC-43C5-867C-8E477492201C}">
      <dgm:prSet/>
      <dgm:spPr/>
      <dgm:t>
        <a:bodyPr/>
        <a:lstStyle/>
        <a:p>
          <a:endParaRPr lang="es-ES"/>
        </a:p>
      </dgm:t>
    </dgm:pt>
    <dgm:pt modelId="{EF8115E5-D81D-4BB1-A71C-720E0597285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300" dirty="0"/>
            <a:t>No haber sido calificados en lista 1 o 2 en el período inmediatamente anterior.</a:t>
          </a:r>
        </a:p>
      </dgm:t>
    </dgm:pt>
    <dgm:pt modelId="{6A7CF5B0-DB20-47C2-8AC3-F2F083481D13}" type="parTrans" cxnId="{3ECB0D93-EDAC-4160-88AD-BBEDBC6D9BD5}">
      <dgm:prSet/>
      <dgm:spPr/>
      <dgm:t>
        <a:bodyPr/>
        <a:lstStyle/>
        <a:p>
          <a:endParaRPr lang="es-ES"/>
        </a:p>
      </dgm:t>
    </dgm:pt>
    <dgm:pt modelId="{546D32ED-8E24-4CC7-A9EC-6D57E9A5629E}" type="sibTrans" cxnId="{3ECB0D93-EDAC-4160-88AD-BBEDBC6D9BD5}">
      <dgm:prSet/>
      <dgm:spPr/>
      <dgm:t>
        <a:bodyPr/>
        <a:lstStyle/>
        <a:p>
          <a:endParaRPr lang="es-ES"/>
        </a:p>
      </dgm:t>
    </dgm:pt>
    <dgm:pt modelId="{F2CC7065-DBC3-43EA-9DE9-D3BB7BF97A0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300" dirty="0"/>
            <a:t>Haber sido objeto, en los doce meses anteriores a la fecha de la resolución de convocatoria del Concurso, de más de una medida disciplinaria de censura o de  una medida disciplinaria de multa.</a:t>
          </a:r>
        </a:p>
      </dgm:t>
    </dgm:pt>
    <dgm:pt modelId="{845D83B1-379A-4D6B-A2D8-40DB724C5540}" type="parTrans" cxnId="{A50464D0-B599-4BF0-A08C-0DC501E1EF8F}">
      <dgm:prSet/>
      <dgm:spPr/>
      <dgm:t>
        <a:bodyPr/>
        <a:lstStyle/>
        <a:p>
          <a:endParaRPr lang="es-ES"/>
        </a:p>
      </dgm:t>
    </dgm:pt>
    <dgm:pt modelId="{346EC1EB-129B-47E2-B6BE-472EBE4E2DF2}" type="sibTrans" cxnId="{A50464D0-B599-4BF0-A08C-0DC501E1EF8F}">
      <dgm:prSet/>
      <dgm:spPr/>
      <dgm:t>
        <a:bodyPr/>
        <a:lstStyle/>
        <a:p>
          <a:endParaRPr lang="es-ES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7BD59602-BF3B-4887-B11B-88B3BFC04ABE}" type="pres">
      <dgm:prSet presAssocID="{321C3119-D257-4960-A815-1772A37F226C}" presName="linNode" presStyleCnt="0"/>
      <dgm:spPr/>
    </dgm:pt>
    <dgm:pt modelId="{45CF8A97-3FA7-489E-907B-95A6E6842ACB}" type="pres">
      <dgm:prSet presAssocID="{321C3119-D257-4960-A815-1772A37F226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AC1E2EF-75D7-42A4-952F-5E58F870F06E}" type="pres">
      <dgm:prSet presAssocID="{321C3119-D257-4960-A815-1772A37F226C}" presName="descendantText" presStyleLbl="alignAccFollowNode1" presStyleIdx="0" presStyleCnt="3">
        <dgm:presLayoutVars>
          <dgm:bulletEnabled val="1"/>
        </dgm:presLayoutVars>
      </dgm:prSet>
      <dgm:spPr/>
    </dgm:pt>
    <dgm:pt modelId="{87F640B0-F8F1-4ADC-B12B-29DE0F19E90B}" type="pres">
      <dgm:prSet presAssocID="{0AA87987-752F-4C39-9AB6-5ACE7B8C387C}" presName="sp" presStyleCnt="0"/>
      <dgm:spPr/>
    </dgm:pt>
    <dgm:pt modelId="{FC78AFC3-35EE-4FD9-94BA-F8F85D93CA4D}" type="pres">
      <dgm:prSet presAssocID="{82526AD5-51E6-43B9-A047-990F5AE481F7}" presName="linNode" presStyleCnt="0"/>
      <dgm:spPr/>
    </dgm:pt>
    <dgm:pt modelId="{307C52E6-A587-41B8-BC33-72300870CD41}" type="pres">
      <dgm:prSet presAssocID="{82526AD5-51E6-43B9-A047-990F5AE481F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6886592-6D3E-42C3-8D14-62B3748DDB87}" type="pres">
      <dgm:prSet presAssocID="{82526AD5-51E6-43B9-A047-990F5AE481F7}" presName="descendantText" presStyleLbl="alignAccFollowNode1" presStyleIdx="1" presStyleCnt="3">
        <dgm:presLayoutVars>
          <dgm:bulletEnabled val="1"/>
        </dgm:presLayoutVars>
      </dgm:prSet>
      <dgm:spPr/>
    </dgm:pt>
    <dgm:pt modelId="{6968C11E-C3D5-46E5-A231-0F9ED3E0A49C}" type="pres">
      <dgm:prSet presAssocID="{8C53597E-E6ED-4C71-880C-DDA3796F884A}" presName="sp" presStyleCnt="0"/>
      <dgm:spPr/>
    </dgm:pt>
    <dgm:pt modelId="{04700B33-D5BC-4049-AC51-12E650D72606}" type="pres">
      <dgm:prSet presAssocID="{D0CDE1EF-2191-41B6-B33D-3E1846B7F470}" presName="linNode" presStyleCnt="0"/>
      <dgm:spPr/>
    </dgm:pt>
    <dgm:pt modelId="{CD426C91-3890-4ADA-AAF1-7809820DFC3F}" type="pres">
      <dgm:prSet presAssocID="{D0CDE1EF-2191-41B6-B33D-3E1846B7F47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121818A-27D0-4DE8-AC45-3D95983375AB}" type="pres">
      <dgm:prSet presAssocID="{D0CDE1EF-2191-41B6-B33D-3E1846B7F470}" presName="descendantText" presStyleLbl="alignAccFollowNode1" presStyleIdx="2" presStyleCnt="3" custScaleY="116018">
        <dgm:presLayoutVars>
          <dgm:bulletEnabled val="1"/>
        </dgm:presLayoutVars>
      </dgm:prSet>
      <dgm:spPr/>
    </dgm:pt>
  </dgm:ptLst>
  <dgm:cxnLst>
    <dgm:cxn modelId="{F8166500-46F5-4D7D-BEC5-174D3A612541}" type="presOf" srcId="{F2CC7065-DBC3-43EA-9DE9-D3BB7BF97A00}" destId="{96886592-6D3E-42C3-8D14-62B3748DDB87}" srcOrd="0" destOrd="1" presId="urn:microsoft.com/office/officeart/2005/8/layout/vList5"/>
    <dgm:cxn modelId="{0DD21401-F1A8-4F09-8BAF-381CEB4DF653}" srcId="{BF703E5D-CB40-46CB-9CAE-D87BFF6880E9}" destId="{D0CDE1EF-2191-41B6-B33D-3E1846B7F470}" srcOrd="2" destOrd="0" parTransId="{6401B139-5AD9-4962-BCDE-FDA4E8BF5D68}" sibTransId="{6E875236-67EE-4384-BFAF-549F2B62AC8F}"/>
    <dgm:cxn modelId="{D030CF01-AE59-4DF6-BB0E-E208B1B7C13D}" srcId="{321C3119-D257-4960-A815-1772A37F226C}" destId="{3B2C2A17-B844-42A3-9906-36415287A32C}" srcOrd="0" destOrd="0" parTransId="{18E41802-EDB3-421A-84C6-E503F52FC738}" sibTransId="{D54D74C0-C597-437D-B362-D2187E332E6C}"/>
    <dgm:cxn modelId="{40DFCE5E-4871-4260-A76F-04CC3C25D254}" type="presOf" srcId="{3B2C2A17-B844-42A3-9906-36415287A32C}" destId="{3AC1E2EF-75D7-42A4-952F-5E58F870F06E}" srcOrd="0" destOrd="0" presId="urn:microsoft.com/office/officeart/2005/8/layout/vList5"/>
    <dgm:cxn modelId="{3357FB45-50F3-4AA4-9261-C89E0E9A2B65}" type="presOf" srcId="{321C3119-D257-4960-A815-1772A37F226C}" destId="{45CF8A97-3FA7-489E-907B-95A6E6842ACB}" srcOrd="0" destOrd="0" presId="urn:microsoft.com/office/officeart/2005/8/layout/vList5"/>
    <dgm:cxn modelId="{9DB9976F-B9C7-4C55-91E2-6CDC439012BD}" srcId="{D0CDE1EF-2191-41B6-B33D-3E1846B7F470}" destId="{EB82EE7A-8C38-4270-A9F1-C90DBF84C24A}" srcOrd="0" destOrd="0" parTransId="{CCB6F172-69E2-404D-AC76-365993DFCCF5}" sibTransId="{31874E84-BAEF-40CE-AC93-62DD924501DE}"/>
    <dgm:cxn modelId="{DE0C5851-325A-471D-BD97-18A8C9861589}" type="presOf" srcId="{EB82EE7A-8C38-4270-A9F1-C90DBF84C24A}" destId="{0121818A-27D0-4DE8-AC45-3D95983375AB}" srcOrd="0" destOrd="0" presId="urn:microsoft.com/office/officeart/2005/8/layout/vList5"/>
    <dgm:cxn modelId="{633DF88B-C0DC-43C5-867C-8E477492201C}" srcId="{BF703E5D-CB40-46CB-9CAE-D87BFF6880E9}" destId="{82526AD5-51E6-43B9-A047-990F5AE481F7}" srcOrd="1" destOrd="0" parTransId="{F586B830-8980-4D73-8583-063CBF7513AE}" sibTransId="{8C53597E-E6ED-4C71-880C-DDA3796F884A}"/>
    <dgm:cxn modelId="{3ECB0D93-EDAC-4160-88AD-BBEDBC6D9BD5}" srcId="{82526AD5-51E6-43B9-A047-990F5AE481F7}" destId="{EF8115E5-D81D-4BB1-A71C-720E05972851}" srcOrd="0" destOrd="0" parTransId="{6A7CF5B0-DB20-47C2-8AC3-F2F083481D13}" sibTransId="{546D32ED-8E24-4CC7-A9EC-6D57E9A5629E}"/>
    <dgm:cxn modelId="{028B2298-909B-4E5F-93F8-F68B22EB57C7}" type="presOf" srcId="{EF8115E5-D81D-4BB1-A71C-720E05972851}" destId="{96886592-6D3E-42C3-8D14-62B3748DDB87}" srcOrd="0" destOrd="0" presId="urn:microsoft.com/office/officeart/2005/8/layout/vList5"/>
    <dgm:cxn modelId="{5B4EEFA0-0407-46A0-8012-E984ADC4263A}" srcId="{BF703E5D-CB40-46CB-9CAE-D87BFF6880E9}" destId="{321C3119-D257-4960-A815-1772A37F226C}" srcOrd="0" destOrd="0" parTransId="{C281E564-744E-4248-B2D6-E4DDDBC701CC}" sibTransId="{0AA87987-752F-4C39-9AB6-5ACE7B8C387C}"/>
    <dgm:cxn modelId="{898A15AF-3B75-4127-A2D0-AC238B09E644}" type="presOf" srcId="{D0CDE1EF-2191-41B6-B33D-3E1846B7F470}" destId="{CD426C91-3890-4ADA-AAF1-7809820DFC3F}" srcOrd="0" destOrd="0" presId="urn:microsoft.com/office/officeart/2005/8/layout/vList5"/>
    <dgm:cxn modelId="{A50464D0-B599-4BF0-A08C-0DC501E1EF8F}" srcId="{82526AD5-51E6-43B9-A047-990F5AE481F7}" destId="{F2CC7065-DBC3-43EA-9DE9-D3BB7BF97A00}" srcOrd="1" destOrd="0" parTransId="{845D83B1-379A-4D6B-A2D8-40DB724C5540}" sibTransId="{346EC1EB-129B-47E2-B6BE-472EBE4E2DF2}"/>
    <dgm:cxn modelId="{25D5EFD9-DC7E-4D0A-ABCC-B521E31B222B}" type="presOf" srcId="{BF703E5D-CB40-46CB-9CAE-D87BFF6880E9}" destId="{203B8396-CDF2-47F8-9E94-4650FADBBE3D}" srcOrd="0" destOrd="0" presId="urn:microsoft.com/office/officeart/2005/8/layout/vList5"/>
    <dgm:cxn modelId="{5D98BEFF-A778-4116-AF8C-A362CCBEEAD0}" type="presOf" srcId="{82526AD5-51E6-43B9-A047-990F5AE481F7}" destId="{307C52E6-A587-41B8-BC33-72300870CD41}" srcOrd="0" destOrd="0" presId="urn:microsoft.com/office/officeart/2005/8/layout/vList5"/>
    <dgm:cxn modelId="{1FC19330-885E-4098-8B89-4F0DF430283B}" type="presParOf" srcId="{203B8396-CDF2-47F8-9E94-4650FADBBE3D}" destId="{7BD59602-BF3B-4887-B11B-88B3BFC04ABE}" srcOrd="0" destOrd="0" presId="urn:microsoft.com/office/officeart/2005/8/layout/vList5"/>
    <dgm:cxn modelId="{2FBE59B0-E207-4975-AEFB-1C0501672DA6}" type="presParOf" srcId="{7BD59602-BF3B-4887-B11B-88B3BFC04ABE}" destId="{45CF8A97-3FA7-489E-907B-95A6E6842ACB}" srcOrd="0" destOrd="0" presId="urn:microsoft.com/office/officeart/2005/8/layout/vList5"/>
    <dgm:cxn modelId="{3D9E4784-2EB9-4B4A-8B5D-DF5336B79AAA}" type="presParOf" srcId="{7BD59602-BF3B-4887-B11B-88B3BFC04ABE}" destId="{3AC1E2EF-75D7-42A4-952F-5E58F870F06E}" srcOrd="1" destOrd="0" presId="urn:microsoft.com/office/officeart/2005/8/layout/vList5"/>
    <dgm:cxn modelId="{4C1C8F2F-CCAB-40BE-AFB8-A65C11D04838}" type="presParOf" srcId="{203B8396-CDF2-47F8-9E94-4650FADBBE3D}" destId="{87F640B0-F8F1-4ADC-B12B-29DE0F19E90B}" srcOrd="1" destOrd="0" presId="urn:microsoft.com/office/officeart/2005/8/layout/vList5"/>
    <dgm:cxn modelId="{6B558F88-E1DB-494B-A22A-7B717DA8CBED}" type="presParOf" srcId="{203B8396-CDF2-47F8-9E94-4650FADBBE3D}" destId="{FC78AFC3-35EE-4FD9-94BA-F8F85D93CA4D}" srcOrd="2" destOrd="0" presId="urn:microsoft.com/office/officeart/2005/8/layout/vList5"/>
    <dgm:cxn modelId="{0695C73D-82CE-4D3A-841D-591E9385AD77}" type="presParOf" srcId="{FC78AFC3-35EE-4FD9-94BA-F8F85D93CA4D}" destId="{307C52E6-A587-41B8-BC33-72300870CD41}" srcOrd="0" destOrd="0" presId="urn:microsoft.com/office/officeart/2005/8/layout/vList5"/>
    <dgm:cxn modelId="{FF23D875-2C41-44A8-B105-AFC7F1105F82}" type="presParOf" srcId="{FC78AFC3-35EE-4FD9-94BA-F8F85D93CA4D}" destId="{96886592-6D3E-42C3-8D14-62B3748DDB87}" srcOrd="1" destOrd="0" presId="urn:microsoft.com/office/officeart/2005/8/layout/vList5"/>
    <dgm:cxn modelId="{B1809665-4403-4170-9DA2-E5B27FB31F60}" type="presParOf" srcId="{203B8396-CDF2-47F8-9E94-4650FADBBE3D}" destId="{6968C11E-C3D5-46E5-A231-0F9ED3E0A49C}" srcOrd="3" destOrd="0" presId="urn:microsoft.com/office/officeart/2005/8/layout/vList5"/>
    <dgm:cxn modelId="{D6DEC700-9C61-4DBA-87AE-7FC6B0A18FE8}" type="presParOf" srcId="{203B8396-CDF2-47F8-9E94-4650FADBBE3D}" destId="{04700B33-D5BC-4049-AC51-12E650D72606}" srcOrd="4" destOrd="0" presId="urn:microsoft.com/office/officeart/2005/8/layout/vList5"/>
    <dgm:cxn modelId="{ACB88510-E42D-4D07-86DE-667814A8F622}" type="presParOf" srcId="{04700B33-D5BC-4049-AC51-12E650D72606}" destId="{CD426C91-3890-4ADA-AAF1-7809820DFC3F}" srcOrd="0" destOrd="0" presId="urn:microsoft.com/office/officeart/2005/8/layout/vList5"/>
    <dgm:cxn modelId="{0B426C1F-F800-4F27-B672-A77784E4050F}" type="presParOf" srcId="{04700B33-D5BC-4049-AC51-12E650D72606}" destId="{0121818A-27D0-4DE8-AC45-3D95983375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EF78449-F013-43DC-85EA-54256F4653B2}">
      <dgm:prSet phldrT="[Texto]"/>
      <dgm:spPr/>
      <dgm:t>
        <a:bodyPr/>
        <a:lstStyle/>
        <a:p>
          <a:r>
            <a:rPr lang="es-ES" dirty="0"/>
            <a:t>Integrantes Comité de Selección</a:t>
          </a:r>
        </a:p>
      </dgm:t>
    </dgm:pt>
    <dgm:pt modelId="{0CCDD66C-4E5B-4A55-8E64-F34A141C6013}" type="parTrans" cxnId="{865880DF-AC37-40EB-BA0C-99164CE34C88}">
      <dgm:prSet/>
      <dgm:spPr/>
      <dgm:t>
        <a:bodyPr/>
        <a:lstStyle/>
        <a:p>
          <a:endParaRPr lang="es-ES"/>
        </a:p>
      </dgm:t>
    </dgm:pt>
    <dgm:pt modelId="{3E736989-0F01-4A61-878F-4FFAD52EF697}" type="sibTrans" cxnId="{865880DF-AC37-40EB-BA0C-99164CE34C88}">
      <dgm:prSet/>
      <dgm:spPr/>
      <dgm:t>
        <a:bodyPr/>
        <a:lstStyle/>
        <a:p>
          <a:endParaRPr lang="es-ES"/>
        </a:p>
      </dgm:t>
    </dgm:pt>
    <dgm:pt modelId="{571CC1D5-1863-48E7-B56E-B9F029BF163D}">
      <dgm:prSet phldrT="[Texto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altLang="es-CL" sz="13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Jefe o Encargado de Personal.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B3D7D65A-7FAB-4BB4-8E59-BD89506435DF}" type="parTrans" cxnId="{8EF0B0DA-B8A1-4689-A0AB-5295246573A6}">
      <dgm:prSet/>
      <dgm:spPr/>
      <dgm:t>
        <a:bodyPr/>
        <a:lstStyle/>
        <a:p>
          <a:endParaRPr lang="es-ES"/>
        </a:p>
      </dgm:t>
    </dgm:pt>
    <dgm:pt modelId="{009AA11E-123E-438B-8F8C-0366D556BF44}" type="sibTrans" cxnId="{8EF0B0DA-B8A1-4689-A0AB-5295246573A6}">
      <dgm:prSet/>
      <dgm:spPr/>
      <dgm:t>
        <a:bodyPr/>
        <a:lstStyle/>
        <a:p>
          <a:endParaRPr lang="es-ES"/>
        </a:p>
      </dgm:t>
    </dgm:pt>
    <dgm:pt modelId="{186B7C49-28D3-4722-A9E0-1BFD42F46836}">
      <dgm:prSet/>
      <dgm:spPr/>
      <dgm:t>
        <a:bodyPr/>
        <a:lstStyle/>
        <a:p>
          <a:r>
            <a:rPr lang="es-ES" dirty="0"/>
            <a:t>Participantes Comité de Selección (derecho a voz)</a:t>
          </a:r>
        </a:p>
      </dgm:t>
    </dgm:pt>
    <dgm:pt modelId="{5EBDAA88-EB69-4DD8-939A-2FB6165498F7}" type="parTrans" cxnId="{A2122803-CDA7-473D-B19D-B611C5F3A084}">
      <dgm:prSet/>
      <dgm:spPr/>
      <dgm:t>
        <a:bodyPr/>
        <a:lstStyle/>
        <a:p>
          <a:endParaRPr lang="es-ES"/>
        </a:p>
      </dgm:t>
    </dgm:pt>
    <dgm:pt modelId="{0E7ADFFE-ACC7-411A-BDFC-1FE58B41B3F4}" type="sibTrans" cxnId="{A2122803-CDA7-473D-B19D-B611C5F3A084}">
      <dgm:prSet/>
      <dgm:spPr/>
      <dgm:t>
        <a:bodyPr/>
        <a:lstStyle/>
        <a:p>
          <a:endParaRPr lang="es-ES"/>
        </a:p>
      </dgm:t>
    </dgm:pt>
    <dgm:pt modelId="{7279C36E-CCC0-4CFB-8E1E-DABB2FD64DD7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Un representante de cada una de las  dos asociaciones de funcionarios que, según su número de afiliados, posea mayor representatividad de profesionales en el Servicio de Salud.</a:t>
          </a:r>
        </a:p>
      </dgm:t>
    </dgm:pt>
    <dgm:pt modelId="{7DAAE1B1-988E-45D1-8E98-60D10C02CC88}" type="parTrans" cxnId="{70E8E2BD-2D0D-490A-BD0B-9BFA5AB26E43}">
      <dgm:prSet/>
      <dgm:spPr/>
      <dgm:t>
        <a:bodyPr/>
        <a:lstStyle/>
        <a:p>
          <a:endParaRPr lang="es-ES"/>
        </a:p>
      </dgm:t>
    </dgm:pt>
    <dgm:pt modelId="{87EEB320-629C-4B8F-A4DF-E76C8DBCB953}" type="sibTrans" cxnId="{70E8E2BD-2D0D-490A-BD0B-9BFA5AB26E43}">
      <dgm:prSet/>
      <dgm:spPr/>
      <dgm:t>
        <a:bodyPr/>
        <a:lstStyle/>
        <a:p>
          <a:endParaRPr lang="es-ES"/>
        </a:p>
      </dgm:t>
    </dgm:pt>
    <dgm:pt modelId="{3A778810-84FA-46EE-8F3D-8530BC9A9CFB}">
      <dgm:prSet/>
      <dgm:spPr/>
      <dgm:t>
        <a:bodyPr/>
        <a:lstStyle/>
        <a:p>
          <a:r>
            <a:rPr lang="es-ES" dirty="0"/>
            <a:t>Factores</a:t>
          </a:r>
        </a:p>
      </dgm:t>
    </dgm:pt>
    <dgm:pt modelId="{89CC570B-231C-4213-81E6-A1A3B69AC243}" type="parTrans" cxnId="{0C48C06F-1B03-4470-8998-99B37E8066D0}">
      <dgm:prSet/>
      <dgm:spPr/>
      <dgm:t>
        <a:bodyPr/>
        <a:lstStyle/>
        <a:p>
          <a:endParaRPr lang="es-ES"/>
        </a:p>
      </dgm:t>
    </dgm:pt>
    <dgm:pt modelId="{A3101C56-29CA-448E-AE26-6977E5C925B1}" type="sibTrans" cxnId="{0C48C06F-1B03-4470-8998-99B37E8066D0}">
      <dgm:prSet/>
      <dgm:spPr/>
      <dgm:t>
        <a:bodyPr/>
        <a:lstStyle/>
        <a:p>
          <a:endParaRPr lang="es-ES"/>
        </a:p>
      </dgm:t>
    </dgm:pt>
    <dgm:pt modelId="{B579B115-09E6-41AF-B756-D6FA0D33D2DE}">
      <dgm:prSet custT="1"/>
      <dgm:spPr/>
      <dgm:t>
        <a:bodyPr/>
        <a:lstStyle/>
        <a:p>
          <a:r>
            <a:rPr lang="es-ES" sz="1300" dirty="0">
              <a:latin typeface="+mn-lt"/>
            </a:rPr>
            <a:t>Experiencia Calificada.</a:t>
          </a:r>
        </a:p>
      </dgm:t>
    </dgm:pt>
    <dgm:pt modelId="{2ADBE1F0-2C51-4D3D-8828-6C5D89A4EF07}" type="parTrans" cxnId="{1832D36D-ACC7-4C9F-A650-C4D10A6ECAE5}">
      <dgm:prSet/>
      <dgm:spPr/>
      <dgm:t>
        <a:bodyPr/>
        <a:lstStyle/>
        <a:p>
          <a:endParaRPr lang="es-ES"/>
        </a:p>
      </dgm:t>
    </dgm:pt>
    <dgm:pt modelId="{09E53128-B4E6-4E16-A7AE-A1E34BFBD230}" type="sibTrans" cxnId="{1832D36D-ACC7-4C9F-A650-C4D10A6ECAE5}">
      <dgm:prSet/>
      <dgm:spPr/>
      <dgm:t>
        <a:bodyPr/>
        <a:lstStyle/>
        <a:p>
          <a:endParaRPr lang="es-ES"/>
        </a:p>
      </dgm:t>
    </dgm:pt>
    <dgm:pt modelId="{87F40FED-FD81-4640-8307-5B4838D2598C}">
      <dgm:prSet custT="1"/>
      <dgm:spPr/>
      <dgm:t>
        <a:bodyPr/>
        <a:lstStyle/>
        <a:p>
          <a:r>
            <a:rPr lang="es-ES" sz="1300" dirty="0">
              <a:latin typeface="+mn-lt"/>
            </a:rPr>
            <a:t>Capacitación Pertinente</a:t>
          </a:r>
        </a:p>
      </dgm:t>
    </dgm:pt>
    <dgm:pt modelId="{C2A9EFA6-087A-49F9-B4B8-8C3068DB40B8}" type="parTrans" cxnId="{3EB9EABA-7B15-4335-88C6-F924E96FD9FD}">
      <dgm:prSet/>
      <dgm:spPr/>
      <dgm:t>
        <a:bodyPr/>
        <a:lstStyle/>
        <a:p>
          <a:endParaRPr lang="es-ES"/>
        </a:p>
      </dgm:t>
    </dgm:pt>
    <dgm:pt modelId="{4CA110C1-6416-493B-A52A-6F515EE7A1C4}" type="sibTrans" cxnId="{3EB9EABA-7B15-4335-88C6-F924E96FD9FD}">
      <dgm:prSet/>
      <dgm:spPr/>
      <dgm:t>
        <a:bodyPr/>
        <a:lstStyle/>
        <a:p>
          <a:endParaRPr lang="es-ES"/>
        </a:p>
      </dgm:t>
    </dgm:pt>
    <dgm:pt modelId="{CB9902D4-7E8D-44F5-BEB4-1104FA1FB772}">
      <dgm:prSet custT="1"/>
      <dgm:spPr/>
      <dgm:t>
        <a:bodyPr/>
        <a:lstStyle/>
        <a:p>
          <a:r>
            <a:rPr lang="es-ES" sz="1300" dirty="0">
              <a:latin typeface="+mn-lt"/>
            </a:rPr>
            <a:t>Evaluación de Desempeño</a:t>
          </a:r>
        </a:p>
      </dgm:t>
    </dgm:pt>
    <dgm:pt modelId="{1196E5E0-0C64-46A3-B6B8-C2E6914FCA90}" type="parTrans" cxnId="{FE01B904-6E10-4B97-8969-6B136ADF5C3A}">
      <dgm:prSet/>
      <dgm:spPr/>
      <dgm:t>
        <a:bodyPr/>
        <a:lstStyle/>
        <a:p>
          <a:endParaRPr lang="es-ES"/>
        </a:p>
      </dgm:t>
    </dgm:pt>
    <dgm:pt modelId="{765CDD0F-2F15-4935-AF0A-84E660B4EAB4}" type="sibTrans" cxnId="{FE01B904-6E10-4B97-8969-6B136ADF5C3A}">
      <dgm:prSet/>
      <dgm:spPr/>
      <dgm:t>
        <a:bodyPr/>
        <a:lstStyle/>
        <a:p>
          <a:endParaRPr lang="es-ES"/>
        </a:p>
      </dgm:t>
    </dgm:pt>
    <dgm:pt modelId="{59109FFB-C72C-41C9-86AF-62B265B92892}">
      <dgm:prSet custT="1"/>
      <dgm:spPr/>
      <dgm:t>
        <a:bodyPr/>
        <a:lstStyle/>
        <a:p>
          <a:r>
            <a:rPr lang="es-ES" sz="1300" dirty="0">
              <a:latin typeface="+mn-lt"/>
            </a:rPr>
            <a:t>Aptitudes Específicas para el Desempeño de la Función</a:t>
          </a:r>
        </a:p>
      </dgm:t>
    </dgm:pt>
    <dgm:pt modelId="{C72837D6-4A8F-4263-ACF8-75E3457E6160}" type="parTrans" cxnId="{534EB0CA-FAC2-4D03-9737-838E3CA68893}">
      <dgm:prSet/>
      <dgm:spPr/>
      <dgm:t>
        <a:bodyPr/>
        <a:lstStyle/>
        <a:p>
          <a:endParaRPr lang="es-ES"/>
        </a:p>
      </dgm:t>
    </dgm:pt>
    <dgm:pt modelId="{EEF89FFB-6504-4D1C-BAB3-F99DFBDAB7D8}" type="sibTrans" cxnId="{534EB0CA-FAC2-4D03-9737-838E3CA68893}">
      <dgm:prSet/>
      <dgm:spPr/>
      <dgm:t>
        <a:bodyPr/>
        <a:lstStyle/>
        <a:p>
          <a:endParaRPr lang="es-ES"/>
        </a:p>
      </dgm:t>
    </dgm:pt>
    <dgm:pt modelId="{056EAFFF-25B1-4F60-A58A-0F2E879D01E9}">
      <dgm:prSet custT="1"/>
      <dgm:spPr/>
      <dgm:t>
        <a:bodyPr/>
        <a:lstStyle/>
        <a:p>
          <a:r>
            <a:rPr lang="es-CL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Cinco funcionarios(as) de más alto nivel jerárquico de la Red y sus respectivos reemplazantes, con excepción del Jefe Superior del Servicio.</a:t>
          </a:r>
        </a:p>
      </dgm:t>
    </dgm:pt>
    <dgm:pt modelId="{EF6D1989-04CE-4F87-8AF2-A407469ACE60}" type="parTrans" cxnId="{2A032F53-0BB7-4674-BCA2-E4CA3A4C38AC}">
      <dgm:prSet/>
      <dgm:spPr/>
      <dgm:t>
        <a:bodyPr/>
        <a:lstStyle/>
        <a:p>
          <a:endParaRPr lang="es-CL"/>
        </a:p>
      </dgm:t>
    </dgm:pt>
    <dgm:pt modelId="{5EF20C28-AEDB-418E-BFCB-E6E1712D1D84}" type="sibTrans" cxnId="{2A032F53-0BB7-4674-BCA2-E4CA3A4C38AC}">
      <dgm:prSet/>
      <dgm:spPr/>
      <dgm:t>
        <a:bodyPr/>
        <a:lstStyle/>
        <a:p>
          <a:endParaRPr lang="es-CL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D4BBCEF4-9D36-46F9-B587-96116E8FC01D}" type="pres">
      <dgm:prSet presAssocID="{2EF78449-F013-43DC-85EA-54256F4653B2}" presName="linNode" presStyleCnt="0"/>
      <dgm:spPr/>
    </dgm:pt>
    <dgm:pt modelId="{8B6C5B0D-2339-4035-87ED-D0B87EF09171}" type="pres">
      <dgm:prSet presAssocID="{2EF78449-F013-43DC-85EA-54256F4653B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E1CC9AD-54FB-4E3F-BF9F-B29BF502936F}" type="pres">
      <dgm:prSet presAssocID="{2EF78449-F013-43DC-85EA-54256F4653B2}" presName="descendantText" presStyleLbl="alignAccFollowNode1" presStyleIdx="0" presStyleCnt="3">
        <dgm:presLayoutVars>
          <dgm:bulletEnabled val="1"/>
        </dgm:presLayoutVars>
      </dgm:prSet>
      <dgm:spPr/>
    </dgm:pt>
    <dgm:pt modelId="{BECAAD72-B802-4944-ADD8-6D7B5597DB9D}" type="pres">
      <dgm:prSet presAssocID="{3E736989-0F01-4A61-878F-4FFAD52EF697}" presName="sp" presStyleCnt="0"/>
      <dgm:spPr/>
    </dgm:pt>
    <dgm:pt modelId="{E480F538-E4AF-407B-9A5E-29FE6B02CCA5}" type="pres">
      <dgm:prSet presAssocID="{186B7C49-28D3-4722-A9E0-1BFD42F46836}" presName="linNode" presStyleCnt="0"/>
      <dgm:spPr/>
    </dgm:pt>
    <dgm:pt modelId="{4188F8C1-7DD6-441C-8E23-04E0DC350304}" type="pres">
      <dgm:prSet presAssocID="{186B7C49-28D3-4722-A9E0-1BFD42F4683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3A74351-2330-4857-9877-0F0C44D68A53}" type="pres">
      <dgm:prSet presAssocID="{186B7C49-28D3-4722-A9E0-1BFD42F46836}" presName="descendantText" presStyleLbl="alignAccFollowNode1" presStyleIdx="1" presStyleCnt="3">
        <dgm:presLayoutVars>
          <dgm:bulletEnabled val="1"/>
        </dgm:presLayoutVars>
      </dgm:prSet>
      <dgm:spPr/>
    </dgm:pt>
    <dgm:pt modelId="{79B07D9A-B0DE-408F-8632-0EA34F504146}" type="pres">
      <dgm:prSet presAssocID="{0E7ADFFE-ACC7-411A-BDFC-1FE58B41B3F4}" presName="sp" presStyleCnt="0"/>
      <dgm:spPr/>
    </dgm:pt>
    <dgm:pt modelId="{25B92CA6-EB5C-4770-A8CC-A6CBFD952C36}" type="pres">
      <dgm:prSet presAssocID="{3A778810-84FA-46EE-8F3D-8530BC9A9CFB}" presName="linNode" presStyleCnt="0"/>
      <dgm:spPr/>
    </dgm:pt>
    <dgm:pt modelId="{64490B3B-9AA6-4BB5-B5F7-81C484A584E9}" type="pres">
      <dgm:prSet presAssocID="{3A778810-84FA-46EE-8F3D-8530BC9A9CF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83E1800-38EC-449D-94D0-009B3909CA78}" type="pres">
      <dgm:prSet presAssocID="{3A778810-84FA-46EE-8F3D-8530BC9A9CF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2122803-CDA7-473D-B19D-B611C5F3A084}" srcId="{BF703E5D-CB40-46CB-9CAE-D87BFF6880E9}" destId="{186B7C49-28D3-4722-A9E0-1BFD42F46836}" srcOrd="1" destOrd="0" parTransId="{5EBDAA88-EB69-4DD8-939A-2FB6165498F7}" sibTransId="{0E7ADFFE-ACC7-411A-BDFC-1FE58B41B3F4}"/>
    <dgm:cxn modelId="{FE01B904-6E10-4B97-8969-6B136ADF5C3A}" srcId="{3A778810-84FA-46EE-8F3D-8530BC9A9CFB}" destId="{CB9902D4-7E8D-44F5-BEB4-1104FA1FB772}" srcOrd="2" destOrd="0" parTransId="{1196E5E0-0C64-46A3-B6B8-C2E6914FCA90}" sibTransId="{765CDD0F-2F15-4935-AF0A-84E660B4EAB4}"/>
    <dgm:cxn modelId="{07CD9C0D-2F9B-4155-86E8-F97734B8ECBF}" type="presOf" srcId="{B579B115-09E6-41AF-B756-D6FA0D33D2DE}" destId="{183E1800-38EC-449D-94D0-009B3909CA78}" srcOrd="0" destOrd="0" presId="urn:microsoft.com/office/officeart/2005/8/layout/vList5"/>
    <dgm:cxn modelId="{C191E60E-1B27-4D6F-B4DA-0F21712B4AAA}" type="presOf" srcId="{59109FFB-C72C-41C9-86AF-62B265B92892}" destId="{183E1800-38EC-449D-94D0-009B3909CA78}" srcOrd="0" destOrd="3" presId="urn:microsoft.com/office/officeart/2005/8/layout/vList5"/>
    <dgm:cxn modelId="{19AEA033-9247-4EC7-9CF5-6ADF0367B666}" type="presOf" srcId="{BF703E5D-CB40-46CB-9CAE-D87BFF6880E9}" destId="{203B8396-CDF2-47F8-9E94-4650FADBBE3D}" srcOrd="0" destOrd="0" presId="urn:microsoft.com/office/officeart/2005/8/layout/vList5"/>
    <dgm:cxn modelId="{1832D36D-ACC7-4C9F-A650-C4D10A6ECAE5}" srcId="{3A778810-84FA-46EE-8F3D-8530BC9A9CFB}" destId="{B579B115-09E6-41AF-B756-D6FA0D33D2DE}" srcOrd="0" destOrd="0" parTransId="{2ADBE1F0-2C51-4D3D-8828-6C5D89A4EF07}" sibTransId="{09E53128-B4E6-4E16-A7AE-A1E34BFBD230}"/>
    <dgm:cxn modelId="{0C48C06F-1B03-4470-8998-99B37E8066D0}" srcId="{BF703E5D-CB40-46CB-9CAE-D87BFF6880E9}" destId="{3A778810-84FA-46EE-8F3D-8530BC9A9CFB}" srcOrd="2" destOrd="0" parTransId="{89CC570B-231C-4213-81E6-A1A3B69AC243}" sibTransId="{A3101C56-29CA-448E-AE26-6977E5C925B1}"/>
    <dgm:cxn modelId="{A87B3771-8F8F-4F2A-A8C0-65B09DB7DBEB}" type="presOf" srcId="{186B7C49-28D3-4722-A9E0-1BFD42F46836}" destId="{4188F8C1-7DD6-441C-8E23-04E0DC350304}" srcOrd="0" destOrd="0" presId="urn:microsoft.com/office/officeart/2005/8/layout/vList5"/>
    <dgm:cxn modelId="{2A032F53-0BB7-4674-BCA2-E4CA3A4C38AC}" srcId="{2EF78449-F013-43DC-85EA-54256F4653B2}" destId="{056EAFFF-25B1-4F60-A58A-0F2E879D01E9}" srcOrd="1" destOrd="0" parTransId="{EF6D1989-04CE-4F87-8AF2-A407469ACE60}" sibTransId="{5EF20C28-AEDB-418E-BFCB-E6E1712D1D84}"/>
    <dgm:cxn modelId="{805FAE85-F953-43A3-AEF5-EE4DB3EA5426}" type="presOf" srcId="{2EF78449-F013-43DC-85EA-54256F4653B2}" destId="{8B6C5B0D-2339-4035-87ED-D0B87EF09171}" srcOrd="0" destOrd="0" presId="urn:microsoft.com/office/officeart/2005/8/layout/vList5"/>
    <dgm:cxn modelId="{3EB9EABA-7B15-4335-88C6-F924E96FD9FD}" srcId="{3A778810-84FA-46EE-8F3D-8530BC9A9CFB}" destId="{87F40FED-FD81-4640-8307-5B4838D2598C}" srcOrd="1" destOrd="0" parTransId="{C2A9EFA6-087A-49F9-B4B8-8C3068DB40B8}" sibTransId="{4CA110C1-6416-493B-A52A-6F515EE7A1C4}"/>
    <dgm:cxn modelId="{CE62C1BC-7098-4884-988B-6FAEEF856220}" type="presOf" srcId="{056EAFFF-25B1-4F60-A58A-0F2E879D01E9}" destId="{4E1CC9AD-54FB-4E3F-BF9F-B29BF502936F}" srcOrd="0" destOrd="1" presId="urn:microsoft.com/office/officeart/2005/8/layout/vList5"/>
    <dgm:cxn modelId="{70E8E2BD-2D0D-490A-BD0B-9BFA5AB26E43}" srcId="{186B7C49-28D3-4722-A9E0-1BFD42F46836}" destId="{7279C36E-CCC0-4CFB-8E1E-DABB2FD64DD7}" srcOrd="0" destOrd="0" parTransId="{7DAAE1B1-988E-45D1-8E98-60D10C02CC88}" sibTransId="{87EEB320-629C-4B8F-A4DF-E76C8DBCB953}"/>
    <dgm:cxn modelId="{F41573BE-2E51-4FF5-BA4C-8C2B3854B89B}" type="presOf" srcId="{87F40FED-FD81-4640-8307-5B4838D2598C}" destId="{183E1800-38EC-449D-94D0-009B3909CA78}" srcOrd="0" destOrd="1" presId="urn:microsoft.com/office/officeart/2005/8/layout/vList5"/>
    <dgm:cxn modelId="{D799E6C7-358D-472A-BDF3-A83CD3CDF257}" type="presOf" srcId="{571CC1D5-1863-48E7-B56E-B9F029BF163D}" destId="{4E1CC9AD-54FB-4E3F-BF9F-B29BF502936F}" srcOrd="0" destOrd="0" presId="urn:microsoft.com/office/officeart/2005/8/layout/vList5"/>
    <dgm:cxn modelId="{534EB0CA-FAC2-4D03-9737-838E3CA68893}" srcId="{3A778810-84FA-46EE-8F3D-8530BC9A9CFB}" destId="{59109FFB-C72C-41C9-86AF-62B265B92892}" srcOrd="3" destOrd="0" parTransId="{C72837D6-4A8F-4263-ACF8-75E3457E6160}" sibTransId="{EEF89FFB-6504-4D1C-BAB3-F99DFBDAB7D8}"/>
    <dgm:cxn modelId="{DBE13DD8-5148-4226-8175-D772F2C071FA}" type="presOf" srcId="{3A778810-84FA-46EE-8F3D-8530BC9A9CFB}" destId="{64490B3B-9AA6-4BB5-B5F7-81C484A584E9}" srcOrd="0" destOrd="0" presId="urn:microsoft.com/office/officeart/2005/8/layout/vList5"/>
    <dgm:cxn modelId="{E40AC9D8-A07F-41C1-BC9B-16DF9A0C9626}" type="presOf" srcId="{7279C36E-CCC0-4CFB-8E1E-DABB2FD64DD7}" destId="{A3A74351-2330-4857-9877-0F0C44D68A53}" srcOrd="0" destOrd="0" presId="urn:microsoft.com/office/officeart/2005/8/layout/vList5"/>
    <dgm:cxn modelId="{8EF0B0DA-B8A1-4689-A0AB-5295246573A6}" srcId="{2EF78449-F013-43DC-85EA-54256F4653B2}" destId="{571CC1D5-1863-48E7-B56E-B9F029BF163D}" srcOrd="0" destOrd="0" parTransId="{B3D7D65A-7FAB-4BB4-8E59-BD89506435DF}" sibTransId="{009AA11E-123E-438B-8F8C-0366D556BF44}"/>
    <dgm:cxn modelId="{865880DF-AC37-40EB-BA0C-99164CE34C88}" srcId="{BF703E5D-CB40-46CB-9CAE-D87BFF6880E9}" destId="{2EF78449-F013-43DC-85EA-54256F4653B2}" srcOrd="0" destOrd="0" parTransId="{0CCDD66C-4E5B-4A55-8E64-F34A141C6013}" sibTransId="{3E736989-0F01-4A61-878F-4FFAD52EF697}"/>
    <dgm:cxn modelId="{C443A3F3-B5FE-4152-BF8F-1A2EBD8E9CCC}" type="presOf" srcId="{CB9902D4-7E8D-44F5-BEB4-1104FA1FB772}" destId="{183E1800-38EC-449D-94D0-009B3909CA78}" srcOrd="0" destOrd="2" presId="urn:microsoft.com/office/officeart/2005/8/layout/vList5"/>
    <dgm:cxn modelId="{D6906B3A-48E3-4CFB-919A-416D5DCD18B7}" type="presParOf" srcId="{203B8396-CDF2-47F8-9E94-4650FADBBE3D}" destId="{D4BBCEF4-9D36-46F9-B587-96116E8FC01D}" srcOrd="0" destOrd="0" presId="urn:microsoft.com/office/officeart/2005/8/layout/vList5"/>
    <dgm:cxn modelId="{6ACB1A00-6A4B-4C07-BB90-0E516D93864C}" type="presParOf" srcId="{D4BBCEF4-9D36-46F9-B587-96116E8FC01D}" destId="{8B6C5B0D-2339-4035-87ED-D0B87EF09171}" srcOrd="0" destOrd="0" presId="urn:microsoft.com/office/officeart/2005/8/layout/vList5"/>
    <dgm:cxn modelId="{850416AD-B034-4972-B4AD-EA63577E47FC}" type="presParOf" srcId="{D4BBCEF4-9D36-46F9-B587-96116E8FC01D}" destId="{4E1CC9AD-54FB-4E3F-BF9F-B29BF502936F}" srcOrd="1" destOrd="0" presId="urn:microsoft.com/office/officeart/2005/8/layout/vList5"/>
    <dgm:cxn modelId="{88B94CA0-8151-48DF-BCE3-A73D5FD4196D}" type="presParOf" srcId="{203B8396-CDF2-47F8-9E94-4650FADBBE3D}" destId="{BECAAD72-B802-4944-ADD8-6D7B5597DB9D}" srcOrd="1" destOrd="0" presId="urn:microsoft.com/office/officeart/2005/8/layout/vList5"/>
    <dgm:cxn modelId="{D4B3DAD9-4635-404C-876C-2BE2C8140597}" type="presParOf" srcId="{203B8396-CDF2-47F8-9E94-4650FADBBE3D}" destId="{E480F538-E4AF-407B-9A5E-29FE6B02CCA5}" srcOrd="2" destOrd="0" presId="urn:microsoft.com/office/officeart/2005/8/layout/vList5"/>
    <dgm:cxn modelId="{454D26F4-45F6-4520-ACDD-86DAE3DAE72E}" type="presParOf" srcId="{E480F538-E4AF-407B-9A5E-29FE6B02CCA5}" destId="{4188F8C1-7DD6-441C-8E23-04E0DC350304}" srcOrd="0" destOrd="0" presId="urn:microsoft.com/office/officeart/2005/8/layout/vList5"/>
    <dgm:cxn modelId="{6023CFDE-3144-494D-92F7-CCCF685F5CA4}" type="presParOf" srcId="{E480F538-E4AF-407B-9A5E-29FE6B02CCA5}" destId="{A3A74351-2330-4857-9877-0F0C44D68A53}" srcOrd="1" destOrd="0" presId="urn:microsoft.com/office/officeart/2005/8/layout/vList5"/>
    <dgm:cxn modelId="{85CB6FD1-07AF-4814-96A9-D2B6CBB5197F}" type="presParOf" srcId="{203B8396-CDF2-47F8-9E94-4650FADBBE3D}" destId="{79B07D9A-B0DE-408F-8632-0EA34F504146}" srcOrd="3" destOrd="0" presId="urn:microsoft.com/office/officeart/2005/8/layout/vList5"/>
    <dgm:cxn modelId="{3C7B1E4D-9557-49FE-9FB0-696AEDEB224E}" type="presParOf" srcId="{203B8396-CDF2-47F8-9E94-4650FADBBE3D}" destId="{25B92CA6-EB5C-4770-A8CC-A6CBFD952C36}" srcOrd="4" destOrd="0" presId="urn:microsoft.com/office/officeart/2005/8/layout/vList5"/>
    <dgm:cxn modelId="{EF1214E3-5DCC-41EB-983D-874604108FE0}" type="presParOf" srcId="{25B92CA6-EB5C-4770-A8CC-A6CBFD952C36}" destId="{64490B3B-9AA6-4BB5-B5F7-81C484A584E9}" srcOrd="0" destOrd="0" presId="urn:microsoft.com/office/officeart/2005/8/layout/vList5"/>
    <dgm:cxn modelId="{0603893B-DE42-4349-969E-0D1AB4DF6DD3}" type="presParOf" srcId="{25B92CA6-EB5C-4770-A8CC-A6CBFD952C36}" destId="{183E1800-38EC-449D-94D0-009B3909CA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1E2EF-75D7-42A4-952F-5E58F870F06E}">
      <dsp:nvSpPr>
        <dsp:cNvPr id="0" name=""/>
        <dsp:cNvSpPr/>
      </dsp:nvSpPr>
      <dsp:spPr>
        <a:xfrm rot="5400000">
          <a:off x="3337648" y="-1010877"/>
          <a:ext cx="1429471" cy="38140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Todos los funcionarios titulares de la planta de profesionales, con excepción de los  que estén en grado 5, vigentes a la fecha de publicación de los D.F.L., en el caso del primer proceso y, a la fecha de  Resolución del llamado a concurso, para el segundo proceso.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 rot="-5400000">
        <a:off x="2145380" y="251172"/>
        <a:ext cx="3744227" cy="1289909"/>
      </dsp:txXfrm>
    </dsp:sp>
    <dsp:sp modelId="{45CF8A97-3FA7-489E-907B-95A6E6842ACB}">
      <dsp:nvSpPr>
        <dsp:cNvPr id="0" name=""/>
        <dsp:cNvSpPr/>
      </dsp:nvSpPr>
      <dsp:spPr>
        <a:xfrm>
          <a:off x="0" y="2707"/>
          <a:ext cx="2145380" cy="17868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¿Quién participa?</a:t>
          </a:r>
        </a:p>
      </dsp:txBody>
      <dsp:txXfrm>
        <a:off x="87226" y="89933"/>
        <a:ext cx="1970928" cy="1612387"/>
      </dsp:txXfrm>
    </dsp:sp>
    <dsp:sp modelId="{0121818A-27D0-4DE8-AC45-3D95983375AB}">
      <dsp:nvSpPr>
        <dsp:cNvPr id="0" name=""/>
        <dsp:cNvSpPr/>
      </dsp:nvSpPr>
      <dsp:spPr>
        <a:xfrm rot="5400000">
          <a:off x="3337648" y="865303"/>
          <a:ext cx="1429471" cy="3814008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300" b="0" kern="1200" dirty="0">
              <a:latin typeface="+mn-lt"/>
            </a:rPr>
            <a:t>Certificado de Antecedentes de Participación: a)</a:t>
          </a:r>
          <a:r>
            <a:rPr lang="es-ES" altLang="es-CL" sz="1300" kern="1200" dirty="0">
              <a:latin typeface="+mn-lt"/>
            </a:rPr>
            <a:t> Antecedentes personales,  de estudios  y  laborales; 				       b) Actividades de capacitación pertinente;      c) Antigüedad en la planta de profesionales y/o directivos de carrera; y 		      d) Tres últimas calificaciones en el Servicio de Salud.</a:t>
          </a:r>
          <a:endParaRPr lang="es-ES" sz="1300" kern="1200" dirty="0">
            <a:latin typeface="+mn-lt"/>
          </a:endParaRPr>
        </a:p>
      </dsp:txBody>
      <dsp:txXfrm rot="-5400000">
        <a:off x="2145380" y="2127353"/>
        <a:ext cx="3744227" cy="1289909"/>
      </dsp:txXfrm>
    </dsp:sp>
    <dsp:sp modelId="{CD426C91-3890-4ADA-AAF1-7809820DFC3F}">
      <dsp:nvSpPr>
        <dsp:cNvPr id="0" name=""/>
        <dsp:cNvSpPr/>
      </dsp:nvSpPr>
      <dsp:spPr>
        <a:xfrm>
          <a:off x="0" y="1878888"/>
          <a:ext cx="2145380" cy="178683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¿Cómo participa?</a:t>
          </a:r>
        </a:p>
      </dsp:txBody>
      <dsp:txXfrm>
        <a:off x="87226" y="1966114"/>
        <a:ext cx="1970928" cy="1612387"/>
      </dsp:txXfrm>
    </dsp:sp>
    <dsp:sp modelId="{4E1CC9AD-54FB-4E3F-BF9F-B29BF502936F}">
      <dsp:nvSpPr>
        <dsp:cNvPr id="0" name=""/>
        <dsp:cNvSpPr/>
      </dsp:nvSpPr>
      <dsp:spPr>
        <a:xfrm rot="5400000">
          <a:off x="3337648" y="2741484"/>
          <a:ext cx="1429471" cy="381400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Jefe o Encargado de Personal.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Cinco funcionarios(as) de más alto nivel jerárquico de la Red y sus respectivos reemplazantes, con excepción del Jefe Superior del Servicio.</a:t>
          </a:r>
        </a:p>
      </dsp:txBody>
      <dsp:txXfrm rot="-5400000">
        <a:off x="2145380" y="4003534"/>
        <a:ext cx="3744227" cy="1289909"/>
      </dsp:txXfrm>
    </dsp:sp>
    <dsp:sp modelId="{8B6C5B0D-2339-4035-87ED-D0B87EF09171}">
      <dsp:nvSpPr>
        <dsp:cNvPr id="0" name=""/>
        <dsp:cNvSpPr/>
      </dsp:nvSpPr>
      <dsp:spPr>
        <a:xfrm>
          <a:off x="0" y="3755069"/>
          <a:ext cx="2145380" cy="178683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Integrantes Comité de Selección</a:t>
          </a:r>
        </a:p>
      </dsp:txBody>
      <dsp:txXfrm>
        <a:off x="87226" y="3842295"/>
        <a:ext cx="1970928" cy="16123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4F13F-0083-4013-8517-FBC7B1C9FD8E}">
      <dsp:nvSpPr>
        <dsp:cNvPr id="0" name=""/>
        <dsp:cNvSpPr/>
      </dsp:nvSpPr>
      <dsp:spPr>
        <a:xfrm rot="5400000">
          <a:off x="3337648" y="-1010877"/>
          <a:ext cx="1429471" cy="38140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Ultima calificación obtenida.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Antigüedad en años, meses, días en el Servicio de Salud.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Decisión del Director de Servicio.</a:t>
          </a:r>
        </a:p>
      </dsp:txBody>
      <dsp:txXfrm rot="-5400000">
        <a:off x="2145380" y="251172"/>
        <a:ext cx="3744227" cy="1289909"/>
      </dsp:txXfrm>
    </dsp:sp>
    <dsp:sp modelId="{2E0BA185-4BE1-4D29-B76E-8E1327AB66AC}">
      <dsp:nvSpPr>
        <dsp:cNvPr id="0" name=""/>
        <dsp:cNvSpPr/>
      </dsp:nvSpPr>
      <dsp:spPr>
        <a:xfrm>
          <a:off x="0" y="2707"/>
          <a:ext cx="2145380" cy="17868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Desempate</a:t>
          </a:r>
        </a:p>
      </dsp:txBody>
      <dsp:txXfrm>
        <a:off x="87226" y="89933"/>
        <a:ext cx="1970928" cy="1612387"/>
      </dsp:txXfrm>
    </dsp:sp>
    <dsp:sp modelId="{4EF141E3-B540-4C47-93FE-7795054A961C}">
      <dsp:nvSpPr>
        <dsp:cNvPr id="0" name=""/>
        <dsp:cNvSpPr/>
      </dsp:nvSpPr>
      <dsp:spPr>
        <a:xfrm rot="5400000">
          <a:off x="3337648" y="865303"/>
          <a:ext cx="1429471" cy="3814008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Para ser postulante idóneo, el(la) funcionario(a) debe alcanzar al menos 60 puntos en la suma de los puntajes de todos los factores.</a:t>
          </a:r>
        </a:p>
      </dsp:txBody>
      <dsp:txXfrm rot="-5400000">
        <a:off x="2145380" y="2127353"/>
        <a:ext cx="3744227" cy="1289909"/>
      </dsp:txXfrm>
    </dsp:sp>
    <dsp:sp modelId="{D5589F36-933F-4D06-A85A-AF7AFFC298FD}">
      <dsp:nvSpPr>
        <dsp:cNvPr id="0" name=""/>
        <dsp:cNvSpPr/>
      </dsp:nvSpPr>
      <dsp:spPr>
        <a:xfrm>
          <a:off x="0" y="1878888"/>
          <a:ext cx="2145380" cy="178683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Postulante Idóneo</a:t>
          </a:r>
        </a:p>
      </dsp:txBody>
      <dsp:txXfrm>
        <a:off x="87226" y="1966114"/>
        <a:ext cx="1970928" cy="1612387"/>
      </dsp:txXfrm>
    </dsp:sp>
    <dsp:sp modelId="{D65DA648-2A27-4FB2-8C6B-6334ECA6003E}">
      <dsp:nvSpPr>
        <dsp:cNvPr id="0" name=""/>
        <dsp:cNvSpPr/>
      </dsp:nvSpPr>
      <dsp:spPr>
        <a:xfrm rot="5400000">
          <a:off x="3337648" y="2741484"/>
          <a:ext cx="1429471" cy="381400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Ordenamiento en orden decreciente.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Según el puntaje obtenido en el concurso interno de antecedentes.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Con la aplicación de los criterios de desempate.</a:t>
          </a:r>
        </a:p>
      </dsp:txBody>
      <dsp:txXfrm rot="-5400000">
        <a:off x="2145380" y="4003534"/>
        <a:ext cx="3744227" cy="1289909"/>
      </dsp:txXfrm>
    </dsp:sp>
    <dsp:sp modelId="{1855DD0B-8D9A-45C5-B8F4-8967AA829C12}">
      <dsp:nvSpPr>
        <dsp:cNvPr id="0" name=""/>
        <dsp:cNvSpPr/>
      </dsp:nvSpPr>
      <dsp:spPr>
        <a:xfrm>
          <a:off x="0" y="3755069"/>
          <a:ext cx="2145380" cy="178683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Provisión del Encasillamiento</a:t>
          </a:r>
        </a:p>
      </dsp:txBody>
      <dsp:txXfrm>
        <a:off x="87226" y="3842295"/>
        <a:ext cx="1970928" cy="16123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4F13F-0083-4013-8517-FBC7B1C9FD8E}">
      <dsp:nvSpPr>
        <dsp:cNvPr id="0" name=""/>
        <dsp:cNvSpPr/>
      </dsp:nvSpPr>
      <dsp:spPr>
        <a:xfrm rot="5400000">
          <a:off x="3274698" y="-934896"/>
          <a:ext cx="1555372" cy="38140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/>
            <a:t>A contar de la total tramitación de la resolución de encasillamiento.</a:t>
          </a:r>
        </a:p>
      </dsp:txBody>
      <dsp:txXfrm rot="-5400000">
        <a:off x="2145381" y="270348"/>
        <a:ext cx="3738081" cy="1403518"/>
      </dsp:txXfrm>
    </dsp:sp>
    <dsp:sp modelId="{2E0BA185-4BE1-4D29-B76E-8E1327AB66AC}">
      <dsp:nvSpPr>
        <dsp:cNvPr id="0" name=""/>
        <dsp:cNvSpPr/>
      </dsp:nvSpPr>
      <dsp:spPr>
        <a:xfrm>
          <a:off x="0" y="0"/>
          <a:ext cx="2145380" cy="19442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Vigencia del Encasillamiento</a:t>
          </a:r>
        </a:p>
      </dsp:txBody>
      <dsp:txXfrm>
        <a:off x="94909" y="94909"/>
        <a:ext cx="1955562" cy="17543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979" y="0"/>
          <a:ext cx="9086380" cy="150925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PARA CARGOS DE LA PLANTA DE PROFESIONALES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Experiencia laboral continua o discontinua como profesional en calidad de titular, suplente y/o contrata en el Sector Público.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25%</a:t>
          </a:r>
        </a:p>
      </dsp:txBody>
      <dsp:txXfrm>
        <a:off x="979" y="0"/>
        <a:ext cx="9086380" cy="15092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0" y="0"/>
          <a:ext cx="9097308" cy="151115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PARA CARGOS DE LA PLANTA DE PROFESIONALES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Cantidad de horas pedagógicas de capacitación pertinente, que hayan sido aprobadas, en calidad de titular, suplente y/o contrata, en los últimos 36 meses.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25%</a:t>
          </a:r>
        </a:p>
      </dsp:txBody>
      <dsp:txXfrm>
        <a:off x="0" y="0"/>
        <a:ext cx="9097308" cy="15111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0" y="0"/>
          <a:ext cx="9097301" cy="172758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PARA CARGOS DE LA PLANTA DE PROFESIONALES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Promedio de las últimas calificaciones obtenidas por el funcionario en calidad de titular, suplente y/o contrata en Servicios de Salud, de periodos sin solución de continuidad.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25%</a:t>
          </a:r>
          <a:r>
            <a:rPr lang="es-CL" sz="2000" kern="1200" dirty="0"/>
            <a:t> </a:t>
          </a:r>
          <a:endParaRPr lang="es-ES" sz="2000" kern="1200" dirty="0"/>
        </a:p>
      </dsp:txBody>
      <dsp:txXfrm>
        <a:off x="0" y="0"/>
        <a:ext cx="9097301" cy="17275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5" y="0"/>
          <a:ext cx="9081733" cy="122022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PARA CARGOS DE LA PLANTA DE PROFESIONALES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Será medido a través de títulos educacionales y prueba de conocimiento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25%</a:t>
          </a:r>
          <a:r>
            <a:rPr lang="es-CL" sz="2000" kern="1200" dirty="0"/>
            <a:t> </a:t>
          </a:r>
          <a:endParaRPr lang="es-ES" sz="2000" kern="1200" dirty="0"/>
        </a:p>
      </dsp:txBody>
      <dsp:txXfrm>
        <a:off x="5" y="0"/>
        <a:ext cx="9081733" cy="12202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16600-D99C-445C-876F-436EAB406A5F}">
      <dsp:nvSpPr>
        <dsp:cNvPr id="0" name=""/>
        <dsp:cNvSpPr/>
      </dsp:nvSpPr>
      <dsp:spPr>
        <a:xfrm>
          <a:off x="64477" y="441"/>
          <a:ext cx="2309206" cy="16998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Título Profesional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Puntaje Máximo Subfactor: 100 puntos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Ponderación: 15%</a:t>
          </a:r>
        </a:p>
      </dsp:txBody>
      <dsp:txXfrm>
        <a:off x="64477" y="441"/>
        <a:ext cx="2309206" cy="1699830"/>
      </dsp:txXfrm>
    </dsp:sp>
    <dsp:sp modelId="{31F3F432-C1EB-4B80-98EB-B171A9973DE8}">
      <dsp:nvSpPr>
        <dsp:cNvPr id="0" name=""/>
        <dsp:cNvSpPr/>
      </dsp:nvSpPr>
      <dsp:spPr>
        <a:xfrm>
          <a:off x="2579250" y="441"/>
          <a:ext cx="2309206" cy="16998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Prueba de Conocimientos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Puntaje Máximo Subfactor: 100 puntos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Ponderación: 10%</a:t>
          </a:r>
        </a:p>
      </dsp:txBody>
      <dsp:txXfrm>
        <a:off x="2579250" y="441"/>
        <a:ext cx="2309206" cy="16998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1E2EF-75D7-42A4-952F-5E58F870F06E}">
      <dsp:nvSpPr>
        <dsp:cNvPr id="0" name=""/>
        <dsp:cNvSpPr/>
      </dsp:nvSpPr>
      <dsp:spPr>
        <a:xfrm rot="5400000">
          <a:off x="3328366" y="-999239"/>
          <a:ext cx="1448035" cy="38140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 rot="-5400000">
        <a:off x="2145380" y="254434"/>
        <a:ext cx="3743321" cy="1306661"/>
      </dsp:txXfrm>
    </dsp:sp>
    <dsp:sp modelId="{45CF8A97-3FA7-489E-907B-95A6E6842ACB}">
      <dsp:nvSpPr>
        <dsp:cNvPr id="0" name=""/>
        <dsp:cNvSpPr/>
      </dsp:nvSpPr>
      <dsp:spPr>
        <a:xfrm>
          <a:off x="0" y="2742"/>
          <a:ext cx="2145380" cy="18100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¿Quién puede postular?</a:t>
          </a:r>
        </a:p>
      </dsp:txBody>
      <dsp:txXfrm>
        <a:off x="88359" y="91101"/>
        <a:ext cx="1968662" cy="1633326"/>
      </dsp:txXfrm>
    </dsp:sp>
    <dsp:sp modelId="{96886592-6D3E-42C3-8D14-62B3748DDB87}">
      <dsp:nvSpPr>
        <dsp:cNvPr id="0" name=""/>
        <dsp:cNvSpPr/>
      </dsp:nvSpPr>
      <dsp:spPr>
        <a:xfrm rot="5400000">
          <a:off x="3328366" y="901307"/>
          <a:ext cx="1448035" cy="3814008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/>
        </a:p>
      </dsp:txBody>
      <dsp:txXfrm rot="-5400000">
        <a:off x="2145380" y="2154981"/>
        <a:ext cx="3743321" cy="1306661"/>
      </dsp:txXfrm>
    </dsp:sp>
    <dsp:sp modelId="{307C52E6-A587-41B8-BC33-72300870CD41}">
      <dsp:nvSpPr>
        <dsp:cNvPr id="0" name=""/>
        <dsp:cNvSpPr/>
      </dsp:nvSpPr>
      <dsp:spPr>
        <a:xfrm>
          <a:off x="0" y="1903289"/>
          <a:ext cx="2145380" cy="181004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Inhabilidades</a:t>
          </a:r>
        </a:p>
      </dsp:txBody>
      <dsp:txXfrm>
        <a:off x="88359" y="1991648"/>
        <a:ext cx="1968662" cy="1633326"/>
      </dsp:txXfrm>
    </dsp:sp>
    <dsp:sp modelId="{0121818A-27D0-4DE8-AC45-3D95983375AB}">
      <dsp:nvSpPr>
        <dsp:cNvPr id="0" name=""/>
        <dsp:cNvSpPr/>
      </dsp:nvSpPr>
      <dsp:spPr>
        <a:xfrm rot="5400000">
          <a:off x="3328366" y="2801854"/>
          <a:ext cx="1448035" cy="381400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>
            <a:latin typeface="+mn-lt"/>
          </a:endParaRPr>
        </a:p>
      </dsp:txBody>
      <dsp:txXfrm rot="-5400000">
        <a:off x="2145380" y="4055528"/>
        <a:ext cx="3743321" cy="1306661"/>
      </dsp:txXfrm>
    </dsp:sp>
    <dsp:sp modelId="{CD426C91-3890-4ADA-AAF1-7809820DFC3F}">
      <dsp:nvSpPr>
        <dsp:cNvPr id="0" name=""/>
        <dsp:cNvSpPr/>
      </dsp:nvSpPr>
      <dsp:spPr>
        <a:xfrm>
          <a:off x="0" y="3803836"/>
          <a:ext cx="2145380" cy="181004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¿Cómo se postula?</a:t>
          </a:r>
        </a:p>
      </dsp:txBody>
      <dsp:txXfrm>
        <a:off x="88359" y="3892195"/>
        <a:ext cx="1968662" cy="16333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CC9AD-54FB-4E3F-BF9F-B29BF502936F}">
      <dsp:nvSpPr>
        <dsp:cNvPr id="0" name=""/>
        <dsp:cNvSpPr/>
      </dsp:nvSpPr>
      <dsp:spPr>
        <a:xfrm rot="5400000">
          <a:off x="3356213" y="-1034153"/>
          <a:ext cx="1392342" cy="38140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Jefe o Encargado de Personal.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Cinco funcionarios(as) de más alto nivel jerárquico de la Red y sus respectivos reemplazantes, con excepción del Jefe Superior del Servicio.</a:t>
          </a:r>
        </a:p>
      </dsp:txBody>
      <dsp:txXfrm rot="-5400000">
        <a:off x="2145381" y="244648"/>
        <a:ext cx="3746039" cy="1256404"/>
      </dsp:txXfrm>
    </dsp:sp>
    <dsp:sp modelId="{8B6C5B0D-2339-4035-87ED-D0B87EF09171}">
      <dsp:nvSpPr>
        <dsp:cNvPr id="0" name=""/>
        <dsp:cNvSpPr/>
      </dsp:nvSpPr>
      <dsp:spPr>
        <a:xfrm>
          <a:off x="0" y="2637"/>
          <a:ext cx="2145380" cy="17404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Integrantes Comité de Selección</a:t>
          </a:r>
        </a:p>
      </dsp:txBody>
      <dsp:txXfrm>
        <a:off x="84961" y="87598"/>
        <a:ext cx="1975458" cy="1570505"/>
      </dsp:txXfrm>
    </dsp:sp>
    <dsp:sp modelId="{A3A74351-2330-4857-9877-0F0C44D68A53}">
      <dsp:nvSpPr>
        <dsp:cNvPr id="0" name=""/>
        <dsp:cNvSpPr/>
      </dsp:nvSpPr>
      <dsp:spPr>
        <a:xfrm rot="5400000">
          <a:off x="3356213" y="793295"/>
          <a:ext cx="1392342" cy="3814008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Un representante de cada una de las dos asociaciones de funcionarios que, según su número de afiliados, posea mayor representatividad en los estamentos  de técnicos, administrativos y auxiliares del Servicio de Salud.</a:t>
          </a:r>
        </a:p>
      </dsp:txBody>
      <dsp:txXfrm rot="-5400000">
        <a:off x="2145381" y="2072097"/>
        <a:ext cx="3746039" cy="1256404"/>
      </dsp:txXfrm>
    </dsp:sp>
    <dsp:sp modelId="{4188F8C1-7DD6-441C-8E23-04E0DC350304}">
      <dsp:nvSpPr>
        <dsp:cNvPr id="0" name=""/>
        <dsp:cNvSpPr/>
      </dsp:nvSpPr>
      <dsp:spPr>
        <a:xfrm>
          <a:off x="0" y="1830086"/>
          <a:ext cx="2145380" cy="174042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Participantes Comité de Selección (derecho a voz)</a:t>
          </a:r>
        </a:p>
      </dsp:txBody>
      <dsp:txXfrm>
        <a:off x="84961" y="1915047"/>
        <a:ext cx="1975458" cy="1570505"/>
      </dsp:txXfrm>
    </dsp:sp>
    <dsp:sp modelId="{183E1800-38EC-449D-94D0-009B3909CA78}">
      <dsp:nvSpPr>
        <dsp:cNvPr id="0" name=""/>
        <dsp:cNvSpPr/>
      </dsp:nvSpPr>
      <dsp:spPr>
        <a:xfrm rot="5400000">
          <a:off x="3356213" y="2620744"/>
          <a:ext cx="1392342" cy="381400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Experiencia Calificada.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Capacitación Pertinente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Evaluación de Desempeño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Aptitudes Específicas para el Desempeño de la Función</a:t>
          </a:r>
        </a:p>
      </dsp:txBody>
      <dsp:txXfrm rot="-5400000">
        <a:off x="2145381" y="3899546"/>
        <a:ext cx="3746039" cy="1256404"/>
      </dsp:txXfrm>
    </dsp:sp>
    <dsp:sp modelId="{64490B3B-9AA6-4BB5-B5F7-81C484A584E9}">
      <dsp:nvSpPr>
        <dsp:cNvPr id="0" name=""/>
        <dsp:cNvSpPr/>
      </dsp:nvSpPr>
      <dsp:spPr>
        <a:xfrm>
          <a:off x="0" y="3657535"/>
          <a:ext cx="2145380" cy="174042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Factores</a:t>
          </a:r>
        </a:p>
      </dsp:txBody>
      <dsp:txXfrm>
        <a:off x="84961" y="3742496"/>
        <a:ext cx="1975458" cy="15705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4F13F-0083-4013-8517-FBC7B1C9FD8E}">
      <dsp:nvSpPr>
        <dsp:cNvPr id="0" name=""/>
        <dsp:cNvSpPr/>
      </dsp:nvSpPr>
      <dsp:spPr>
        <a:xfrm rot="5400000">
          <a:off x="3300747" y="-1011349"/>
          <a:ext cx="1503274" cy="38140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Ultima calificación obtenida.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Antigüedad en años, meses, días en el Servicio de Salud.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Decisión del Director de Servicio.</a:t>
          </a:r>
        </a:p>
      </dsp:txBody>
      <dsp:txXfrm rot="-5400000">
        <a:off x="2145380" y="217402"/>
        <a:ext cx="3740624" cy="1356506"/>
      </dsp:txXfrm>
    </dsp:sp>
    <dsp:sp modelId="{2E0BA185-4BE1-4D29-B76E-8E1327AB66AC}">
      <dsp:nvSpPr>
        <dsp:cNvPr id="0" name=""/>
        <dsp:cNvSpPr/>
      </dsp:nvSpPr>
      <dsp:spPr>
        <a:xfrm>
          <a:off x="0" y="2707"/>
          <a:ext cx="2145380" cy="17868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Desempate</a:t>
          </a:r>
        </a:p>
      </dsp:txBody>
      <dsp:txXfrm>
        <a:off x="87226" y="89933"/>
        <a:ext cx="1970928" cy="1612387"/>
      </dsp:txXfrm>
    </dsp:sp>
    <dsp:sp modelId="{4EF141E3-B540-4C47-93FE-7795054A961C}">
      <dsp:nvSpPr>
        <dsp:cNvPr id="0" name=""/>
        <dsp:cNvSpPr/>
      </dsp:nvSpPr>
      <dsp:spPr>
        <a:xfrm rot="5400000">
          <a:off x="3337648" y="865303"/>
          <a:ext cx="1429471" cy="3814008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Para ser postulante idóneo, el(la) funcionario(a) debe alcanzar al menos 60 puntos en la suma de los puntajes de todos los factores.</a:t>
          </a:r>
        </a:p>
      </dsp:txBody>
      <dsp:txXfrm rot="-5400000">
        <a:off x="2145380" y="2127353"/>
        <a:ext cx="3744227" cy="1289909"/>
      </dsp:txXfrm>
    </dsp:sp>
    <dsp:sp modelId="{D5589F36-933F-4D06-A85A-AF7AFFC298FD}">
      <dsp:nvSpPr>
        <dsp:cNvPr id="0" name=""/>
        <dsp:cNvSpPr/>
      </dsp:nvSpPr>
      <dsp:spPr>
        <a:xfrm>
          <a:off x="0" y="1878888"/>
          <a:ext cx="2145380" cy="178683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Postulante Idóneo</a:t>
          </a:r>
        </a:p>
      </dsp:txBody>
      <dsp:txXfrm>
        <a:off x="87226" y="1966114"/>
        <a:ext cx="1970928" cy="1612387"/>
      </dsp:txXfrm>
    </dsp:sp>
    <dsp:sp modelId="{D65DA648-2A27-4FB2-8C6B-6334ECA6003E}">
      <dsp:nvSpPr>
        <dsp:cNvPr id="0" name=""/>
        <dsp:cNvSpPr/>
      </dsp:nvSpPr>
      <dsp:spPr>
        <a:xfrm rot="5400000">
          <a:off x="3337648" y="2741484"/>
          <a:ext cx="1429471" cy="381400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Ordenamiento en orden decreciente.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Según el puntaje obtenido en el concurso interno de antecedentes.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Con la aplicación de los criterios de desempate.</a:t>
          </a:r>
        </a:p>
      </dsp:txBody>
      <dsp:txXfrm rot="-5400000">
        <a:off x="2145380" y="4003534"/>
        <a:ext cx="3744227" cy="1289909"/>
      </dsp:txXfrm>
    </dsp:sp>
    <dsp:sp modelId="{1855DD0B-8D9A-45C5-B8F4-8967AA829C12}">
      <dsp:nvSpPr>
        <dsp:cNvPr id="0" name=""/>
        <dsp:cNvSpPr/>
      </dsp:nvSpPr>
      <dsp:spPr>
        <a:xfrm>
          <a:off x="0" y="3755069"/>
          <a:ext cx="2145380" cy="178683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Provisión del Encasillamiento</a:t>
          </a:r>
        </a:p>
      </dsp:txBody>
      <dsp:txXfrm>
        <a:off x="87226" y="3842295"/>
        <a:ext cx="1970928" cy="1612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74351-2330-4857-9877-0F0C44D68A53}">
      <dsp:nvSpPr>
        <dsp:cNvPr id="0" name=""/>
        <dsp:cNvSpPr/>
      </dsp:nvSpPr>
      <dsp:spPr>
        <a:xfrm rot="5400000">
          <a:off x="3457957" y="-1089302"/>
          <a:ext cx="1373777" cy="390103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Un representante de cada una de las  dos asociaciones de funcionarios que, según su número de afiliados, posea mayor representatividad de profesionales en el Servicio de Salud.</a:t>
          </a:r>
        </a:p>
      </dsp:txBody>
      <dsp:txXfrm rot="-5400000">
        <a:off x="2194330" y="241387"/>
        <a:ext cx="3833969" cy="1239653"/>
      </dsp:txXfrm>
    </dsp:sp>
    <dsp:sp modelId="{4188F8C1-7DD6-441C-8E23-04E0DC350304}">
      <dsp:nvSpPr>
        <dsp:cNvPr id="0" name=""/>
        <dsp:cNvSpPr/>
      </dsp:nvSpPr>
      <dsp:spPr>
        <a:xfrm>
          <a:off x="0" y="2601"/>
          <a:ext cx="2194330" cy="17172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Participantes Comité de Selección (derecho a voz)</a:t>
          </a:r>
        </a:p>
      </dsp:txBody>
      <dsp:txXfrm>
        <a:off x="83828" y="86429"/>
        <a:ext cx="2026674" cy="1549566"/>
      </dsp:txXfrm>
    </dsp:sp>
    <dsp:sp modelId="{183E1800-38EC-449D-94D0-009B3909CA78}">
      <dsp:nvSpPr>
        <dsp:cNvPr id="0" name=""/>
        <dsp:cNvSpPr/>
      </dsp:nvSpPr>
      <dsp:spPr>
        <a:xfrm rot="5400000">
          <a:off x="3457957" y="713780"/>
          <a:ext cx="1373777" cy="3901031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Experiencia Calificada.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Capacitación Pertinente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Evaluación de desempeño</a:t>
          </a:r>
        </a:p>
      </dsp:txBody>
      <dsp:txXfrm rot="-5400000">
        <a:off x="2194330" y="2044469"/>
        <a:ext cx="3833969" cy="1239653"/>
      </dsp:txXfrm>
    </dsp:sp>
    <dsp:sp modelId="{64490B3B-9AA6-4BB5-B5F7-81C484A584E9}">
      <dsp:nvSpPr>
        <dsp:cNvPr id="0" name=""/>
        <dsp:cNvSpPr/>
      </dsp:nvSpPr>
      <dsp:spPr>
        <a:xfrm>
          <a:off x="0" y="1805684"/>
          <a:ext cx="2194330" cy="171722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Factores</a:t>
          </a:r>
        </a:p>
      </dsp:txBody>
      <dsp:txXfrm>
        <a:off x="83828" y="1889512"/>
        <a:ext cx="2026674" cy="1549566"/>
      </dsp:txXfrm>
    </dsp:sp>
    <dsp:sp modelId="{ED8A1E89-FA50-4B9E-AD0E-1B99E780236A}">
      <dsp:nvSpPr>
        <dsp:cNvPr id="0" name=""/>
        <dsp:cNvSpPr/>
      </dsp:nvSpPr>
      <dsp:spPr>
        <a:xfrm rot="5400000">
          <a:off x="3457957" y="2516863"/>
          <a:ext cx="1373777" cy="3901031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/>
            <a:t>Ultima calificación obtenida.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/>
            <a:t>Antigüedad en años, meses, días en el Servicio de Salud.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Decisión del Director de Servicio.</a:t>
          </a:r>
        </a:p>
      </dsp:txBody>
      <dsp:txXfrm rot="-5400000">
        <a:off x="2194330" y="3847552"/>
        <a:ext cx="3833969" cy="1239653"/>
      </dsp:txXfrm>
    </dsp:sp>
    <dsp:sp modelId="{33569186-8AE8-467D-9F42-46F7B5CFB373}">
      <dsp:nvSpPr>
        <dsp:cNvPr id="0" name=""/>
        <dsp:cNvSpPr/>
      </dsp:nvSpPr>
      <dsp:spPr>
        <a:xfrm>
          <a:off x="0" y="3608768"/>
          <a:ext cx="2194330" cy="171722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Desempate</a:t>
          </a:r>
        </a:p>
      </dsp:txBody>
      <dsp:txXfrm>
        <a:off x="83828" y="3692596"/>
        <a:ext cx="2026674" cy="154956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4F13F-0083-4013-8517-FBC7B1C9FD8E}">
      <dsp:nvSpPr>
        <dsp:cNvPr id="0" name=""/>
        <dsp:cNvSpPr/>
      </dsp:nvSpPr>
      <dsp:spPr>
        <a:xfrm rot="5400000">
          <a:off x="3274698" y="-934896"/>
          <a:ext cx="1555372" cy="38140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A contar de la total tramitación de la resolución de encasillamiento.</a:t>
          </a:r>
        </a:p>
      </dsp:txBody>
      <dsp:txXfrm rot="-5400000">
        <a:off x="2145381" y="270348"/>
        <a:ext cx="3738081" cy="1403518"/>
      </dsp:txXfrm>
    </dsp:sp>
    <dsp:sp modelId="{2E0BA185-4BE1-4D29-B76E-8E1327AB66AC}">
      <dsp:nvSpPr>
        <dsp:cNvPr id="0" name=""/>
        <dsp:cNvSpPr/>
      </dsp:nvSpPr>
      <dsp:spPr>
        <a:xfrm>
          <a:off x="0" y="0"/>
          <a:ext cx="2145380" cy="19442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Vigencia del Encasillamiento</a:t>
          </a:r>
        </a:p>
      </dsp:txBody>
      <dsp:txXfrm>
        <a:off x="94909" y="94909"/>
        <a:ext cx="1955562" cy="175439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0" y="0"/>
          <a:ext cx="9085103" cy="135124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PARA CARGOS DE LAS PLANTAS DE TÉCNICOS, ADMINISTRATIVOS Y AUXILIARES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Experiencia laboral continua o discontinua como técnico, administrativo o auxiliar, según la planta a que postule, en calidad de titular, suplente y/o contrata en el Sector Público.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Puntaje Máximo Factor: 100 puntos - Ponderación: 25%</a:t>
          </a:r>
        </a:p>
      </dsp:txBody>
      <dsp:txXfrm>
        <a:off x="0" y="0"/>
        <a:ext cx="9085103" cy="135124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0" y="0"/>
          <a:ext cx="9107570" cy="143665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PARA CARGOS DE LAS PLANTAS DE TÉCNICOS, ADMINITRATIVOS Y AUXILIARES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Cantidad de horas pedagógicas de capacitación pertinente, que hayan sido aprobadas, en calidad de titular, suplente y/o contrata, en los últimos 36 meses.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25%</a:t>
          </a:r>
        </a:p>
      </dsp:txBody>
      <dsp:txXfrm>
        <a:off x="0" y="0"/>
        <a:ext cx="9107570" cy="14366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0" y="0"/>
          <a:ext cx="9084226" cy="172819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PARA CARGOS DE LAS PLANTAS DE TÉCNICOS, ADMINISTRATIVOS O AUXILIARES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Promedio de las últimas calificaciones obtenidas por el funcionario en calidad de titular, suplente y/o contrata en Servicios de Salud, de periodos sin solución de continuidad.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25%</a:t>
          </a:r>
          <a:r>
            <a:rPr lang="es-CL" sz="2000" kern="1200" dirty="0"/>
            <a:t> </a:t>
          </a:r>
          <a:endParaRPr lang="es-ES" sz="2000" kern="1200" dirty="0"/>
        </a:p>
      </dsp:txBody>
      <dsp:txXfrm>
        <a:off x="0" y="0"/>
        <a:ext cx="9084226" cy="172819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3" y="0"/>
          <a:ext cx="9097302" cy="12955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PARA CARGOS DE LA PLANTA DE TÉCNICOS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Será medido a través de títulos educacionales y Prueba de Conocimientos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25%</a:t>
          </a:r>
          <a:r>
            <a:rPr lang="es-CL" sz="2000" kern="1200" dirty="0"/>
            <a:t> </a:t>
          </a:r>
          <a:endParaRPr lang="es-ES" sz="2000" kern="1200" dirty="0"/>
        </a:p>
      </dsp:txBody>
      <dsp:txXfrm>
        <a:off x="3" y="0"/>
        <a:ext cx="9097302" cy="129557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16600-D99C-445C-876F-436EAB406A5F}">
      <dsp:nvSpPr>
        <dsp:cNvPr id="0" name=""/>
        <dsp:cNvSpPr/>
      </dsp:nvSpPr>
      <dsp:spPr>
        <a:xfrm>
          <a:off x="2049" y="113933"/>
          <a:ext cx="2368974" cy="17438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Título Técnico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Puntaje Máximo Subfactor: 100 puntos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Ponderación: 15%</a:t>
          </a:r>
        </a:p>
      </dsp:txBody>
      <dsp:txXfrm>
        <a:off x="2049" y="113933"/>
        <a:ext cx="2368974" cy="1743826"/>
      </dsp:txXfrm>
    </dsp:sp>
    <dsp:sp modelId="{31F3F432-C1EB-4B80-98EB-B171A9973DE8}">
      <dsp:nvSpPr>
        <dsp:cNvPr id="0" name=""/>
        <dsp:cNvSpPr/>
      </dsp:nvSpPr>
      <dsp:spPr>
        <a:xfrm>
          <a:off x="2581910" y="113933"/>
          <a:ext cx="2368974" cy="17438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Prueba de Conocimientos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Puntaje Máximo Subfactor: 100 puntos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Ponderación: 10%</a:t>
          </a:r>
        </a:p>
      </dsp:txBody>
      <dsp:txXfrm>
        <a:off x="2581910" y="113933"/>
        <a:ext cx="2368974" cy="174382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0" y="0"/>
          <a:ext cx="9132804" cy="128592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PARA CARGOS DE LA PLANTA DE ADMINISTRATIVOS Y AUXILIARES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Será medido a través de Prueba de Conocimientos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25%</a:t>
          </a:r>
          <a:r>
            <a:rPr lang="es-CL" sz="2000" kern="1200" dirty="0"/>
            <a:t> </a:t>
          </a:r>
          <a:endParaRPr lang="es-ES" sz="2000" kern="1200" dirty="0"/>
        </a:p>
      </dsp:txBody>
      <dsp:txXfrm>
        <a:off x="0" y="0"/>
        <a:ext cx="9132804" cy="128592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3F432-C1EB-4B80-98EB-B171A9973DE8}">
      <dsp:nvSpPr>
        <dsp:cNvPr id="0" name=""/>
        <dsp:cNvSpPr/>
      </dsp:nvSpPr>
      <dsp:spPr>
        <a:xfrm>
          <a:off x="222948" y="1134"/>
          <a:ext cx="2405145" cy="1770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Prueba de Conocimientos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Máximo: 100 puntos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Ponderación</a:t>
          </a:r>
          <a:r>
            <a:rPr lang="es-ES" sz="2100" kern="1200"/>
            <a:t>: 25%</a:t>
          </a:r>
          <a:endParaRPr lang="es-ES" sz="2100" kern="1200" dirty="0"/>
        </a:p>
      </dsp:txBody>
      <dsp:txXfrm>
        <a:off x="222948" y="1134"/>
        <a:ext cx="2405145" cy="1770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A1E89-FA50-4B9E-AD0E-1B99E780236A}">
      <dsp:nvSpPr>
        <dsp:cNvPr id="0" name=""/>
        <dsp:cNvSpPr/>
      </dsp:nvSpPr>
      <dsp:spPr>
        <a:xfrm rot="5400000">
          <a:off x="3498546" y="-1142600"/>
          <a:ext cx="1292599" cy="390103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Ordenamiento dentro de cada grado.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En orden decreciente.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Según el puntaje obtenido en el concurso interno de antecedentes.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Con la aplicación de los criterios de desempate.</a:t>
          </a:r>
        </a:p>
      </dsp:txBody>
      <dsp:txXfrm rot="-5400000">
        <a:off x="2194331" y="224714"/>
        <a:ext cx="3837932" cy="1166401"/>
      </dsp:txXfrm>
    </dsp:sp>
    <dsp:sp modelId="{33569186-8AE8-467D-9F42-46F7B5CFB373}">
      <dsp:nvSpPr>
        <dsp:cNvPr id="0" name=""/>
        <dsp:cNvSpPr/>
      </dsp:nvSpPr>
      <dsp:spPr>
        <a:xfrm>
          <a:off x="0" y="40"/>
          <a:ext cx="2194330" cy="16157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Provisión del Encasillamiento</a:t>
          </a:r>
        </a:p>
      </dsp:txBody>
      <dsp:txXfrm>
        <a:off x="78874" y="78914"/>
        <a:ext cx="2036582" cy="1458001"/>
      </dsp:txXfrm>
    </dsp:sp>
    <dsp:sp modelId="{1829B217-106C-416E-8AC6-6316483398EB}">
      <dsp:nvSpPr>
        <dsp:cNvPr id="0" name=""/>
        <dsp:cNvSpPr/>
      </dsp:nvSpPr>
      <dsp:spPr>
        <a:xfrm rot="5400000">
          <a:off x="3498546" y="553936"/>
          <a:ext cx="1292599" cy="3901031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Proceso 1: 29-11-2016 o a contar de la fecha de su ingreso a la planta de profesionales si fuere posterior.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Proceso 2: 01-09-2018 o a contar de la fecha de su ingreso a la planta de profesionales si fuere posterior.</a:t>
          </a:r>
        </a:p>
      </dsp:txBody>
      <dsp:txXfrm rot="-5400000">
        <a:off x="2194331" y="1921251"/>
        <a:ext cx="3837932" cy="1166401"/>
      </dsp:txXfrm>
    </dsp:sp>
    <dsp:sp modelId="{C895EEBD-BA72-4F42-B5E4-0DF11278BC9B}">
      <dsp:nvSpPr>
        <dsp:cNvPr id="0" name=""/>
        <dsp:cNvSpPr/>
      </dsp:nvSpPr>
      <dsp:spPr>
        <a:xfrm>
          <a:off x="0" y="1696577"/>
          <a:ext cx="2194330" cy="161574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Vigencia del Encasillamiento</a:t>
          </a:r>
        </a:p>
      </dsp:txBody>
      <dsp:txXfrm>
        <a:off x="78874" y="1775451"/>
        <a:ext cx="2036582" cy="1458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0" y="4"/>
          <a:ext cx="9143996" cy="12957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Experiencia laboral continua o discontinua en la planta de profesionales y/o directivos de carrera en calidad de titular, suplente y/o contrata.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40%</a:t>
          </a:r>
        </a:p>
      </dsp:txBody>
      <dsp:txXfrm>
        <a:off x="0" y="4"/>
        <a:ext cx="9143996" cy="12957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16600-D99C-445C-876F-436EAB406A5F}">
      <dsp:nvSpPr>
        <dsp:cNvPr id="0" name=""/>
        <dsp:cNvSpPr/>
      </dsp:nvSpPr>
      <dsp:spPr>
        <a:xfrm>
          <a:off x="3455" y="1"/>
          <a:ext cx="1870471" cy="25902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Antigüedad en el actual Servicio de Salud o sus Antecesores Legales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Puntaje Máximo Subfactor: 200 puntos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Ponderación: 50%</a:t>
          </a:r>
        </a:p>
      </dsp:txBody>
      <dsp:txXfrm>
        <a:off x="3455" y="1"/>
        <a:ext cx="1870471" cy="2590250"/>
      </dsp:txXfrm>
    </dsp:sp>
    <dsp:sp modelId="{928D6D28-B84D-4C5A-9993-1961A95D4FB2}">
      <dsp:nvSpPr>
        <dsp:cNvPr id="0" name=""/>
        <dsp:cNvSpPr/>
      </dsp:nvSpPr>
      <dsp:spPr>
        <a:xfrm>
          <a:off x="2040437" y="1"/>
          <a:ext cx="1870471" cy="25902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Antigüedad en otros Servicios de Salud o sus Antecesores Legales, las ex corporaciones y Establecimientos Autónomos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Puntaje Máximo Subfactor: 200 puntos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Ponderación: 30%</a:t>
          </a:r>
        </a:p>
      </dsp:txBody>
      <dsp:txXfrm>
        <a:off x="2040437" y="1"/>
        <a:ext cx="1870471" cy="2590250"/>
      </dsp:txXfrm>
    </dsp:sp>
    <dsp:sp modelId="{31F3F432-C1EB-4B80-98EB-B171A9973DE8}">
      <dsp:nvSpPr>
        <dsp:cNvPr id="0" name=""/>
        <dsp:cNvSpPr/>
      </dsp:nvSpPr>
      <dsp:spPr>
        <a:xfrm>
          <a:off x="4077419" y="1"/>
          <a:ext cx="1870471" cy="25902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Antigüedad en otras instituciones de la Administración Pública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Puntaje Máximo Subfactor: 200 puntos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Ponderación: 20%</a:t>
          </a:r>
        </a:p>
      </dsp:txBody>
      <dsp:txXfrm>
        <a:off x="4077419" y="1"/>
        <a:ext cx="1870471" cy="2590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6317" y="0"/>
          <a:ext cx="9119498" cy="143931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Cantidad de horas pedagógicas de capacitación pertinente, que hayan sido aprobadas como profesional y/o directivos de carrera, en calidad de titular, suplente y/o contrata, en los últimos 36 meses.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30%</a:t>
          </a:r>
        </a:p>
      </dsp:txBody>
      <dsp:txXfrm>
        <a:off x="6317" y="0"/>
        <a:ext cx="9119498" cy="14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0" y="0"/>
          <a:ext cx="9087871" cy="144268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Promedio de las últimas calificaciones obtenidas por el funcionario en el desempeño de cargos de la planta de profesionales y/o directivos de carrera, en calidad de titular, suplente y/o contrata en Servicios de Salud, de periodos sin solución de continuidad.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30%</a:t>
          </a:r>
          <a:r>
            <a:rPr lang="es-CL" sz="2000" kern="1200" dirty="0"/>
            <a:t> </a:t>
          </a:r>
          <a:endParaRPr lang="es-ES" sz="2000" kern="1200" dirty="0"/>
        </a:p>
      </dsp:txBody>
      <dsp:txXfrm>
        <a:off x="0" y="0"/>
        <a:ext cx="9087871" cy="14426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1E2EF-75D7-42A4-952F-5E58F870F06E}">
      <dsp:nvSpPr>
        <dsp:cNvPr id="0" name=""/>
        <dsp:cNvSpPr/>
      </dsp:nvSpPr>
      <dsp:spPr>
        <a:xfrm rot="5400000">
          <a:off x="3337648" y="-1010877"/>
          <a:ext cx="1429471" cy="38140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Todos los funcionarios del Servicio de Salud, sean  de planta y a contrata, que se hayan desempeñado en esta calidad durante, a lo menos, 5 años continuos o discontinuos anteriores a la publicación de los D.F.L. 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 rot="-5400000">
        <a:off x="2145380" y="251172"/>
        <a:ext cx="3744227" cy="1289909"/>
      </dsp:txXfrm>
    </dsp:sp>
    <dsp:sp modelId="{45CF8A97-3FA7-489E-907B-95A6E6842ACB}">
      <dsp:nvSpPr>
        <dsp:cNvPr id="0" name=""/>
        <dsp:cNvSpPr/>
      </dsp:nvSpPr>
      <dsp:spPr>
        <a:xfrm>
          <a:off x="0" y="2707"/>
          <a:ext cx="2145380" cy="17868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¿Quién puede postular?</a:t>
          </a:r>
        </a:p>
      </dsp:txBody>
      <dsp:txXfrm>
        <a:off x="87226" y="89933"/>
        <a:ext cx="1970928" cy="1612387"/>
      </dsp:txXfrm>
    </dsp:sp>
    <dsp:sp modelId="{96886592-6D3E-42C3-8D14-62B3748DDB87}">
      <dsp:nvSpPr>
        <dsp:cNvPr id="0" name=""/>
        <dsp:cNvSpPr/>
      </dsp:nvSpPr>
      <dsp:spPr>
        <a:xfrm rot="5400000">
          <a:off x="3337648" y="865303"/>
          <a:ext cx="1429471" cy="3814008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No haber sido calificados en lista 1 o 2 en el período inmediatamente anterior.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300" kern="1200" dirty="0"/>
            <a:t>Haber sido objeto, en los doce meses anteriores a la fecha de la resolución de convocatoria del Concurso, de más de una medida disciplinaria de censura o de  una medida disciplinaria de multa.</a:t>
          </a:r>
        </a:p>
      </dsp:txBody>
      <dsp:txXfrm rot="-5400000">
        <a:off x="2145380" y="2127353"/>
        <a:ext cx="3744227" cy="1289909"/>
      </dsp:txXfrm>
    </dsp:sp>
    <dsp:sp modelId="{307C52E6-A587-41B8-BC33-72300870CD41}">
      <dsp:nvSpPr>
        <dsp:cNvPr id="0" name=""/>
        <dsp:cNvSpPr/>
      </dsp:nvSpPr>
      <dsp:spPr>
        <a:xfrm>
          <a:off x="0" y="1878888"/>
          <a:ext cx="2145380" cy="178683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Inhabilidades</a:t>
          </a:r>
        </a:p>
      </dsp:txBody>
      <dsp:txXfrm>
        <a:off x="87226" y="1966114"/>
        <a:ext cx="1970928" cy="1612387"/>
      </dsp:txXfrm>
    </dsp:sp>
    <dsp:sp modelId="{0121818A-27D0-4DE8-AC45-3D95983375AB}">
      <dsp:nvSpPr>
        <dsp:cNvPr id="0" name=""/>
        <dsp:cNvSpPr/>
      </dsp:nvSpPr>
      <dsp:spPr>
        <a:xfrm rot="5400000">
          <a:off x="3223162" y="2741484"/>
          <a:ext cx="1658444" cy="381400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300" b="0" kern="1200" dirty="0">
              <a:latin typeface="+mn-lt"/>
            </a:rPr>
            <a:t>Certificado de Antecedentes de Postulación:   a)</a:t>
          </a:r>
          <a:r>
            <a:rPr lang="es-ES" altLang="es-CL" sz="1300" kern="1200" dirty="0">
              <a:latin typeface="+mn-lt"/>
            </a:rPr>
            <a:t> Antecedentes personales, de estudios y  laborales; 				      b) Actividades de capacitación pertinente;      c) Tiempo servido como profesional en el Sector Público;              	                       	      d) Tres últimas calificaciones en el Servicio de Salud; y 				       e) Inhabilidades.</a:t>
          </a:r>
          <a:endParaRPr lang="es-ES" sz="1300" kern="1200" dirty="0">
            <a:latin typeface="+mn-lt"/>
          </a:endParaRPr>
        </a:p>
      </dsp:txBody>
      <dsp:txXfrm rot="-5400000">
        <a:off x="2145381" y="3900225"/>
        <a:ext cx="3733049" cy="1496526"/>
      </dsp:txXfrm>
    </dsp:sp>
    <dsp:sp modelId="{CD426C91-3890-4ADA-AAF1-7809820DFC3F}">
      <dsp:nvSpPr>
        <dsp:cNvPr id="0" name=""/>
        <dsp:cNvSpPr/>
      </dsp:nvSpPr>
      <dsp:spPr>
        <a:xfrm>
          <a:off x="0" y="3755069"/>
          <a:ext cx="2145380" cy="178683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¿Cómo se postula?</a:t>
          </a:r>
        </a:p>
      </dsp:txBody>
      <dsp:txXfrm>
        <a:off x="87226" y="3842295"/>
        <a:ext cx="1970928" cy="16123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CC9AD-54FB-4E3F-BF9F-B29BF502936F}">
      <dsp:nvSpPr>
        <dsp:cNvPr id="0" name=""/>
        <dsp:cNvSpPr/>
      </dsp:nvSpPr>
      <dsp:spPr>
        <a:xfrm rot="5400000">
          <a:off x="3328366" y="-999239"/>
          <a:ext cx="1448035" cy="38140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altLang="es-CL" sz="13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Jefe o Encargado de Personal.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Cinco funcionarios(as) de más alto nivel jerárquico de la Red y sus respectivos reemplazantes, con excepción del Jefe Superior del Servicio.</a:t>
          </a:r>
        </a:p>
      </dsp:txBody>
      <dsp:txXfrm rot="-5400000">
        <a:off x="2145380" y="254434"/>
        <a:ext cx="3743321" cy="1306661"/>
      </dsp:txXfrm>
    </dsp:sp>
    <dsp:sp modelId="{8B6C5B0D-2339-4035-87ED-D0B87EF09171}">
      <dsp:nvSpPr>
        <dsp:cNvPr id="0" name=""/>
        <dsp:cNvSpPr/>
      </dsp:nvSpPr>
      <dsp:spPr>
        <a:xfrm>
          <a:off x="0" y="2742"/>
          <a:ext cx="2145380" cy="18100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Integrantes Comité de Selección</a:t>
          </a:r>
        </a:p>
      </dsp:txBody>
      <dsp:txXfrm>
        <a:off x="88359" y="91101"/>
        <a:ext cx="1968662" cy="1633326"/>
      </dsp:txXfrm>
    </dsp:sp>
    <dsp:sp modelId="{A3A74351-2330-4857-9877-0F0C44D68A53}">
      <dsp:nvSpPr>
        <dsp:cNvPr id="0" name=""/>
        <dsp:cNvSpPr/>
      </dsp:nvSpPr>
      <dsp:spPr>
        <a:xfrm rot="5400000">
          <a:off x="3328366" y="901307"/>
          <a:ext cx="1448035" cy="3814008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Un representante de cada una de las  dos asociaciones de funcionarios que, según su número de afiliados, posea mayor representatividad de profesionales en el Servicio de Salud.</a:t>
          </a:r>
        </a:p>
      </dsp:txBody>
      <dsp:txXfrm rot="-5400000">
        <a:off x="2145380" y="2154981"/>
        <a:ext cx="3743321" cy="1306661"/>
      </dsp:txXfrm>
    </dsp:sp>
    <dsp:sp modelId="{4188F8C1-7DD6-441C-8E23-04E0DC350304}">
      <dsp:nvSpPr>
        <dsp:cNvPr id="0" name=""/>
        <dsp:cNvSpPr/>
      </dsp:nvSpPr>
      <dsp:spPr>
        <a:xfrm>
          <a:off x="0" y="1903289"/>
          <a:ext cx="2145380" cy="181004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Participantes Comité de Selección (derecho a voz)</a:t>
          </a:r>
        </a:p>
      </dsp:txBody>
      <dsp:txXfrm>
        <a:off x="88359" y="1991648"/>
        <a:ext cx="1968662" cy="1633326"/>
      </dsp:txXfrm>
    </dsp:sp>
    <dsp:sp modelId="{183E1800-38EC-449D-94D0-009B3909CA78}">
      <dsp:nvSpPr>
        <dsp:cNvPr id="0" name=""/>
        <dsp:cNvSpPr/>
      </dsp:nvSpPr>
      <dsp:spPr>
        <a:xfrm rot="5400000">
          <a:off x="3328366" y="2801854"/>
          <a:ext cx="1448035" cy="381400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Experiencia Calificada.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Capacitación Pertinente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Evaluación de Desempeño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Aptitudes Específicas para el Desempeño de la Función</a:t>
          </a:r>
        </a:p>
      </dsp:txBody>
      <dsp:txXfrm rot="-5400000">
        <a:off x="2145380" y="4055528"/>
        <a:ext cx="3743321" cy="1306661"/>
      </dsp:txXfrm>
    </dsp:sp>
    <dsp:sp modelId="{64490B3B-9AA6-4BB5-B5F7-81C484A584E9}">
      <dsp:nvSpPr>
        <dsp:cNvPr id="0" name=""/>
        <dsp:cNvSpPr/>
      </dsp:nvSpPr>
      <dsp:spPr>
        <a:xfrm>
          <a:off x="0" y="3803836"/>
          <a:ext cx="2145380" cy="181004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Factores</a:t>
          </a:r>
        </a:p>
      </dsp:txBody>
      <dsp:txXfrm>
        <a:off x="88359" y="3892195"/>
        <a:ext cx="1968662" cy="1633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72672-73BD-4FF1-AA4D-4151FECDF2BC}" type="datetime1">
              <a:rPr lang="es-ES" altLang="es-CL"/>
              <a:pPr>
                <a:defRPr/>
              </a:pPr>
              <a:t>13/10/2017</a:t>
            </a:fld>
            <a:endParaRPr lang="es-ES" alt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2D7488-C1C2-4E7D-A8EE-650F51033CA9}" type="slidenum">
              <a:rPr lang="es-ES" altLang="es-CL"/>
              <a:pPr/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22770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3A7C47-D4D8-448D-B396-6B7E89C217BE}" type="datetime1">
              <a:rPr lang="en-US" altLang="es-CL"/>
              <a:pPr>
                <a:defRPr/>
              </a:pPr>
              <a:t>10/13/2017</a:t>
            </a:fld>
            <a:endParaRPr lang="en-US" alt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9" tIns="46585" rIns="93169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F2CE66D-0410-4A6D-922D-8F3FB3FA563E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62411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46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1E20072-036B-47E2-AF6C-B54612D4492F}" type="slidenum">
              <a:rPr lang="en-US" altLang="es-CL">
                <a:latin typeface="Calibri" pitchFamily="34" charset="0"/>
              </a:rPr>
              <a:pPr/>
              <a:t>1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3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11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76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12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26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16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01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17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01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18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01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19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01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20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37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21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05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22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03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23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0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3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1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24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93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25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6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26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55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31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60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32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60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33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01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34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01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35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88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36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62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37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4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1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38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73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39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30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40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955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41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75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955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F40B2BC7-933C-4219-88E4-42932287BDED}" type="slidenum">
              <a:rPr lang="en-US" altLang="es-CL">
                <a:latin typeface="Calibri" pitchFamily="34" charset="0"/>
              </a:rPr>
              <a:pPr/>
              <a:t>48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7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5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6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7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8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8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9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9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5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10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5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44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35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842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 dirty="0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 dirty="0"/>
              <a:t>Haga clic en el icono para agregar una imagen prediseñada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352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 dirty="0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 dirty="0"/>
              <a:t>Haga clic en el icono para agregar una imagen prediseñada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0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76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3479800" y="3035300"/>
            <a:ext cx="52577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7322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25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3FF025F-5B12-4A57-AF21-40B7162CD036}" type="datetime1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DB40-0955-4F4C-99CD-77CB902835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Complemento-Logo-Gobierno-160x14p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9290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84" r:id="rId1"/>
    <p:sldLayoutId id="2147491085" r:id="rId2"/>
    <p:sldLayoutId id="2147491086" r:id="rId3"/>
    <p:sldLayoutId id="2147491087" r:id="rId4"/>
    <p:sldLayoutId id="2147490993" r:id="rId5"/>
    <p:sldLayoutId id="2147491088" r:id="rId6"/>
    <p:sldLayoutId id="2147491090" r:id="rId7"/>
    <p:sldLayoutId id="2147491097" r:id="rId8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19.jp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5" Type="http://schemas.openxmlformats.org/officeDocument/2006/relationships/image" Target="../media/image20.emf"/><Relationship Id="rId10" Type="http://schemas.openxmlformats.org/officeDocument/2006/relationships/diagramData" Target="../diagrams/data5.xml"/><Relationship Id="rId4" Type="http://schemas.openxmlformats.org/officeDocument/2006/relationships/hyperlink" Target="http://www.sincomentarios.net/index.php?start_from=520&amp;archive=&amp;subaction=&amp;id=&amp;" TargetMode="External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1.emf"/><Relationship Id="rId4" Type="http://schemas.openxmlformats.org/officeDocument/2006/relationships/diagramLayout" Target="../diagrams/layout6.xml"/><Relationship Id="rId9" Type="http://schemas.openxmlformats.org/officeDocument/2006/relationships/hyperlink" Target="http://www.sincomentarios.net/index.php?start_from=520&amp;archive=&amp;subaction=&amp;id=&amp;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2.emf"/><Relationship Id="rId4" Type="http://schemas.openxmlformats.org/officeDocument/2006/relationships/diagramLayout" Target="../diagrams/layout7.xml"/><Relationship Id="rId9" Type="http://schemas.openxmlformats.org/officeDocument/2006/relationships/hyperlink" Target="http://www.sincomentarios.net/index.php?start_from=520&amp;archive=&amp;subaction=&amp;id=&amp;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31.emf"/><Relationship Id="rId4" Type="http://schemas.openxmlformats.org/officeDocument/2006/relationships/diagramLayout" Target="../diagrams/layout12.xml"/><Relationship Id="rId9" Type="http://schemas.openxmlformats.org/officeDocument/2006/relationships/hyperlink" Target="http://www.sincomentarios.net/index.php?start_from=520&amp;archive=&amp;subaction=&amp;id=&amp;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hyperlink" Target="http://www.sincomentarios.net/index.php?start_from=520&amp;archive=&amp;subaction=&amp;id=&amp;" TargetMode="Externa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hyperlink" Target="http://www.sincomentarios.net/index.php?start_from=520&amp;archive=&amp;subaction=&amp;id=&amp;" TargetMode="External"/><Relationship Id="rId4" Type="http://schemas.openxmlformats.org/officeDocument/2006/relationships/diagramLayout" Target="../diagrams/layout14.xml"/><Relationship Id="rId9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diagramColors" Target="../diagrams/colors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diagramQuickStyle" Target="../diagrams/quickStyle16.xml"/><Relationship Id="rId2" Type="http://schemas.openxmlformats.org/officeDocument/2006/relationships/image" Target="../media/image10.png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11" Type="http://schemas.openxmlformats.org/officeDocument/2006/relationships/diagramLayout" Target="../diagrams/layout16.xml"/><Relationship Id="rId5" Type="http://schemas.openxmlformats.org/officeDocument/2006/relationships/diagramQuickStyle" Target="../diagrams/quickStyle15.xml"/><Relationship Id="rId15" Type="http://schemas.openxmlformats.org/officeDocument/2006/relationships/image" Target="../media/image32.emf"/><Relationship Id="rId10" Type="http://schemas.openxmlformats.org/officeDocument/2006/relationships/diagramData" Target="../diagrams/data16.xml"/><Relationship Id="rId4" Type="http://schemas.openxmlformats.org/officeDocument/2006/relationships/diagramLayout" Target="../diagrams/layout15.xml"/><Relationship Id="rId9" Type="http://schemas.openxmlformats.org/officeDocument/2006/relationships/hyperlink" Target="http://www.sincomentarios.net/index.php?start_from=520&amp;archive=&amp;subaction=&amp;id=&amp;" TargetMode="External"/><Relationship Id="rId14" Type="http://schemas.microsoft.com/office/2007/relationships/diagramDrawing" Target="../diagrams/drawing16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hyperlink" Target="http://www.sincomentarios.net/index.php?start_from=520&amp;archive=&amp;subaction=&amp;id=&amp;" TargetMode="External"/><Relationship Id="rId4" Type="http://schemas.openxmlformats.org/officeDocument/2006/relationships/diagramLayout" Target="../diagrams/layout21.xml"/><Relationship Id="rId9" Type="http://schemas.openxmlformats.org/officeDocument/2006/relationships/image" Target="../media/image19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openxmlformats.org/officeDocument/2006/relationships/image" Target="../media/image4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2.xml"/><Relationship Id="rId11" Type="http://schemas.openxmlformats.org/officeDocument/2006/relationships/image" Target="../media/image41.emf"/><Relationship Id="rId5" Type="http://schemas.openxmlformats.org/officeDocument/2006/relationships/diagramQuickStyle" Target="../diagrams/quickStyle22.xml"/><Relationship Id="rId10" Type="http://schemas.openxmlformats.org/officeDocument/2006/relationships/image" Target="../media/image40.emf"/><Relationship Id="rId4" Type="http://schemas.openxmlformats.org/officeDocument/2006/relationships/diagramLayout" Target="../diagrams/layout22.xml"/><Relationship Id="rId9" Type="http://schemas.openxmlformats.org/officeDocument/2006/relationships/hyperlink" Target="http://www.sincomentarios.net/index.php?start_from=520&amp;archive=&amp;subaction=&amp;id=&amp;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10" Type="http://schemas.openxmlformats.org/officeDocument/2006/relationships/hyperlink" Target="http://www.sincomentarios.net/index.php?start_from=520&amp;archive=&amp;subaction=&amp;id=&amp;" TargetMode="External"/><Relationship Id="rId4" Type="http://schemas.openxmlformats.org/officeDocument/2006/relationships/diagramLayout" Target="../diagrams/layout23.xml"/><Relationship Id="rId9" Type="http://schemas.openxmlformats.org/officeDocument/2006/relationships/image" Target="../media/image19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diagramColors" Target="../diagrams/colors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openxmlformats.org/officeDocument/2006/relationships/diagramQuickStyle" Target="../diagrams/quickStyle25.xml"/><Relationship Id="rId2" Type="http://schemas.openxmlformats.org/officeDocument/2006/relationships/image" Target="../media/image10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4.xml"/><Relationship Id="rId11" Type="http://schemas.openxmlformats.org/officeDocument/2006/relationships/diagramLayout" Target="../diagrams/layout25.xml"/><Relationship Id="rId5" Type="http://schemas.openxmlformats.org/officeDocument/2006/relationships/diagramQuickStyle" Target="../diagrams/quickStyle24.xml"/><Relationship Id="rId15" Type="http://schemas.openxmlformats.org/officeDocument/2006/relationships/image" Target="../media/image33.emf"/><Relationship Id="rId10" Type="http://schemas.openxmlformats.org/officeDocument/2006/relationships/diagramData" Target="../diagrams/data25.xml"/><Relationship Id="rId4" Type="http://schemas.openxmlformats.org/officeDocument/2006/relationships/diagramLayout" Target="../diagrams/layout24.xml"/><Relationship Id="rId9" Type="http://schemas.openxmlformats.org/officeDocument/2006/relationships/hyperlink" Target="http://www.sincomentarios.net/index.php?start_from=520&amp;archive=&amp;subaction=&amp;id=&amp;" TargetMode="External"/><Relationship Id="rId14" Type="http://schemas.microsoft.com/office/2007/relationships/diagramDrawing" Target="../diagrams/drawing2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diagramColors" Target="../diagrams/colors27.xml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openxmlformats.org/officeDocument/2006/relationships/diagramQuickStyle" Target="../diagrams/quickStyle2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6.xml"/><Relationship Id="rId11" Type="http://schemas.openxmlformats.org/officeDocument/2006/relationships/diagramLayout" Target="../diagrams/layout27.xml"/><Relationship Id="rId5" Type="http://schemas.openxmlformats.org/officeDocument/2006/relationships/diagramQuickStyle" Target="../diagrams/quickStyle26.xml"/><Relationship Id="rId15" Type="http://schemas.openxmlformats.org/officeDocument/2006/relationships/image" Target="../media/image33.emf"/><Relationship Id="rId10" Type="http://schemas.openxmlformats.org/officeDocument/2006/relationships/diagramData" Target="../diagrams/data27.xml"/><Relationship Id="rId4" Type="http://schemas.openxmlformats.org/officeDocument/2006/relationships/diagramLayout" Target="../diagrams/layout26.xml"/><Relationship Id="rId9" Type="http://schemas.openxmlformats.org/officeDocument/2006/relationships/hyperlink" Target="http://www.sincomentarios.net/index.php?start_from=520&amp;archive=&amp;subaction=&amp;id=&amp;" TargetMode="External"/><Relationship Id="rId14" Type="http://schemas.microsoft.com/office/2007/relationships/diagramDrawing" Target="../diagrams/drawing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ble.es/creatividad-2/como-hacer-brainstorming-tu-solo-para-obtener-ideas-originales-para-tus-presentaciones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3 Marcador de contenido"/>
          <p:cNvSpPr>
            <a:spLocks noGrp="1"/>
          </p:cNvSpPr>
          <p:nvPr>
            <p:ph sz="quarter" idx="11"/>
          </p:nvPr>
        </p:nvSpPr>
        <p:spPr bwMode="auto">
          <a:xfrm>
            <a:off x="384122" y="1916832"/>
            <a:ext cx="8472487" cy="118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PROPUESTA DE BASES GENERALES </a:t>
            </a:r>
          </a:p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Concursos Internos de Encasillamiento</a:t>
            </a:r>
          </a:p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Ley 20.972</a:t>
            </a:r>
          </a:p>
        </p:txBody>
      </p:sp>
      <p:sp>
        <p:nvSpPr>
          <p:cNvPr id="113667" name="CuadroTexto 1"/>
          <p:cNvSpPr txBox="1">
            <a:spLocks noChangeArrowheads="1"/>
          </p:cNvSpPr>
          <p:nvPr/>
        </p:nvSpPr>
        <p:spPr bwMode="auto">
          <a:xfrm>
            <a:off x="2915816" y="4869160"/>
            <a:ext cx="309411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s-CL" altLang="es-CL" sz="1100" dirty="0">
              <a:solidFill>
                <a:schemeClr val="accent1"/>
              </a:solidFill>
              <a:latin typeface="Candara" pitchFamily="34" charset="0"/>
            </a:endParaRP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Departamento de Gestión de Recursos Humanos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División de Gestión y Desarrollo de las Personas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Subsecretaria de Redes Asistenciales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Septiembre y Octubre 2017</a:t>
            </a:r>
          </a:p>
        </p:txBody>
      </p:sp>
      <p:grpSp>
        <p:nvGrpSpPr>
          <p:cNvPr id="113668" name="Group 26"/>
          <p:cNvGrpSpPr>
            <a:grpSpLocks/>
          </p:cNvGrpSpPr>
          <p:nvPr/>
        </p:nvGrpSpPr>
        <p:grpSpPr bwMode="auto">
          <a:xfrm>
            <a:off x="141836" y="3645024"/>
            <a:ext cx="8745538" cy="617538"/>
            <a:chOff x="356900" y="4419908"/>
            <a:chExt cx="8745040" cy="618511"/>
          </a:xfrm>
        </p:grpSpPr>
        <p:grpSp>
          <p:nvGrpSpPr>
            <p:cNvPr id="113669" name="2 Grupo"/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9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3670" name="2 Grupo"/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3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DE090A8-7B78-43A8-A394-21EE73170523}"/>
              </a:ext>
            </a:extLst>
          </p:cNvPr>
          <p:cNvSpPr txBox="1"/>
          <p:nvPr/>
        </p:nvSpPr>
        <p:spPr>
          <a:xfrm>
            <a:off x="334317" y="6078016"/>
            <a:ext cx="874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i="1" dirty="0">
                <a:solidFill>
                  <a:schemeClr val="tx2"/>
                </a:solidFill>
              </a:rPr>
              <a:t>El contenido de esta presentación es un borrador de “bases” en construcción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EA2787-CCB8-4037-AAD5-30AB64B65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PARTICIPACIÓN.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97D212-7DF2-4000-AC9D-953293AEEC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59" t="28461" r="24768" b="30401"/>
          <a:stretch/>
        </p:blipFill>
        <p:spPr>
          <a:xfrm>
            <a:off x="899593" y="1484784"/>
            <a:ext cx="7344816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7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EB5648D-07F3-4DB2-8B00-2BE205124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PARTICIPACIÓN.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DD3E33-37F5-4BD1-B7C9-D35B5466D5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48" t="23583" r="25186" b="15222"/>
          <a:stretch/>
        </p:blipFill>
        <p:spPr>
          <a:xfrm>
            <a:off x="899592" y="1052736"/>
            <a:ext cx="734481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D5072C2-AF71-4BEA-B7B4-BB83EBBF1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FACTORES Y SUBFACTORES DE EVALUACIÓN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8A915E-A840-4DB7-9503-110733F9D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4744"/>
            <a:ext cx="9186502" cy="5184576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BBFCE4B5-67E1-4DA3-B9FA-71A67975BDC4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6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CF041053-8F44-4EA1-BFA4-BC7E3DDE3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049129-BB89-4EDB-9916-772E4425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75656" y="5258193"/>
            <a:ext cx="1786749" cy="148317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2B17BA2-8E38-4671-A9EB-CFE95F4EE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7459" y="5256159"/>
            <a:ext cx="1786749" cy="148317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CFC7710-74C7-4F63-8EE5-4206F2CC9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73283" y="5256159"/>
            <a:ext cx="1786749" cy="1483175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EXPERIENCIA CALIFICADA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36512" y="888999"/>
          <a:ext cx="91440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B495ECB1-EBBD-4B8E-AF76-A7640B6CD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6512" y="5256159"/>
            <a:ext cx="1786749" cy="148317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F71CC0A-23E7-47B7-A052-E7332CC9E4E0}"/>
              </a:ext>
            </a:extLst>
          </p:cNvPr>
          <p:cNvSpPr txBox="1"/>
          <p:nvPr/>
        </p:nvSpPr>
        <p:spPr>
          <a:xfrm>
            <a:off x="104140" y="5321772"/>
            <a:ext cx="15054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Calcular antigüedades a la fecha de publicación de los D.F.L.</a:t>
            </a: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544BFE68-4C08-4F99-9E8C-5CDF21DA9052}"/>
              </a:ext>
            </a:extLst>
          </p:cNvPr>
          <p:cNvGraphicFramePr/>
          <p:nvPr>
            <p:extLst/>
          </p:nvPr>
        </p:nvGraphicFramePr>
        <p:xfrm>
          <a:off x="132821" y="2420888"/>
          <a:ext cx="5951347" cy="2590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C6D24AA6-3659-4D08-9948-CB343DED2887}"/>
              </a:ext>
            </a:extLst>
          </p:cNvPr>
          <p:cNvSpPr txBox="1"/>
          <p:nvPr/>
        </p:nvSpPr>
        <p:spPr>
          <a:xfrm>
            <a:off x="3213935" y="5330095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La parcialidad superior a 6 meses se suma como 1 año y la superior a 15 días como 1 mes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E07FB04-F022-496B-A4A3-C65CBFD7A0E4}"/>
              </a:ext>
            </a:extLst>
          </p:cNvPr>
          <p:cNvSpPr txBox="1"/>
          <p:nvPr/>
        </p:nvSpPr>
        <p:spPr>
          <a:xfrm>
            <a:off x="4798111" y="5321772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SIRH calculará las antigüedades con la información registrada en datos contractuales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C4EE926-2CFE-4330-95C6-D1945AF507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00193" y="2420890"/>
            <a:ext cx="2843808" cy="4050174"/>
          </a:xfrm>
          <a:prstGeom prst="rect">
            <a:avLst/>
          </a:prstGeom>
        </p:spPr>
      </p:pic>
      <p:sp>
        <p:nvSpPr>
          <p:cNvPr id="32" name="1 Título">
            <a:extLst>
              <a:ext uri="{FF2B5EF4-FFF2-40B4-BE49-F238E27FC236}">
                <a16:creationId xmlns:a16="http://schemas.microsoft.com/office/drawing/2014/main" id="{B1202FF2-9FCC-49D6-9EBC-9B942CB4316F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70A6AAD-A159-4858-A0EC-40C35F8F59C0}"/>
              </a:ext>
            </a:extLst>
          </p:cNvPr>
          <p:cNvSpPr txBox="1"/>
          <p:nvPr/>
        </p:nvSpPr>
        <p:spPr>
          <a:xfrm>
            <a:off x="1772093" y="5386299"/>
            <a:ext cx="130287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Las antigüedades son excluyentes entre sí</a:t>
            </a:r>
          </a:p>
        </p:txBody>
      </p:sp>
    </p:spTree>
    <p:extLst>
      <p:ext uri="{BB962C8B-B14F-4D97-AF65-F5344CB8AC3E}">
        <p14:creationId xmlns:p14="http://schemas.microsoft.com/office/powerpoint/2010/main" val="39025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A22843C4-0227-4107-BECC-CE26B8A30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CAPACITACIÓN PERTINENTE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0" y="834128"/>
          <a:ext cx="9132805" cy="144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B495ECB1-EBBD-4B8E-AF76-A7640B6CD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65202" y="2663489"/>
            <a:ext cx="1786749" cy="148317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F71CC0A-23E7-47B7-A052-E7332CC9E4E0}"/>
              </a:ext>
            </a:extLst>
          </p:cNvPr>
          <p:cNvSpPr txBox="1"/>
          <p:nvPr/>
        </p:nvSpPr>
        <p:spPr>
          <a:xfrm>
            <a:off x="705854" y="2729102"/>
            <a:ext cx="15054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Calcular 36 meses hacia a atrás desde la fecha de publicación de los D.F.L.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CFC7710-74C7-4F63-8EE5-4206F2CC9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47325" y="2638394"/>
            <a:ext cx="1786749" cy="148317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6D24AA6-3659-4D08-9948-CB343DED2887}"/>
              </a:ext>
            </a:extLst>
          </p:cNvPr>
          <p:cNvSpPr txBox="1"/>
          <p:nvPr/>
        </p:nvSpPr>
        <p:spPr>
          <a:xfrm>
            <a:off x="3387977" y="2704007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La pertinencia de las capacitaciones la determina el Jefe de Capacitación en SIRH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2B17BA2-8E38-4671-A9EB-CFE95F4EE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319333" y="4850693"/>
            <a:ext cx="1786749" cy="148317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E07FB04-F022-496B-A4A3-C65CBFD7A0E4}"/>
              </a:ext>
            </a:extLst>
          </p:cNvPr>
          <p:cNvSpPr txBox="1"/>
          <p:nvPr/>
        </p:nvSpPr>
        <p:spPr>
          <a:xfrm>
            <a:off x="3446536" y="4852373"/>
            <a:ext cx="15875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SIRH entregará las capacitación pertinentes, </a:t>
            </a:r>
            <a:r>
              <a:rPr lang="es-CL" sz="115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de 20 horas pedagógicas </a:t>
            </a:r>
            <a:r>
              <a:rPr lang="es-CL" sz="1150" b="1" dirty="0">
                <a:latin typeface="Bradley Hand ITC" panose="03070402050302030203" pitchFamily="66" charset="0"/>
              </a:rPr>
              <a:t>o más, aprobadas con nota o concepto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477A22-0F92-4B77-8214-71BD1834A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4796" y="2564904"/>
            <a:ext cx="2925264" cy="3820760"/>
          </a:xfrm>
          <a:prstGeom prst="rect">
            <a:avLst/>
          </a:prstGeom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id="{B7BB6A40-490F-4A82-B234-03F1EA6CC954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4" name="Imagen 13">
            <a:extLst/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6088" y="4842897"/>
            <a:ext cx="1786749" cy="1483175"/>
          </a:xfrm>
          <a:prstGeom prst="rect">
            <a:avLst/>
          </a:prstGeom>
        </p:spPr>
      </p:pic>
      <p:sp>
        <p:nvSpPr>
          <p:cNvPr id="15" name="CuadroTexto 14">
            <a:extLst/>
          </p:cNvPr>
          <p:cNvSpPr txBox="1"/>
          <p:nvPr/>
        </p:nvSpPr>
        <p:spPr>
          <a:xfrm>
            <a:off x="766740" y="4908510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Tener presente a funcionarios que tienen menos de las horas máximas exigidas</a:t>
            </a:r>
          </a:p>
        </p:txBody>
      </p:sp>
    </p:spTree>
    <p:extLst>
      <p:ext uri="{BB962C8B-B14F-4D97-AF65-F5344CB8AC3E}">
        <p14:creationId xmlns:p14="http://schemas.microsoft.com/office/powerpoint/2010/main" val="26122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D8BCF2F-A187-4C31-9A7C-C1B30312F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EVALUACIÓN DE DESEMPEÑO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44931" y="834128"/>
          <a:ext cx="9087874" cy="144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B495ECB1-EBBD-4B8E-AF76-A7640B6CD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99592" y="2764990"/>
            <a:ext cx="1786749" cy="148317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F71CC0A-23E7-47B7-A052-E7332CC9E4E0}"/>
              </a:ext>
            </a:extLst>
          </p:cNvPr>
          <p:cNvSpPr txBox="1"/>
          <p:nvPr/>
        </p:nvSpPr>
        <p:spPr>
          <a:xfrm>
            <a:off x="1040244" y="2830603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Buscar las calificaciones de los funcionarios desde la más reciente a la más antigua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CFC7710-74C7-4F63-8EE5-4206F2CC9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03848" y="2772959"/>
            <a:ext cx="1786749" cy="148317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6D24AA6-3659-4D08-9948-CB343DED2887}"/>
              </a:ext>
            </a:extLst>
          </p:cNvPr>
          <p:cNvSpPr txBox="1"/>
          <p:nvPr/>
        </p:nvSpPr>
        <p:spPr>
          <a:xfrm>
            <a:off x="3344500" y="2838572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 el funcionario presenta calificaciones de otros Servicios de Salud, se consideran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2B17BA2-8E38-4671-A9EB-CFE95F4EE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16369" y="4659064"/>
            <a:ext cx="1786749" cy="148317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E07FB04-F022-496B-A4A3-C65CBFD7A0E4}"/>
              </a:ext>
            </a:extLst>
          </p:cNvPr>
          <p:cNvSpPr txBox="1"/>
          <p:nvPr/>
        </p:nvSpPr>
        <p:spPr>
          <a:xfrm>
            <a:off x="3353939" y="4719900"/>
            <a:ext cx="143315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SIRH entregará las calificaciones del Servicio de Salud a partir del registro en módulo de plantas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ECEE1E-9355-45C0-BF66-33EDA7287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287" y="2420888"/>
            <a:ext cx="3090030" cy="4104456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29DBC850-73DA-40E7-A3A9-BAB52CBABD6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Imagen 12">
            <a:extLst/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99592" y="4668334"/>
            <a:ext cx="1786749" cy="1483175"/>
          </a:xfrm>
          <a:prstGeom prst="rect">
            <a:avLst/>
          </a:prstGeom>
        </p:spPr>
      </p:pic>
      <p:sp>
        <p:nvSpPr>
          <p:cNvPr id="14" name="CuadroTexto 13">
            <a:extLst/>
          </p:cNvPr>
          <p:cNvSpPr txBox="1"/>
          <p:nvPr/>
        </p:nvSpPr>
        <p:spPr>
          <a:xfrm>
            <a:off x="1040244" y="4750413"/>
            <a:ext cx="12860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Enviar las calificaciones a SIAPER vía interoperabilidad</a:t>
            </a:r>
          </a:p>
        </p:txBody>
      </p:sp>
    </p:spTree>
    <p:extLst>
      <p:ext uri="{BB962C8B-B14F-4D97-AF65-F5344CB8AC3E}">
        <p14:creationId xmlns:p14="http://schemas.microsoft.com/office/powerpoint/2010/main" val="30893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9C61886-14C5-4C80-8EDF-539BFB115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3. ENCASILLAMIENTO TITULARES Y CONTRATAS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185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Concurso Interno de Encasillamiento de titulares y contratas en planta de Profesionales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695192"/>
              </p:ext>
            </p:extLst>
          </p:nvPr>
        </p:nvGraphicFramePr>
        <p:xfrm>
          <a:off x="124779" y="980728"/>
          <a:ext cx="595938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16C32E-9B1E-4458-B15E-47E5EAE747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38" t="20600" r="14563" b="9402"/>
          <a:stretch/>
        </p:blipFill>
        <p:spPr>
          <a:xfrm>
            <a:off x="6084168" y="2276872"/>
            <a:ext cx="302433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574F9D-DD14-496B-934A-627651647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3. ENCASILLAMIENTO TITULARES Y CONTRATAS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185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Concurso Interno de Encasillamiento de titulares y contratas en planta de Profesionales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304981"/>
              </p:ext>
            </p:extLst>
          </p:nvPr>
        </p:nvGraphicFramePr>
        <p:xfrm>
          <a:off x="124779" y="908720"/>
          <a:ext cx="595938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167B5A-FD23-48DF-8BDF-52B5CAC28B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38" t="20600" r="14563" b="9402"/>
          <a:stretch/>
        </p:blipFill>
        <p:spPr>
          <a:xfrm>
            <a:off x="6084168" y="2276872"/>
            <a:ext cx="302433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18F8526-ADD8-4A1F-ACB7-38B2CC927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3. ENCASILLAMIENTO TITULARES Y CONTRATAS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185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Concurso Interno de Encasillamiento de titulares y contratas en planta de Profesionales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792774"/>
              </p:ext>
            </p:extLst>
          </p:nvPr>
        </p:nvGraphicFramePr>
        <p:xfrm>
          <a:off x="124779" y="980728"/>
          <a:ext cx="595938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710BB6-9AAF-491D-8DDA-C40052E929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38" t="20600" r="14563" b="9402"/>
          <a:stretch/>
        </p:blipFill>
        <p:spPr>
          <a:xfrm>
            <a:off x="6084168" y="2276872"/>
            <a:ext cx="302433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986F0F4-6A5A-47CF-ADEE-5DDE9283F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3. ENCASILLAMIENTO TITULARES Y CONTRATAS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185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Concurso Interno de Encasillamiento de titulares y contratas en planta de Profesionales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947691"/>
              </p:ext>
            </p:extLst>
          </p:nvPr>
        </p:nvGraphicFramePr>
        <p:xfrm>
          <a:off x="124779" y="2708920"/>
          <a:ext cx="5959389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6A799B-6B22-494C-8820-96B50D04166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38" t="20600" r="14563" b="9402"/>
          <a:stretch/>
        </p:blipFill>
        <p:spPr>
          <a:xfrm>
            <a:off x="6084168" y="2276872"/>
            <a:ext cx="302433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PROCESO DE ENCASILLAMIENTO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FEC03515-69F2-4876-A408-FB456F236443}"/>
              </a:ext>
            </a:extLst>
          </p:cNvPr>
          <p:cNvGrpSpPr/>
          <p:nvPr/>
        </p:nvGrpSpPr>
        <p:grpSpPr>
          <a:xfrm>
            <a:off x="275398" y="769440"/>
            <a:ext cx="5744671" cy="5713035"/>
            <a:chOff x="536003" y="0"/>
            <a:chExt cx="5744671" cy="5713035"/>
          </a:xfrm>
        </p:grpSpPr>
        <p:sp>
          <p:nvSpPr>
            <p:cNvPr id="126" name="Rectángulo: esquinas redondeadas 125">
              <a:extLst>
                <a:ext uri="{FF2B5EF4-FFF2-40B4-BE49-F238E27FC236}">
                  <a16:creationId xmlns:a16="http://schemas.microsoft.com/office/drawing/2014/main" id="{14C548FB-5839-4A66-A1A4-317FD91E3CF1}"/>
                </a:ext>
              </a:extLst>
            </p:cNvPr>
            <p:cNvSpPr/>
            <p:nvPr/>
          </p:nvSpPr>
          <p:spPr>
            <a:xfrm>
              <a:off x="536003" y="0"/>
              <a:ext cx="5744671" cy="571303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7" name="Rectángulo: esquinas redondeadas 4">
              <a:extLst>
                <a:ext uri="{FF2B5EF4-FFF2-40B4-BE49-F238E27FC236}">
                  <a16:creationId xmlns:a16="http://schemas.microsoft.com/office/drawing/2014/main" id="{4DC2654B-C153-4AD5-94AB-9E34E093687D}"/>
                </a:ext>
              </a:extLst>
            </p:cNvPr>
            <p:cNvSpPr txBox="1"/>
            <p:nvPr/>
          </p:nvSpPr>
          <p:spPr>
            <a:xfrm>
              <a:off x="536003" y="0"/>
              <a:ext cx="5744671" cy="1713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98272" rIns="398272" bIns="398272" numCol="1" spcCol="1270" anchor="ctr" anchorCtr="0">
              <a:noAutofit/>
            </a:bodyPr>
            <a:lstStyle/>
            <a:p>
              <a:pPr marL="0" lvl="0" indent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600" kern="1200" dirty="0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8849CEF-07B6-4DBE-B50A-37C97F672E9F}"/>
              </a:ext>
            </a:extLst>
          </p:cNvPr>
          <p:cNvGrpSpPr/>
          <p:nvPr/>
        </p:nvGrpSpPr>
        <p:grpSpPr>
          <a:xfrm>
            <a:off x="5363467" y="764704"/>
            <a:ext cx="3529013" cy="5713035"/>
            <a:chOff x="5504555" y="0"/>
            <a:chExt cx="2920381" cy="5713035"/>
          </a:xfrm>
        </p:grpSpPr>
        <p:sp>
          <p:nvSpPr>
            <p:cNvPr id="124" name="Rectángulo: esquinas redondeadas 123">
              <a:extLst>
                <a:ext uri="{FF2B5EF4-FFF2-40B4-BE49-F238E27FC236}">
                  <a16:creationId xmlns:a16="http://schemas.microsoft.com/office/drawing/2014/main" id="{ED023FBD-94E8-4995-B698-AFE431D01BD6}"/>
                </a:ext>
              </a:extLst>
            </p:cNvPr>
            <p:cNvSpPr/>
            <p:nvPr/>
          </p:nvSpPr>
          <p:spPr>
            <a:xfrm>
              <a:off x="5504555" y="0"/>
              <a:ext cx="2920381" cy="571303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5" name="Rectángulo: esquinas redondeadas 6">
              <a:extLst>
                <a:ext uri="{FF2B5EF4-FFF2-40B4-BE49-F238E27FC236}">
                  <a16:creationId xmlns:a16="http://schemas.microsoft.com/office/drawing/2014/main" id="{CA80A70D-174D-42A1-B2B1-68815E276DF4}"/>
                </a:ext>
              </a:extLst>
            </p:cNvPr>
            <p:cNvSpPr txBox="1"/>
            <p:nvPr/>
          </p:nvSpPr>
          <p:spPr>
            <a:xfrm>
              <a:off x="5504555" y="0"/>
              <a:ext cx="2920381" cy="1713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98272" rIns="398272" bIns="398272" numCol="1" spcCol="1270" anchor="ctr" anchorCtr="0">
              <a:noAutofit/>
            </a:bodyPr>
            <a:lstStyle/>
            <a:p>
              <a:pPr marL="0" lvl="0" indent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600" b="1" kern="1200" dirty="0"/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D8375895-99C0-4ACE-896B-682CD6EEAC09}"/>
              </a:ext>
            </a:extLst>
          </p:cNvPr>
          <p:cNvGrpSpPr/>
          <p:nvPr/>
        </p:nvGrpSpPr>
        <p:grpSpPr>
          <a:xfrm>
            <a:off x="467544" y="3262417"/>
            <a:ext cx="1922887" cy="944996"/>
            <a:chOff x="629358" y="2450108"/>
            <a:chExt cx="1922887" cy="944996"/>
          </a:xfrm>
        </p:grpSpPr>
        <p:sp>
          <p:nvSpPr>
            <p:cNvPr id="122" name="Rectángulo: esquinas redondeadas 121">
              <a:extLst>
                <a:ext uri="{FF2B5EF4-FFF2-40B4-BE49-F238E27FC236}">
                  <a16:creationId xmlns:a16="http://schemas.microsoft.com/office/drawing/2014/main" id="{916A3061-0772-4433-91C3-176C681D8F6F}"/>
                </a:ext>
              </a:extLst>
            </p:cNvPr>
            <p:cNvSpPr/>
            <p:nvPr/>
          </p:nvSpPr>
          <p:spPr>
            <a:xfrm>
              <a:off x="629358" y="2450108"/>
              <a:ext cx="1922887" cy="9449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Rectángulo: esquinas redondeadas 8">
              <a:extLst>
                <a:ext uri="{FF2B5EF4-FFF2-40B4-BE49-F238E27FC236}">
                  <a16:creationId xmlns:a16="http://schemas.microsoft.com/office/drawing/2014/main" id="{6749F900-10AA-4366-B4AD-8BCF22A11AC8}"/>
                </a:ext>
              </a:extLst>
            </p:cNvPr>
            <p:cNvSpPr txBox="1"/>
            <p:nvPr/>
          </p:nvSpPr>
          <p:spPr>
            <a:xfrm>
              <a:off x="657036" y="2477786"/>
              <a:ext cx="1867531" cy="889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500" b="1" kern="1200" dirty="0"/>
                <a:t>PROCESO DE ENCASILLAMIENTO</a:t>
              </a: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7FFA9CD6-0F0D-4C31-A6F8-B7BA1578BD9D}"/>
              </a:ext>
            </a:extLst>
          </p:cNvPr>
          <p:cNvGrpSpPr/>
          <p:nvPr/>
        </p:nvGrpSpPr>
        <p:grpSpPr>
          <a:xfrm>
            <a:off x="2744103" y="2039437"/>
            <a:ext cx="89454" cy="1789093"/>
            <a:chOff x="2905917" y="1227128"/>
            <a:chExt cx="89454" cy="1789093"/>
          </a:xfrm>
        </p:grpSpPr>
        <p:sp>
          <p:nvSpPr>
            <p:cNvPr id="120" name="Conector recto 9">
              <a:extLst>
                <a:ext uri="{FF2B5EF4-FFF2-40B4-BE49-F238E27FC236}">
                  <a16:creationId xmlns:a16="http://schemas.microsoft.com/office/drawing/2014/main" id="{A8507C68-E0DF-4409-B9D8-F171A1150FCB}"/>
                </a:ext>
              </a:extLst>
            </p:cNvPr>
            <p:cNvSpPr/>
            <p:nvPr/>
          </p:nvSpPr>
          <p:spPr>
            <a:xfrm rot="17786803">
              <a:off x="2056098" y="2112765"/>
              <a:ext cx="1789093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1789093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1" name="Conector recto 10">
              <a:extLst>
                <a:ext uri="{FF2B5EF4-FFF2-40B4-BE49-F238E27FC236}">
                  <a16:creationId xmlns:a16="http://schemas.microsoft.com/office/drawing/2014/main" id="{45692D81-E798-492A-A87D-A54E49627420}"/>
                </a:ext>
              </a:extLst>
            </p:cNvPr>
            <p:cNvSpPr txBox="1"/>
            <p:nvPr/>
          </p:nvSpPr>
          <p:spPr>
            <a:xfrm rot="17786803">
              <a:off x="2905917" y="2076948"/>
              <a:ext cx="89454" cy="89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600" kern="1200" dirty="0"/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3E2C7181-1036-4AA4-A4CF-C7D7D27DEC29}"/>
              </a:ext>
            </a:extLst>
          </p:cNvPr>
          <p:cNvGrpSpPr/>
          <p:nvPr/>
        </p:nvGrpSpPr>
        <p:grpSpPr>
          <a:xfrm>
            <a:off x="5076056" y="1484784"/>
            <a:ext cx="1273218" cy="189225"/>
            <a:chOff x="5007456" y="1139784"/>
            <a:chExt cx="854826" cy="42741"/>
          </a:xfrm>
        </p:grpSpPr>
        <p:sp>
          <p:nvSpPr>
            <p:cNvPr id="116" name="Conector recto 13">
              <a:extLst>
                <a:ext uri="{FF2B5EF4-FFF2-40B4-BE49-F238E27FC236}">
                  <a16:creationId xmlns:a16="http://schemas.microsoft.com/office/drawing/2014/main" id="{F30A4A23-A8FF-4118-93B2-2C7D80DE9632}"/>
                </a:ext>
              </a:extLst>
            </p:cNvPr>
            <p:cNvSpPr/>
            <p:nvPr/>
          </p:nvSpPr>
          <p:spPr>
            <a:xfrm rot="20284531">
              <a:off x="5007456" y="1152245"/>
              <a:ext cx="854826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854826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7" name="Conector recto 14">
              <a:extLst>
                <a:ext uri="{FF2B5EF4-FFF2-40B4-BE49-F238E27FC236}">
                  <a16:creationId xmlns:a16="http://schemas.microsoft.com/office/drawing/2014/main" id="{2395DE8A-4FB6-46F7-9D28-4F8FA45D9263}"/>
                </a:ext>
              </a:extLst>
            </p:cNvPr>
            <p:cNvSpPr txBox="1"/>
            <p:nvPr/>
          </p:nvSpPr>
          <p:spPr>
            <a:xfrm rot="20284531">
              <a:off x="5413499" y="1139784"/>
              <a:ext cx="42741" cy="42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53FF45FF-D4D2-48A2-8DA7-3A32CF344D9F}"/>
              </a:ext>
            </a:extLst>
          </p:cNvPr>
          <p:cNvGrpSpPr/>
          <p:nvPr/>
        </p:nvGrpSpPr>
        <p:grpSpPr>
          <a:xfrm>
            <a:off x="5089896" y="2204864"/>
            <a:ext cx="873006" cy="43650"/>
            <a:chOff x="4998366" y="1481461"/>
            <a:chExt cx="873006" cy="43650"/>
          </a:xfrm>
        </p:grpSpPr>
        <p:sp>
          <p:nvSpPr>
            <p:cNvPr id="112" name="Conector recto 17">
              <a:extLst>
                <a:ext uri="{FF2B5EF4-FFF2-40B4-BE49-F238E27FC236}">
                  <a16:creationId xmlns:a16="http://schemas.microsoft.com/office/drawing/2014/main" id="{A7B9EFD1-F3D9-4916-8D65-3B875B411518}"/>
                </a:ext>
              </a:extLst>
            </p:cNvPr>
            <p:cNvSpPr/>
            <p:nvPr/>
          </p:nvSpPr>
          <p:spPr>
            <a:xfrm rot="1483230">
              <a:off x="4998366" y="1494376"/>
              <a:ext cx="873006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873006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3" name="Conector recto 18">
              <a:extLst>
                <a:ext uri="{FF2B5EF4-FFF2-40B4-BE49-F238E27FC236}">
                  <a16:creationId xmlns:a16="http://schemas.microsoft.com/office/drawing/2014/main" id="{084B1284-EC11-4103-8559-637164650407}"/>
                </a:ext>
              </a:extLst>
            </p:cNvPr>
            <p:cNvSpPr txBox="1"/>
            <p:nvPr/>
          </p:nvSpPr>
          <p:spPr>
            <a:xfrm rot="1483230">
              <a:off x="5413044" y="1481461"/>
              <a:ext cx="43650" cy="43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54D3E2BE-90F5-439A-91A4-6CD94F992D48}"/>
              </a:ext>
            </a:extLst>
          </p:cNvPr>
          <p:cNvGrpSpPr/>
          <p:nvPr/>
        </p:nvGrpSpPr>
        <p:grpSpPr>
          <a:xfrm>
            <a:off x="2390416" y="3711590"/>
            <a:ext cx="796829" cy="39841"/>
            <a:chOff x="2552230" y="2899281"/>
            <a:chExt cx="796829" cy="39841"/>
          </a:xfrm>
        </p:grpSpPr>
        <p:sp>
          <p:nvSpPr>
            <p:cNvPr id="108" name="Conector recto 21">
              <a:extLst>
                <a:ext uri="{FF2B5EF4-FFF2-40B4-BE49-F238E27FC236}">
                  <a16:creationId xmlns:a16="http://schemas.microsoft.com/office/drawing/2014/main" id="{92760CCC-ACA8-4469-976C-DE99534EDD58}"/>
                </a:ext>
              </a:extLst>
            </p:cNvPr>
            <p:cNvSpPr/>
            <p:nvPr/>
          </p:nvSpPr>
          <p:spPr>
            <a:xfrm rot="21570626">
              <a:off x="2552230" y="2910292"/>
              <a:ext cx="796829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796829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Conector recto 22">
              <a:extLst>
                <a:ext uri="{FF2B5EF4-FFF2-40B4-BE49-F238E27FC236}">
                  <a16:creationId xmlns:a16="http://schemas.microsoft.com/office/drawing/2014/main" id="{2A6DF49B-EDC7-44A0-819E-D56E6E24F056}"/>
                </a:ext>
              </a:extLst>
            </p:cNvPr>
            <p:cNvSpPr txBox="1"/>
            <p:nvPr/>
          </p:nvSpPr>
          <p:spPr>
            <a:xfrm rot="21570626">
              <a:off x="2930724" y="2899281"/>
              <a:ext cx="39841" cy="39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4844D96-CEAF-45CF-9D25-76D992A4C1E4}"/>
              </a:ext>
            </a:extLst>
          </p:cNvPr>
          <p:cNvGrpSpPr/>
          <p:nvPr/>
        </p:nvGrpSpPr>
        <p:grpSpPr>
          <a:xfrm>
            <a:off x="5082860" y="3356992"/>
            <a:ext cx="937209" cy="217334"/>
            <a:chOff x="5028407" y="2706445"/>
            <a:chExt cx="847063" cy="42353"/>
          </a:xfrm>
        </p:grpSpPr>
        <p:sp>
          <p:nvSpPr>
            <p:cNvPr id="104" name="Conector recto 25">
              <a:extLst>
                <a:ext uri="{FF2B5EF4-FFF2-40B4-BE49-F238E27FC236}">
                  <a16:creationId xmlns:a16="http://schemas.microsoft.com/office/drawing/2014/main" id="{17B2E3C0-070D-4E96-8CA2-9770E4A54FB5}"/>
                </a:ext>
              </a:extLst>
            </p:cNvPr>
            <p:cNvSpPr/>
            <p:nvPr/>
          </p:nvSpPr>
          <p:spPr>
            <a:xfrm rot="20017273">
              <a:off x="5028407" y="2718711"/>
              <a:ext cx="847063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847063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5" name="Conector recto 26">
              <a:extLst>
                <a:ext uri="{FF2B5EF4-FFF2-40B4-BE49-F238E27FC236}">
                  <a16:creationId xmlns:a16="http://schemas.microsoft.com/office/drawing/2014/main" id="{A7045EFC-C6F4-4F18-A455-D095F18ED01F}"/>
                </a:ext>
              </a:extLst>
            </p:cNvPr>
            <p:cNvSpPr txBox="1"/>
            <p:nvPr/>
          </p:nvSpPr>
          <p:spPr>
            <a:xfrm rot="20017273">
              <a:off x="5430762" y="2706445"/>
              <a:ext cx="42353" cy="42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AED0F902-2F75-48CE-9063-CD6A7ADD852C}"/>
              </a:ext>
            </a:extLst>
          </p:cNvPr>
          <p:cNvGrpSpPr/>
          <p:nvPr/>
        </p:nvGrpSpPr>
        <p:grpSpPr>
          <a:xfrm>
            <a:off x="5087662" y="3963192"/>
            <a:ext cx="926582" cy="214866"/>
            <a:chOff x="5033209" y="3071965"/>
            <a:chExt cx="837458" cy="41872"/>
          </a:xfrm>
        </p:grpSpPr>
        <p:sp>
          <p:nvSpPr>
            <p:cNvPr id="100" name="Conector recto 29">
              <a:extLst>
                <a:ext uri="{FF2B5EF4-FFF2-40B4-BE49-F238E27FC236}">
                  <a16:creationId xmlns:a16="http://schemas.microsoft.com/office/drawing/2014/main" id="{E2EFC12F-B58E-435E-B1E2-E606AF3D3346}"/>
                </a:ext>
              </a:extLst>
            </p:cNvPr>
            <p:cNvSpPr/>
            <p:nvPr/>
          </p:nvSpPr>
          <p:spPr>
            <a:xfrm rot="1501275">
              <a:off x="5033209" y="3083991"/>
              <a:ext cx="837458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837458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1" name="Conector recto 30">
              <a:extLst>
                <a:ext uri="{FF2B5EF4-FFF2-40B4-BE49-F238E27FC236}">
                  <a16:creationId xmlns:a16="http://schemas.microsoft.com/office/drawing/2014/main" id="{00CDA7CF-8696-43E4-9217-4A3C29811CDE}"/>
                </a:ext>
              </a:extLst>
            </p:cNvPr>
            <p:cNvSpPr txBox="1"/>
            <p:nvPr/>
          </p:nvSpPr>
          <p:spPr>
            <a:xfrm rot="1501275">
              <a:off x="5431002" y="3071965"/>
              <a:ext cx="41872" cy="41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738CF054-5F8A-4DC8-B62D-6FC50A6216CA}"/>
              </a:ext>
            </a:extLst>
          </p:cNvPr>
          <p:cNvGrpSpPr/>
          <p:nvPr/>
        </p:nvGrpSpPr>
        <p:grpSpPr>
          <a:xfrm>
            <a:off x="2727464" y="3645661"/>
            <a:ext cx="85197" cy="1703956"/>
            <a:chOff x="2889278" y="2833352"/>
            <a:chExt cx="85197" cy="1703956"/>
          </a:xfrm>
        </p:grpSpPr>
        <p:sp>
          <p:nvSpPr>
            <p:cNvPr id="96" name="Conector recto 33">
              <a:extLst>
                <a:ext uri="{FF2B5EF4-FFF2-40B4-BE49-F238E27FC236}">
                  <a16:creationId xmlns:a16="http://schemas.microsoft.com/office/drawing/2014/main" id="{F2F1E04A-2133-4C29-8187-1CE2AB6EFA32}"/>
                </a:ext>
              </a:extLst>
            </p:cNvPr>
            <p:cNvSpPr/>
            <p:nvPr/>
          </p:nvSpPr>
          <p:spPr>
            <a:xfrm rot="3812339">
              <a:off x="2079898" y="3676420"/>
              <a:ext cx="1703956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1703956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Conector recto 34">
              <a:extLst>
                <a:ext uri="{FF2B5EF4-FFF2-40B4-BE49-F238E27FC236}">
                  <a16:creationId xmlns:a16="http://schemas.microsoft.com/office/drawing/2014/main" id="{11292CF0-A0FB-484A-B8B8-6DF60F15B6AC}"/>
                </a:ext>
              </a:extLst>
            </p:cNvPr>
            <p:cNvSpPr txBox="1"/>
            <p:nvPr/>
          </p:nvSpPr>
          <p:spPr>
            <a:xfrm rot="3812339">
              <a:off x="2889278" y="3642731"/>
              <a:ext cx="85197" cy="85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600" kern="1200" dirty="0"/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3288A682-14C9-46DB-ADCF-3E9241B539FC}"/>
              </a:ext>
            </a:extLst>
          </p:cNvPr>
          <p:cNvGrpSpPr/>
          <p:nvPr/>
        </p:nvGrpSpPr>
        <p:grpSpPr>
          <a:xfrm>
            <a:off x="5093756" y="5115928"/>
            <a:ext cx="913118" cy="211746"/>
            <a:chOff x="5039303" y="4265204"/>
            <a:chExt cx="825289" cy="41264"/>
          </a:xfrm>
        </p:grpSpPr>
        <p:sp>
          <p:nvSpPr>
            <p:cNvPr id="92" name="Conector recto 37">
              <a:extLst>
                <a:ext uri="{FF2B5EF4-FFF2-40B4-BE49-F238E27FC236}">
                  <a16:creationId xmlns:a16="http://schemas.microsoft.com/office/drawing/2014/main" id="{C2E1E65E-A215-4D6F-85F7-B6E705C9AF93}"/>
                </a:ext>
              </a:extLst>
            </p:cNvPr>
            <p:cNvSpPr/>
            <p:nvPr/>
          </p:nvSpPr>
          <p:spPr>
            <a:xfrm rot="20211098">
              <a:off x="5039303" y="4276927"/>
              <a:ext cx="825289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825289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Conector recto 38">
              <a:extLst>
                <a:ext uri="{FF2B5EF4-FFF2-40B4-BE49-F238E27FC236}">
                  <a16:creationId xmlns:a16="http://schemas.microsoft.com/office/drawing/2014/main" id="{73F4FF07-4C55-4ABA-AA32-0F6EB3787C45}"/>
                </a:ext>
              </a:extLst>
            </p:cNvPr>
            <p:cNvSpPr txBox="1"/>
            <p:nvPr/>
          </p:nvSpPr>
          <p:spPr>
            <a:xfrm rot="20211098">
              <a:off x="5431316" y="4265204"/>
              <a:ext cx="41264" cy="41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345CF84D-B422-49E5-9FBB-1CC417B0580E}"/>
              </a:ext>
            </a:extLst>
          </p:cNvPr>
          <p:cNvGrpSpPr/>
          <p:nvPr/>
        </p:nvGrpSpPr>
        <p:grpSpPr>
          <a:xfrm>
            <a:off x="5076056" y="5690221"/>
            <a:ext cx="952285" cy="220829"/>
            <a:chOff x="5021603" y="4629599"/>
            <a:chExt cx="860689" cy="43034"/>
          </a:xfrm>
        </p:grpSpPr>
        <p:sp>
          <p:nvSpPr>
            <p:cNvPr id="88" name="Conector recto 41">
              <a:extLst>
                <a:ext uri="{FF2B5EF4-FFF2-40B4-BE49-F238E27FC236}">
                  <a16:creationId xmlns:a16="http://schemas.microsoft.com/office/drawing/2014/main" id="{642477C5-8373-4E66-AA03-B8749795678A}"/>
                </a:ext>
              </a:extLst>
            </p:cNvPr>
            <p:cNvSpPr/>
            <p:nvPr/>
          </p:nvSpPr>
          <p:spPr>
            <a:xfrm rot="1689318">
              <a:off x="5021603" y="4642207"/>
              <a:ext cx="860689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860689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Conector recto 42">
              <a:extLst>
                <a:ext uri="{FF2B5EF4-FFF2-40B4-BE49-F238E27FC236}">
                  <a16:creationId xmlns:a16="http://schemas.microsoft.com/office/drawing/2014/main" id="{69B72258-FC67-488F-8548-B1C625E485B0}"/>
                </a:ext>
              </a:extLst>
            </p:cNvPr>
            <p:cNvSpPr txBox="1"/>
            <p:nvPr/>
          </p:nvSpPr>
          <p:spPr>
            <a:xfrm rot="1689318">
              <a:off x="5430431" y="4629599"/>
              <a:ext cx="43034" cy="4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90962FD4-B161-4866-9C39-18386DFDBC23}"/>
              </a:ext>
            </a:extLst>
          </p:cNvPr>
          <p:cNvGrpSpPr/>
          <p:nvPr/>
        </p:nvGrpSpPr>
        <p:grpSpPr>
          <a:xfrm>
            <a:off x="3150278" y="5058656"/>
            <a:ext cx="1930081" cy="746608"/>
            <a:chOff x="3311509" y="4165260"/>
            <a:chExt cx="1761016" cy="565584"/>
          </a:xfrm>
        </p:grpSpPr>
        <p:sp>
          <p:nvSpPr>
            <p:cNvPr id="144" name="Rectángulo: esquinas redondeadas 143">
              <a:extLst>
                <a:ext uri="{FF2B5EF4-FFF2-40B4-BE49-F238E27FC236}">
                  <a16:creationId xmlns:a16="http://schemas.microsoft.com/office/drawing/2014/main" id="{E6F5146F-C351-45AE-A50F-F22ED626319B}"/>
                </a:ext>
              </a:extLst>
            </p:cNvPr>
            <p:cNvSpPr/>
            <p:nvPr/>
          </p:nvSpPr>
          <p:spPr>
            <a:xfrm>
              <a:off x="3311509" y="4165260"/>
              <a:ext cx="1761016" cy="565584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" name="Rectángulo: esquinas redondeadas 4">
              <a:extLst>
                <a:ext uri="{FF2B5EF4-FFF2-40B4-BE49-F238E27FC236}">
                  <a16:creationId xmlns:a16="http://schemas.microsoft.com/office/drawing/2014/main" id="{539D596D-0C4D-4E4A-AA60-541D417326AC}"/>
                </a:ext>
              </a:extLst>
            </p:cNvPr>
            <p:cNvSpPr txBox="1"/>
            <p:nvPr/>
          </p:nvSpPr>
          <p:spPr>
            <a:xfrm>
              <a:off x="3328074" y="4181825"/>
              <a:ext cx="1727886" cy="532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1400" b="1" kern="1200" dirty="0"/>
                <a:t>ENCASILLAMIENTO DE TITULARES Y CONTRATA</a:t>
              </a:r>
              <a:endParaRPr lang="es-ES" sz="1400" b="1" kern="1200" dirty="0"/>
            </a:p>
          </p:txBody>
        </p:sp>
      </p:grp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E63761C0-44B7-4C66-99DF-18B1B4932905}"/>
              </a:ext>
            </a:extLst>
          </p:cNvPr>
          <p:cNvGrpSpPr/>
          <p:nvPr/>
        </p:nvGrpSpPr>
        <p:grpSpPr>
          <a:xfrm>
            <a:off x="5940152" y="5478324"/>
            <a:ext cx="2668616" cy="830996"/>
            <a:chOff x="5831371" y="3840828"/>
            <a:chExt cx="2136836" cy="565584"/>
          </a:xfrm>
        </p:grpSpPr>
        <p:sp>
          <p:nvSpPr>
            <p:cNvPr id="142" name="Rectángulo: esquinas redondeadas 141">
              <a:extLst>
                <a:ext uri="{FF2B5EF4-FFF2-40B4-BE49-F238E27FC236}">
                  <a16:creationId xmlns:a16="http://schemas.microsoft.com/office/drawing/2014/main" id="{2689FFB7-BFBC-4729-93EB-CAFEE3161733}"/>
                </a:ext>
              </a:extLst>
            </p:cNvPr>
            <p:cNvSpPr/>
            <p:nvPr/>
          </p:nvSpPr>
          <p:spPr>
            <a:xfrm>
              <a:off x="5831371" y="3840828"/>
              <a:ext cx="2136836" cy="565584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3" name="Rectángulo: esquinas redondeadas 6">
              <a:extLst>
                <a:ext uri="{FF2B5EF4-FFF2-40B4-BE49-F238E27FC236}">
                  <a16:creationId xmlns:a16="http://schemas.microsoft.com/office/drawing/2014/main" id="{BE9ECB49-FE6A-4EB7-8B5F-7DE6B775A72F}"/>
                </a:ext>
              </a:extLst>
            </p:cNvPr>
            <p:cNvSpPr txBox="1"/>
            <p:nvPr/>
          </p:nvSpPr>
          <p:spPr>
            <a:xfrm>
              <a:off x="5847936" y="3857393"/>
              <a:ext cx="2103706" cy="532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500" b="1" kern="1200" dirty="0">
                  <a:solidFill>
                    <a:srgbClr val="FFFF00"/>
                  </a:solidFill>
                </a:rPr>
                <a:t>Concurso Interno </a:t>
              </a:r>
              <a:r>
                <a:rPr lang="es-ES" sz="1350" b="1" kern="1200" dirty="0"/>
                <a:t>de Encasillamiento de titulares y contrata en las Plantas de Técnicos, Administrativos o Auxiliares</a:t>
              </a:r>
            </a:p>
          </p:txBody>
        </p:sp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5859BB8E-C2E7-4984-91CD-471D7448A66C}"/>
              </a:ext>
            </a:extLst>
          </p:cNvPr>
          <p:cNvGrpSpPr/>
          <p:nvPr/>
        </p:nvGrpSpPr>
        <p:grpSpPr>
          <a:xfrm>
            <a:off x="5955214" y="4581128"/>
            <a:ext cx="2645266" cy="917903"/>
            <a:chOff x="5831371" y="4571388"/>
            <a:chExt cx="2152718" cy="565584"/>
          </a:xfrm>
        </p:grpSpPr>
        <p:sp>
          <p:nvSpPr>
            <p:cNvPr id="140" name="Rectángulo: esquinas redondeadas 139">
              <a:extLst>
                <a:ext uri="{FF2B5EF4-FFF2-40B4-BE49-F238E27FC236}">
                  <a16:creationId xmlns:a16="http://schemas.microsoft.com/office/drawing/2014/main" id="{19F28A90-C3DB-4073-B20D-FFBF5949FE47}"/>
                </a:ext>
              </a:extLst>
            </p:cNvPr>
            <p:cNvSpPr/>
            <p:nvPr/>
          </p:nvSpPr>
          <p:spPr>
            <a:xfrm>
              <a:off x="5831371" y="4571388"/>
              <a:ext cx="2152718" cy="565584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1" name="Rectángulo: esquinas redondeadas 8">
              <a:extLst>
                <a:ext uri="{FF2B5EF4-FFF2-40B4-BE49-F238E27FC236}">
                  <a16:creationId xmlns:a16="http://schemas.microsoft.com/office/drawing/2014/main" id="{6A8D3C78-FAFA-45D6-8AEE-8B248B797B73}"/>
                </a:ext>
              </a:extLst>
            </p:cNvPr>
            <p:cNvSpPr txBox="1"/>
            <p:nvPr/>
          </p:nvSpPr>
          <p:spPr>
            <a:xfrm>
              <a:off x="5847936" y="4587953"/>
              <a:ext cx="2119588" cy="532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500" b="1" kern="1200" dirty="0">
                  <a:solidFill>
                    <a:srgbClr val="FFFF00"/>
                  </a:solidFill>
                </a:rPr>
                <a:t>Concurso Interno </a:t>
              </a:r>
              <a:r>
                <a:rPr lang="es-ES" sz="1350" b="1" kern="1200" dirty="0"/>
                <a:t>de Encasillamiento de titulares y contrata en la Planta de Profesionales</a:t>
              </a:r>
            </a:p>
          </p:txBody>
        </p:sp>
      </p:grpSp>
      <p:sp>
        <p:nvSpPr>
          <p:cNvPr id="81" name="1 Título">
            <a:extLst>
              <a:ext uri="{FF2B5EF4-FFF2-40B4-BE49-F238E27FC236}">
                <a16:creationId xmlns:a16="http://schemas.microsoft.com/office/drawing/2014/main" id="{3B354A7C-5795-47D1-8DEF-A2137BC49EF7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pSp>
        <p:nvGrpSpPr>
          <p:cNvPr id="83" name="Grupo 82">
            <a:extLst>
              <a:ext uri="{FF2B5EF4-FFF2-40B4-BE49-F238E27FC236}">
                <a16:creationId xmlns:a16="http://schemas.microsoft.com/office/drawing/2014/main" id="{44FB4B45-5C86-4287-80A9-51251049B0F5}"/>
              </a:ext>
            </a:extLst>
          </p:cNvPr>
          <p:cNvGrpSpPr/>
          <p:nvPr/>
        </p:nvGrpSpPr>
        <p:grpSpPr>
          <a:xfrm>
            <a:off x="3169764" y="1619467"/>
            <a:ext cx="1923513" cy="786653"/>
            <a:chOff x="3349045" y="1037951"/>
            <a:chExt cx="1689323" cy="565584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677CBF83-8EA8-452A-963B-281ECE45F8F8}"/>
                </a:ext>
              </a:extLst>
            </p:cNvPr>
            <p:cNvSpPr/>
            <p:nvPr/>
          </p:nvSpPr>
          <p:spPr>
            <a:xfrm>
              <a:off x="3349045" y="1037951"/>
              <a:ext cx="1689323" cy="56558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ectángulo: esquinas redondeadas 12">
              <a:extLst>
                <a:ext uri="{FF2B5EF4-FFF2-40B4-BE49-F238E27FC236}">
                  <a16:creationId xmlns:a16="http://schemas.microsoft.com/office/drawing/2014/main" id="{862A4302-9F5B-4994-BF06-15EABA63EF0F}"/>
                </a:ext>
              </a:extLst>
            </p:cNvPr>
            <p:cNvSpPr txBox="1"/>
            <p:nvPr/>
          </p:nvSpPr>
          <p:spPr>
            <a:xfrm>
              <a:off x="3365610" y="1054516"/>
              <a:ext cx="1656193" cy="532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/>
                <a:t>ENCASILLAMIENTO TITULARES DE LA PLANTA</a:t>
              </a: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67FED357-FB3B-4351-86A3-3911DE10C176}"/>
              </a:ext>
            </a:extLst>
          </p:cNvPr>
          <p:cNvGrpSpPr/>
          <p:nvPr/>
        </p:nvGrpSpPr>
        <p:grpSpPr>
          <a:xfrm>
            <a:off x="5935007" y="908720"/>
            <a:ext cx="2668616" cy="896889"/>
            <a:chOff x="5831371" y="744481"/>
            <a:chExt cx="2138205" cy="514167"/>
          </a:xfrm>
        </p:grpSpPr>
        <p:sp>
          <p:nvSpPr>
            <p:cNvPr id="90" name="Rectángulo: esquinas redondeadas 89">
              <a:extLst>
                <a:ext uri="{FF2B5EF4-FFF2-40B4-BE49-F238E27FC236}">
                  <a16:creationId xmlns:a16="http://schemas.microsoft.com/office/drawing/2014/main" id="{677CAE17-6CD4-4979-83D9-4D8241475530}"/>
                </a:ext>
              </a:extLst>
            </p:cNvPr>
            <p:cNvSpPr/>
            <p:nvPr/>
          </p:nvSpPr>
          <p:spPr>
            <a:xfrm>
              <a:off x="5831371" y="744481"/>
              <a:ext cx="2138205" cy="514167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Rectángulo: esquinas redondeadas 16">
              <a:extLst>
                <a:ext uri="{FF2B5EF4-FFF2-40B4-BE49-F238E27FC236}">
                  <a16:creationId xmlns:a16="http://schemas.microsoft.com/office/drawing/2014/main" id="{2D158DCB-9BB5-4B5F-A138-0F72DD993D2F}"/>
                </a:ext>
              </a:extLst>
            </p:cNvPr>
            <p:cNvSpPr txBox="1"/>
            <p:nvPr/>
          </p:nvSpPr>
          <p:spPr>
            <a:xfrm>
              <a:off x="5846430" y="759540"/>
              <a:ext cx="2108087" cy="484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50" b="1" kern="1200" dirty="0"/>
                <a:t>Encasillamiento titulares de las Plantas de Técnicos, Administrativos o Auxiliares</a:t>
              </a:r>
            </a:p>
          </p:txBody>
        </p: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25124E83-C3D3-43D0-B50A-48B12D30F691}"/>
              </a:ext>
            </a:extLst>
          </p:cNvPr>
          <p:cNvGrpSpPr/>
          <p:nvPr/>
        </p:nvGrpSpPr>
        <p:grpSpPr>
          <a:xfrm>
            <a:off x="5922900" y="1805610"/>
            <a:ext cx="2663812" cy="930318"/>
            <a:chOff x="5831371" y="1403036"/>
            <a:chExt cx="2124552" cy="565584"/>
          </a:xfrm>
        </p:grpSpPr>
        <p:sp>
          <p:nvSpPr>
            <p:cNvPr id="95" name="Rectángulo: esquinas redondeadas 94">
              <a:extLst>
                <a:ext uri="{FF2B5EF4-FFF2-40B4-BE49-F238E27FC236}">
                  <a16:creationId xmlns:a16="http://schemas.microsoft.com/office/drawing/2014/main" id="{6420245A-FAC0-469E-856B-3D86044E17DA}"/>
                </a:ext>
              </a:extLst>
            </p:cNvPr>
            <p:cNvSpPr/>
            <p:nvPr/>
          </p:nvSpPr>
          <p:spPr>
            <a:xfrm>
              <a:off x="5831371" y="1403036"/>
              <a:ext cx="2124552" cy="56558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Rectángulo: esquinas redondeadas 20">
              <a:extLst>
                <a:ext uri="{FF2B5EF4-FFF2-40B4-BE49-F238E27FC236}">
                  <a16:creationId xmlns:a16="http://schemas.microsoft.com/office/drawing/2014/main" id="{A307E05E-F7AE-47D4-8C7B-7714B737FBA8}"/>
                </a:ext>
              </a:extLst>
            </p:cNvPr>
            <p:cNvSpPr txBox="1"/>
            <p:nvPr/>
          </p:nvSpPr>
          <p:spPr>
            <a:xfrm>
              <a:off x="5847936" y="1419601"/>
              <a:ext cx="2091422" cy="532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500" b="1" kern="1200" dirty="0">
                  <a:solidFill>
                    <a:srgbClr val="FFFF00"/>
                  </a:solidFill>
                </a:rPr>
                <a:t>Concurso Interno </a:t>
              </a:r>
              <a:r>
                <a:rPr lang="es-ES" sz="1350" b="1" kern="1200" dirty="0"/>
                <a:t>Encasillamiento titulares de la Planta de  Profesionales</a:t>
              </a:r>
            </a:p>
          </p:txBody>
        </p:sp>
      </p:grp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1EB1E3B8-C090-44F9-8836-89463F7C7433}"/>
              </a:ext>
            </a:extLst>
          </p:cNvPr>
          <p:cNvGrpSpPr/>
          <p:nvPr/>
        </p:nvGrpSpPr>
        <p:grpSpPr>
          <a:xfrm>
            <a:off x="3212277" y="3357833"/>
            <a:ext cx="1897846" cy="762100"/>
            <a:chOff x="3349045" y="2633005"/>
            <a:chExt cx="1723461" cy="565584"/>
          </a:xfrm>
        </p:grpSpPr>
        <p:sp>
          <p:nvSpPr>
            <p:cNvPr id="130" name="Rectángulo: esquinas redondeadas 129">
              <a:extLst>
                <a:ext uri="{FF2B5EF4-FFF2-40B4-BE49-F238E27FC236}">
                  <a16:creationId xmlns:a16="http://schemas.microsoft.com/office/drawing/2014/main" id="{3828F3B1-F2B5-4D23-B388-063EFC46EF62}"/>
                </a:ext>
              </a:extLst>
            </p:cNvPr>
            <p:cNvSpPr/>
            <p:nvPr/>
          </p:nvSpPr>
          <p:spPr>
            <a:xfrm>
              <a:off x="3349045" y="2633005"/>
              <a:ext cx="1723461" cy="565584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1" name="Rectángulo: esquinas redondeadas 4">
              <a:extLst>
                <a:ext uri="{FF2B5EF4-FFF2-40B4-BE49-F238E27FC236}">
                  <a16:creationId xmlns:a16="http://schemas.microsoft.com/office/drawing/2014/main" id="{52774CC5-B3BF-40A8-90E6-A7106E47F090}"/>
                </a:ext>
              </a:extLst>
            </p:cNvPr>
            <p:cNvSpPr txBox="1"/>
            <p:nvPr/>
          </p:nvSpPr>
          <p:spPr>
            <a:xfrm>
              <a:off x="3365610" y="2649570"/>
              <a:ext cx="1690331" cy="532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/>
                <a:t>TRASPASO CONTRATA IGUAL GRADO</a:t>
              </a:r>
            </a:p>
          </p:txBody>
        </p:sp>
      </p:grpSp>
      <p:grpSp>
        <p:nvGrpSpPr>
          <p:cNvPr id="132" name="Grupo 131">
            <a:extLst>
              <a:ext uri="{FF2B5EF4-FFF2-40B4-BE49-F238E27FC236}">
                <a16:creationId xmlns:a16="http://schemas.microsoft.com/office/drawing/2014/main" id="{B36981CD-AB2E-4486-8385-2DF418C22274}"/>
              </a:ext>
            </a:extLst>
          </p:cNvPr>
          <p:cNvGrpSpPr/>
          <p:nvPr/>
        </p:nvGrpSpPr>
        <p:grpSpPr>
          <a:xfrm>
            <a:off x="5940152" y="3655264"/>
            <a:ext cx="2655948" cy="925864"/>
            <a:chOff x="5831371" y="2256652"/>
            <a:chExt cx="2118183" cy="565584"/>
          </a:xfrm>
        </p:grpSpPr>
        <p:sp>
          <p:nvSpPr>
            <p:cNvPr id="133" name="Rectángulo: esquinas redondeadas 132">
              <a:extLst>
                <a:ext uri="{FF2B5EF4-FFF2-40B4-BE49-F238E27FC236}">
                  <a16:creationId xmlns:a16="http://schemas.microsoft.com/office/drawing/2014/main" id="{0D27D9EA-EF32-4024-982A-46FECBE39777}"/>
                </a:ext>
              </a:extLst>
            </p:cNvPr>
            <p:cNvSpPr/>
            <p:nvPr/>
          </p:nvSpPr>
          <p:spPr>
            <a:xfrm>
              <a:off x="5831371" y="2256652"/>
              <a:ext cx="2118183" cy="565584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Rectángulo: esquinas redondeadas 6">
              <a:extLst>
                <a:ext uri="{FF2B5EF4-FFF2-40B4-BE49-F238E27FC236}">
                  <a16:creationId xmlns:a16="http://schemas.microsoft.com/office/drawing/2014/main" id="{D210FA52-6128-43F5-8442-BF10B940272D}"/>
                </a:ext>
              </a:extLst>
            </p:cNvPr>
            <p:cNvSpPr txBox="1"/>
            <p:nvPr/>
          </p:nvSpPr>
          <p:spPr>
            <a:xfrm>
              <a:off x="5847936" y="2273217"/>
              <a:ext cx="2085053" cy="532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50" b="1" kern="1200" dirty="0"/>
                <a:t>Encasillamiento de contratas traspasados en igual grado a las Plantas de Técnicos, Administrativos o Auxiliares</a:t>
              </a:r>
            </a:p>
          </p:txBody>
        </p:sp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223FE29F-BD37-44CE-85EB-4D3791ABABCB}"/>
              </a:ext>
            </a:extLst>
          </p:cNvPr>
          <p:cNvGrpSpPr/>
          <p:nvPr/>
        </p:nvGrpSpPr>
        <p:grpSpPr>
          <a:xfrm>
            <a:off x="5929706" y="2708920"/>
            <a:ext cx="2674742" cy="947328"/>
            <a:chOff x="5831371" y="2987212"/>
            <a:chExt cx="2129348" cy="565584"/>
          </a:xfrm>
        </p:grpSpPr>
        <p:sp>
          <p:nvSpPr>
            <p:cNvPr id="136" name="Rectángulo: esquinas redondeadas 135">
              <a:extLst>
                <a:ext uri="{FF2B5EF4-FFF2-40B4-BE49-F238E27FC236}">
                  <a16:creationId xmlns:a16="http://schemas.microsoft.com/office/drawing/2014/main" id="{6BF2EFC3-48B7-4678-9B1E-1BA2059F44FC}"/>
                </a:ext>
              </a:extLst>
            </p:cNvPr>
            <p:cNvSpPr/>
            <p:nvPr/>
          </p:nvSpPr>
          <p:spPr>
            <a:xfrm>
              <a:off x="5831371" y="2987212"/>
              <a:ext cx="2129348" cy="565584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6" name="Rectángulo: esquinas redondeadas 8">
              <a:extLst>
                <a:ext uri="{FF2B5EF4-FFF2-40B4-BE49-F238E27FC236}">
                  <a16:creationId xmlns:a16="http://schemas.microsoft.com/office/drawing/2014/main" id="{E21F9837-B8BB-4A9E-A351-D554146F1253}"/>
                </a:ext>
              </a:extLst>
            </p:cNvPr>
            <p:cNvSpPr txBox="1"/>
            <p:nvPr/>
          </p:nvSpPr>
          <p:spPr>
            <a:xfrm>
              <a:off x="5847936" y="3003777"/>
              <a:ext cx="2096218" cy="532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50" b="1" kern="1200" dirty="0"/>
                <a:t>Encasillamiento de contratas traspasados en igual grado a la Planta de Profesionales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52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E92C0D2-24CB-435A-8BF8-9259C334F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Profesionales.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CRONOGRAMA DE ACTIVIDADES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562F3B4D-D2D4-4C6E-8979-20BDB963796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92" y="1196752"/>
            <a:ext cx="83282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4E63F7-A2E3-41B2-BB3D-F09FCCB773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Profesionales.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CRONOGRAMA DE ACTIVIDADES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562F3B4D-D2D4-4C6E-8979-20BDB963796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4" y="1196752"/>
            <a:ext cx="8304952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2E61EA-DF0C-480E-9C1E-5E13F1983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Profesionales.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POSTULACIÓN.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9120" t="32133" r="28136" b="15547"/>
          <a:stretch/>
        </p:blipFill>
        <p:spPr>
          <a:xfrm>
            <a:off x="1043608" y="1628800"/>
            <a:ext cx="71287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7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1FC836-9B36-4D74-836B-8AE53442F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Profesionales.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POSTULACIÓN.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8707" t="29572" r="28139" b="26882"/>
          <a:stretch/>
        </p:blipFill>
        <p:spPr>
          <a:xfrm>
            <a:off x="827583" y="1340768"/>
            <a:ext cx="748883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10C8E2-6C51-4675-A901-F531C7948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Profesionales.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POSTULACIÓN.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9324" t="37236" r="28443" b="22438"/>
          <a:stretch/>
        </p:blipFill>
        <p:spPr>
          <a:xfrm>
            <a:off x="1187624" y="1700808"/>
            <a:ext cx="684076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86DC88-70B4-4689-8A0E-A7F51B9C4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Profesionales.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POSTULACIÓN.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9442" t="22437" r="28191" b="17461"/>
          <a:stretch/>
        </p:blipFill>
        <p:spPr>
          <a:xfrm>
            <a:off x="971600" y="1077459"/>
            <a:ext cx="7272808" cy="51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DBD380-C1E8-40F3-BA49-52854B396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Profesionales.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FACTORES Y SUBFACTORES DE EVALUACIÓN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BFCE4B5-67E1-4DA3-B9FA-71A67975BDC4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B208EE-0397-424A-86AD-4B366E5E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93" y="1268760"/>
            <a:ext cx="915049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76A1F00-0410-4726-B8C9-29EA1FBCC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Profesionales.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EXPERIENCIA CALIFICADA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35496" y="836712"/>
          <a:ext cx="9097309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B495ECB1-EBBD-4B8E-AF76-A7640B6CD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9512" y="4826145"/>
            <a:ext cx="1786749" cy="148317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F71CC0A-23E7-47B7-A052-E7332CC9E4E0}"/>
              </a:ext>
            </a:extLst>
          </p:cNvPr>
          <p:cNvSpPr txBox="1"/>
          <p:nvPr/>
        </p:nvSpPr>
        <p:spPr>
          <a:xfrm>
            <a:off x="320164" y="4891758"/>
            <a:ext cx="15054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Calcular antigüedades a la fecha de publicación de los D.F.L.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2B17BA2-8E38-4671-A9EB-CFE95F4EE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096826" y="4826145"/>
            <a:ext cx="1786749" cy="148317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E07FB04-F022-496B-A4A3-C65CBFD7A0E4}"/>
              </a:ext>
            </a:extLst>
          </p:cNvPr>
          <p:cNvSpPr txBox="1"/>
          <p:nvPr/>
        </p:nvSpPr>
        <p:spPr>
          <a:xfrm>
            <a:off x="2237478" y="4891758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SIRH calculará las antigüedades con la información registrada en datos contractuales</a:t>
            </a:r>
          </a:p>
        </p:txBody>
      </p:sp>
      <p:sp>
        <p:nvSpPr>
          <p:cNvPr id="32" name="1 Título">
            <a:extLst>
              <a:ext uri="{FF2B5EF4-FFF2-40B4-BE49-F238E27FC236}">
                <a16:creationId xmlns:a16="http://schemas.microsoft.com/office/drawing/2014/main" id="{B1202FF2-9FCC-49D6-9EBC-9B942CB4316F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AAECB7-F213-4366-9ECD-F0E83D0D3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1497" y="2636912"/>
            <a:ext cx="2742080" cy="37444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0485BB0-4B9C-45B1-A884-A07D1BC3E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968788" y="4826145"/>
            <a:ext cx="1786749" cy="14831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2B47BA3-798A-4A79-AFC0-34CA21E74D36}"/>
              </a:ext>
            </a:extLst>
          </p:cNvPr>
          <p:cNvSpPr txBox="1"/>
          <p:nvPr/>
        </p:nvSpPr>
        <p:spPr>
          <a:xfrm>
            <a:off x="4109440" y="4900081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Las parcialidad superior a 6 meses se suma como 1 año y la superior a 15 días como 1 mes</a:t>
            </a:r>
          </a:p>
        </p:txBody>
      </p:sp>
    </p:spTree>
    <p:extLst>
      <p:ext uri="{BB962C8B-B14F-4D97-AF65-F5344CB8AC3E}">
        <p14:creationId xmlns:p14="http://schemas.microsoft.com/office/powerpoint/2010/main" val="20454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B24D23EB-6B99-439C-AE62-A7348212D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Profesionales.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CAPACITACIÓN PERTINENTE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35496" y="836712"/>
          <a:ext cx="9097309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BF477A22-0F92-4B77-8214-71BD1834AC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4950" y="2492896"/>
            <a:ext cx="3055206" cy="3905678"/>
          </a:xfrm>
          <a:prstGeom prst="rect">
            <a:avLst/>
          </a:prstGeom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id="{B7BB6A40-490F-4A82-B234-03F1EA6CC954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9B6AAB3-FD3D-4CE5-A16E-EE77DB15BA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202" y="2663489"/>
            <a:ext cx="1786749" cy="14831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9D87D91-CD86-4076-ABA1-A2C54F0AC96E}"/>
              </a:ext>
            </a:extLst>
          </p:cNvPr>
          <p:cNvSpPr txBox="1"/>
          <p:nvPr/>
        </p:nvSpPr>
        <p:spPr>
          <a:xfrm>
            <a:off x="705854" y="2729102"/>
            <a:ext cx="15054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Calcular 36 meses hacia a atrás desde la fecha de publicación de los D.F.L.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868F394-8258-42DC-8AF1-F2F4808D3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47325" y="2638394"/>
            <a:ext cx="1786749" cy="14831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B1CF44E-CCEE-4787-B71E-0E19EEF2CAAC}"/>
              </a:ext>
            </a:extLst>
          </p:cNvPr>
          <p:cNvSpPr txBox="1"/>
          <p:nvPr/>
        </p:nvSpPr>
        <p:spPr>
          <a:xfrm>
            <a:off x="3387977" y="2704007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La pertinencia de las capacitaciones la determina el Jefe de Capacitación en SIRH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F594BB9-ADF6-49C4-8C02-7EA6B0964E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26088" y="4842897"/>
            <a:ext cx="1786749" cy="148317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15717066-8B26-43DC-A518-25EE4CD50D02}"/>
              </a:ext>
            </a:extLst>
          </p:cNvPr>
          <p:cNvSpPr txBox="1"/>
          <p:nvPr/>
        </p:nvSpPr>
        <p:spPr>
          <a:xfrm>
            <a:off x="766740" y="4908510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Tener presente a funcionarios que tienen menos de las horas máximas exigidas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E2B17BA2-8E38-4671-A9EB-CFE95F4EE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75856" y="4826145"/>
            <a:ext cx="1786749" cy="148317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E07FB04-F022-496B-A4A3-C65CBFD7A0E4}"/>
              </a:ext>
            </a:extLst>
          </p:cNvPr>
          <p:cNvSpPr txBox="1"/>
          <p:nvPr/>
        </p:nvSpPr>
        <p:spPr>
          <a:xfrm>
            <a:off x="3403059" y="4827825"/>
            <a:ext cx="15875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SIRH entregará las capacitación pertinentes, </a:t>
            </a:r>
            <a:r>
              <a:rPr lang="es-CL" sz="115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de 20 horas pedagógicas </a:t>
            </a:r>
            <a:r>
              <a:rPr lang="es-CL" sz="1150" b="1" dirty="0">
                <a:latin typeface="Bradley Hand ITC" panose="03070402050302030203" pitchFamily="66" charset="0"/>
              </a:rPr>
              <a:t>o más, aprobadas con nota o concepto</a:t>
            </a:r>
          </a:p>
        </p:txBody>
      </p:sp>
    </p:spTree>
    <p:extLst>
      <p:ext uri="{BB962C8B-B14F-4D97-AF65-F5344CB8AC3E}">
        <p14:creationId xmlns:p14="http://schemas.microsoft.com/office/powerpoint/2010/main" val="14898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6DF656CA-E5F6-431A-A459-B41113851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Profesionales.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EVALUACIÓN DE DESEMPEÑO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35496" y="836712"/>
          <a:ext cx="9097309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9AECEE1E-9355-45C0-BF66-33EDA7287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239" y="2780928"/>
            <a:ext cx="3090077" cy="3744416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29DBC850-73DA-40E7-A3A9-BAB52CBABD6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401657E-B307-4B27-B109-355279240A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9592" y="2764990"/>
            <a:ext cx="1786749" cy="14831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3B0A4FE-5B96-421D-AD80-17303CC7ED25}"/>
              </a:ext>
            </a:extLst>
          </p:cNvPr>
          <p:cNvSpPr txBox="1"/>
          <p:nvPr/>
        </p:nvSpPr>
        <p:spPr>
          <a:xfrm>
            <a:off x="1040244" y="2830603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Buscar las calificaciones de los funcionarios desde la más reciente a la más antigua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6908FEC-ECD2-408A-AFF9-6E24F47957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03848" y="2772959"/>
            <a:ext cx="1786749" cy="14831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23084C6-0CCE-4698-8CEE-24A8ECAF1F1E}"/>
              </a:ext>
            </a:extLst>
          </p:cNvPr>
          <p:cNvSpPr txBox="1"/>
          <p:nvPr/>
        </p:nvSpPr>
        <p:spPr>
          <a:xfrm>
            <a:off x="3344500" y="2838572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 el funcionario presenta calificaciones de otros Servicios de Salud, se consideran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6F3327-F741-45B5-A13C-F775B898C1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16369" y="4659064"/>
            <a:ext cx="1786749" cy="14831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87EDAED-DD4C-486F-84E4-D5DA2926DFDF}"/>
              </a:ext>
            </a:extLst>
          </p:cNvPr>
          <p:cNvSpPr txBox="1"/>
          <p:nvPr/>
        </p:nvSpPr>
        <p:spPr>
          <a:xfrm>
            <a:off x="3353939" y="4719900"/>
            <a:ext cx="143315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SIRH entregará las calificaciones del Servicio de Salud a partir del registro en módulo de plantas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99F8C2A-3547-4852-9510-260791F22B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9592" y="4668334"/>
            <a:ext cx="1786749" cy="148317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47B8B49-4C24-474A-87E3-1EB66B02C1EF}"/>
              </a:ext>
            </a:extLst>
          </p:cNvPr>
          <p:cNvSpPr txBox="1"/>
          <p:nvPr/>
        </p:nvSpPr>
        <p:spPr>
          <a:xfrm>
            <a:off x="1040244" y="4750413"/>
            <a:ext cx="12860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Enviar las calificaciones a SIAPER vía interoperabilidad</a:t>
            </a:r>
          </a:p>
        </p:txBody>
      </p:sp>
    </p:spTree>
    <p:extLst>
      <p:ext uri="{BB962C8B-B14F-4D97-AF65-F5344CB8AC3E}">
        <p14:creationId xmlns:p14="http://schemas.microsoft.com/office/powerpoint/2010/main" val="37937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492170-A9C1-4FE7-AAF7-45B3AB957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1 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Profesionales. 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ENCASILLAMIENTO TITULARES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20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Concurso Interno de Encasillamiento de titulares de la planta de Profesionales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914784"/>
              </p:ext>
            </p:extLst>
          </p:nvPr>
        </p:nvGraphicFramePr>
        <p:xfrm>
          <a:off x="120492" y="980728"/>
          <a:ext cx="595938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42" y="2425917"/>
            <a:ext cx="2912663" cy="273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5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927D48A-B2AF-47C0-969A-DACBAE6F5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Profesionales. </a:t>
            </a:r>
            <a:r>
              <a:rPr lang="es-ES_tradnl" sz="235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APTITUD ESPECÍFICA PARA EL DESEMPEÑO DE LA FUNCIÓN </a:t>
            </a:r>
            <a:r>
              <a:rPr lang="es-ES_tradnl" sz="2500" b="1" dirty="0">
                <a:solidFill>
                  <a:srgbClr val="FF0000"/>
                </a:solidFill>
                <a:latin typeface="Candara" panose="020E0502030303020204" pitchFamily="34" charset="0"/>
              </a:rPr>
              <a:t>EN REVISIÓN</a:t>
            </a:r>
            <a:endParaRPr lang="es-CL" sz="25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35496" y="836712"/>
          <a:ext cx="9097309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B495ECB1-EBBD-4B8E-AF76-A7640B6CD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7504" y="4748017"/>
            <a:ext cx="1786749" cy="148317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F71CC0A-23E7-47B7-A052-E7332CC9E4E0}"/>
              </a:ext>
            </a:extLst>
          </p:cNvPr>
          <p:cNvSpPr txBox="1"/>
          <p:nvPr/>
        </p:nvSpPr>
        <p:spPr>
          <a:xfrm>
            <a:off x="248156" y="4749875"/>
            <a:ext cx="15054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Coordinar con la debida anticipación la logística para la aplicación de la prueba a los postulantes.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CFC7710-74C7-4F63-8EE5-4206F2CC9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63688" y="4736316"/>
            <a:ext cx="1786749" cy="148317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6D24AA6-3659-4D08-9948-CB343DED2887}"/>
              </a:ext>
            </a:extLst>
          </p:cNvPr>
          <p:cNvSpPr txBox="1"/>
          <p:nvPr/>
        </p:nvSpPr>
        <p:spPr>
          <a:xfrm>
            <a:off x="1959815" y="4749875"/>
            <a:ext cx="15054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 el funcionario presenta un certificado de estudios siempre debe ser registrado en SIRH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2B17BA2-8E38-4671-A9EB-CFE95F4EE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19872" y="4736316"/>
            <a:ext cx="1786749" cy="148317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E07FB04-F022-496B-A4A3-C65CBFD7A0E4}"/>
              </a:ext>
            </a:extLst>
          </p:cNvPr>
          <p:cNvSpPr txBox="1"/>
          <p:nvPr/>
        </p:nvSpPr>
        <p:spPr>
          <a:xfrm>
            <a:off x="3485434" y="4725144"/>
            <a:ext cx="165562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SIRH entregará los títulos profesionales  a partir de la información registrada en antecedentes de estudio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29DBC850-73DA-40E7-A3A9-BAB52CBABD6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FF5F258-7162-41DA-B90F-C20BB4A7B804}"/>
              </a:ext>
            </a:extLst>
          </p:cNvPr>
          <p:cNvGraphicFramePr/>
          <p:nvPr>
            <p:extLst/>
          </p:nvPr>
        </p:nvGraphicFramePr>
        <p:xfrm>
          <a:off x="51113" y="2420889"/>
          <a:ext cx="4952935" cy="170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001212B0-AD7E-495D-BC43-4CE1817AEB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8523" y="2231994"/>
            <a:ext cx="3256200" cy="9505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7DFCEB-5C8B-4854-ACDB-3EDD88A772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13623" y="3284984"/>
            <a:ext cx="3256200" cy="31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4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F91E8A58-8159-4DD0-80B2-9D21AB48F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8007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3. ENCASILLAMIENTO TITULARES Y CONTRATAS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17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Concurso Interno de Encasillamiento de titulares y contratas en plantas de Técnicos, Administrativos y Auxiliares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25130"/>
              </p:ext>
            </p:extLst>
          </p:nvPr>
        </p:nvGraphicFramePr>
        <p:xfrm>
          <a:off x="124779" y="1052736"/>
          <a:ext cx="595938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42332"/>
            <a:ext cx="3096344" cy="283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2270972" y="1217337"/>
            <a:ext cx="3814009" cy="5296319"/>
            <a:chOff x="2270972" y="1217337"/>
            <a:chExt cx="3814009" cy="5296319"/>
          </a:xfrm>
        </p:grpSpPr>
        <p:grpSp>
          <p:nvGrpSpPr>
            <p:cNvPr id="9" name="Grupo 8"/>
            <p:cNvGrpSpPr/>
            <p:nvPr/>
          </p:nvGrpSpPr>
          <p:grpSpPr>
            <a:xfrm>
              <a:off x="2270972" y="4855212"/>
              <a:ext cx="3814008" cy="1658444"/>
              <a:chOff x="2145380" y="3819266"/>
              <a:chExt cx="3814008" cy="1658444"/>
            </a:xfrm>
          </p:grpSpPr>
          <p:sp>
            <p:nvSpPr>
              <p:cNvPr id="10" name="Redondear rectángulo de esquina del mismo lado 9"/>
              <p:cNvSpPr/>
              <p:nvPr/>
            </p:nvSpPr>
            <p:spPr>
              <a:xfrm rot="5400000">
                <a:off x="3223162" y="2741484"/>
                <a:ext cx="1658444" cy="3814008"/>
              </a:xfrm>
              <a:prstGeom prst="round2SameRect">
                <a:avLst/>
              </a:prstGeom>
            </p:spPr>
            <p:style>
              <a:lnRef idx="2">
                <a:schemeClr val="accent2">
                  <a:tint val="40000"/>
                  <a:alpha val="90000"/>
                  <a:hueOff val="5025821"/>
                  <a:satOff val="-4378"/>
                  <a:lumOff val="-6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5025821"/>
                  <a:satOff val="-4378"/>
                  <a:lumOff val="-6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5025821"/>
                  <a:satOff val="-4378"/>
                  <a:lumOff val="-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edondear rectángulo de esquina del mismo lado 8"/>
              <p:cNvSpPr/>
              <p:nvPr/>
            </p:nvSpPr>
            <p:spPr>
              <a:xfrm>
                <a:off x="2145381" y="3900225"/>
                <a:ext cx="3733049" cy="14965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" altLang="es-CL" sz="1300" b="0" kern="1200" dirty="0">
                    <a:latin typeface="+mn-lt"/>
                  </a:rPr>
                  <a:t>Certificado de Antecedentes de Postulación:   a)</a:t>
                </a:r>
                <a:r>
                  <a:rPr lang="es-ES" altLang="es-CL" sz="1300" kern="1200" dirty="0">
                    <a:latin typeface="+mn-lt"/>
                  </a:rPr>
                  <a:t> Antecedentes personales, de estudios y  laborales; 				      b) Actividades de capacitación pertinente;      c) Tiempo servido como técnico, administrativo y auxiliar en el Sector Público; d) Tres últimas calificaciones en el Servicio de Salud; y 				       e) Inhabilidades.</a:t>
                </a:r>
                <a:endParaRPr lang="es-ES" sz="1300" kern="1200" dirty="0">
                  <a:latin typeface="+mn-lt"/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2270973" y="1217337"/>
              <a:ext cx="3814008" cy="1429471"/>
              <a:chOff x="2145380" y="181391"/>
              <a:chExt cx="3814008" cy="1429471"/>
            </a:xfrm>
          </p:grpSpPr>
          <p:sp>
            <p:nvSpPr>
              <p:cNvPr id="28" name="Redondear rectángulo de esquina del mismo lado 27"/>
              <p:cNvSpPr/>
              <p:nvPr/>
            </p:nvSpPr>
            <p:spPr>
              <a:xfrm rot="5400000">
                <a:off x="3337648" y="-1010877"/>
                <a:ext cx="1429471" cy="3814008"/>
              </a:xfrm>
              <a:prstGeom prst="round2SameRect">
                <a:avLst/>
              </a:prstGeom>
            </p:spPr>
            <p:style>
              <a:ln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dondear rectángulo de esquina del mismo lado 4"/>
              <p:cNvSpPr/>
              <p:nvPr/>
            </p:nvSpPr>
            <p:spPr>
              <a:xfrm>
                <a:off x="2145380" y="251172"/>
                <a:ext cx="3744227" cy="1289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" altLang="es-CL" sz="1300" kern="12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ea typeface="+mn-ea"/>
                    <a:cs typeface="+mn-cs"/>
                  </a:rPr>
                  <a:t>Todos los funcionarios del Servicio de Salud, sean  de planta y a contrata, que se hayan desempeñado en esta calidad durante, a lo menos, 5 años continuos o discontinuos anteriores a la publicación de los D.F.L. </a:t>
                </a:r>
                <a:endParaRPr lang="es-ES" sz="13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2270973" y="3093517"/>
              <a:ext cx="3814008" cy="1429471"/>
              <a:chOff x="2145380" y="2057571"/>
              <a:chExt cx="3814008" cy="1429471"/>
            </a:xfrm>
          </p:grpSpPr>
          <p:sp>
            <p:nvSpPr>
              <p:cNvPr id="31" name="Redondear rectángulo de esquina del mismo lado 30"/>
              <p:cNvSpPr/>
              <p:nvPr/>
            </p:nvSpPr>
            <p:spPr>
              <a:xfrm rot="5400000">
                <a:off x="3337648" y="865303"/>
                <a:ext cx="1429471" cy="3814008"/>
              </a:xfrm>
              <a:prstGeom prst="round2SameRect">
                <a:avLst/>
              </a:prstGeom>
            </p:spPr>
            <p:style>
              <a:lnRef idx="2">
                <a:schemeClr val="accent2">
                  <a:tint val="40000"/>
                  <a:alpha val="90000"/>
                  <a:hueOff val="2512910"/>
                  <a:satOff val="-2189"/>
                  <a:lumOff val="-3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2512910"/>
                  <a:satOff val="-2189"/>
                  <a:lumOff val="-3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2512910"/>
                  <a:satOff val="-2189"/>
                  <a:lumOff val="-3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edondear rectángulo de esquina del mismo lado 6"/>
              <p:cNvSpPr/>
              <p:nvPr/>
            </p:nvSpPr>
            <p:spPr>
              <a:xfrm>
                <a:off x="2145380" y="2127353"/>
                <a:ext cx="3744227" cy="1289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•"/>
                </a:pPr>
                <a:r>
                  <a:rPr lang="es-ES" sz="1300" kern="1200" dirty="0"/>
                  <a:t>No haber sido calificados en lista 1 o 2 en el período inmediatamente anterior.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•"/>
                </a:pPr>
                <a:r>
                  <a:rPr lang="es-ES" sz="1300" kern="1200" dirty="0"/>
                  <a:t>Haber sido objeto, en los doce meses anteriores a la fecha de la resolución de convocatoria del Concurso, de más de una medida disciplinaria de censura o de  una medida disciplinaria de multa.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93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363B1D6-ECBD-4497-BC8E-03F06F480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8007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3. ENCASILLAMIENTO TITULARES Y CONTRATAS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17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Concurso Interno de Encasillamiento de titulares y contratas en plantas de Técnicos, Administrativos y Auxiliares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797556"/>
              </p:ext>
            </p:extLst>
          </p:nvPr>
        </p:nvGraphicFramePr>
        <p:xfrm>
          <a:off x="124779" y="1124744"/>
          <a:ext cx="5959389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42332"/>
            <a:ext cx="3059832" cy="283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0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B2052FA-CB03-492E-9CBA-D02A5FE68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3. ENCASILLAMIENTO TITULARES Y CONTRATAS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1700" b="1" dirty="0">
                <a:solidFill>
                  <a:schemeClr val="accent1"/>
                </a:solidFill>
                <a:latin typeface="Candara" panose="020E0502030303020204" pitchFamily="34" charset="0"/>
              </a:rPr>
              <a:t>Concurso Interno de Encasillamiento de titulares y contratas en plantas de Técnicos, Administrativos y Auxiliares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943380"/>
              </p:ext>
            </p:extLst>
          </p:nvPr>
        </p:nvGraphicFramePr>
        <p:xfrm>
          <a:off x="124779" y="980728"/>
          <a:ext cx="595938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42332"/>
            <a:ext cx="3059832" cy="283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6B90A2A-DE7B-4FAB-BCC9-01C4CEF31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3. ENCASILLAMIENTO TITULARES Y CONTRATAS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1700" b="1" dirty="0">
                <a:solidFill>
                  <a:schemeClr val="accent1"/>
                </a:solidFill>
                <a:latin typeface="Candara" panose="020E0502030303020204" pitchFamily="34" charset="0"/>
              </a:rPr>
              <a:t>Concurso Interno de Encasillamiento de titulares y contratas en plantas de Técnicos, Administrativos y Auxiliares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002655"/>
              </p:ext>
            </p:extLst>
          </p:nvPr>
        </p:nvGraphicFramePr>
        <p:xfrm>
          <a:off x="124779" y="2708920"/>
          <a:ext cx="5959389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3059832" cy="283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9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49C1534-EDFC-4385-8943-A0097E80E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Tec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Adm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Aux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CRONOGRAMA DE ACTIVIDADES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562F3B4D-D2D4-4C6E-8979-20BDB963796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92" y="1196752"/>
            <a:ext cx="83282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073FCC6-E00E-47B8-8FB1-728ED961B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Tec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Adm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Aux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CRONOGRAMA DE ACTIVIDADES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562F3B4D-D2D4-4C6E-8979-20BDB963796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4" y="1196752"/>
            <a:ext cx="8304952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845350-A6D9-45E0-9221-FF4B00CC3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Tec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Adm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Aux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POSTULACIÓN.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9018" t="31882" r="28464" b="17516"/>
          <a:stretch/>
        </p:blipFill>
        <p:spPr>
          <a:xfrm>
            <a:off x="1259632" y="1772815"/>
            <a:ext cx="6696744" cy="44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8B246A-8464-462D-8FC3-D786CE496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Tec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Adm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Aux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POSTULACIÓN.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8874" t="33265" r="28616" b="22125"/>
          <a:stretch/>
        </p:blipFill>
        <p:spPr>
          <a:xfrm>
            <a:off x="971600" y="1268760"/>
            <a:ext cx="72008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441129-A280-47E1-A4EA-18A44FF7A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Tec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Adm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Aux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POSTULACIÓN.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9330" t="31386" r="28271" b="28344"/>
          <a:stretch/>
        </p:blipFill>
        <p:spPr>
          <a:xfrm>
            <a:off x="899593" y="1412776"/>
            <a:ext cx="741682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8AD78CD-1094-4723-BA03-DD0984971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40804"/>
              </p:ext>
            </p:extLst>
          </p:nvPr>
        </p:nvGraphicFramePr>
        <p:xfrm>
          <a:off x="60814" y="1196752"/>
          <a:ext cx="609536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37" y="2276872"/>
            <a:ext cx="2912663" cy="273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9654E7A6-6FF7-433E-9F58-3E1DFDC8D023}"/>
              </a:ext>
            </a:extLst>
          </p:cNvPr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1 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Profesionales. 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ENCASILLAMIENTO TITULARES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20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Concurso Interno de Encasillamiento de titulares de la planta de Profesionales</a:t>
            </a:r>
          </a:p>
        </p:txBody>
      </p:sp>
    </p:spTree>
    <p:extLst>
      <p:ext uri="{BB962C8B-B14F-4D97-AF65-F5344CB8AC3E}">
        <p14:creationId xmlns:p14="http://schemas.microsoft.com/office/powerpoint/2010/main" val="279964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A7B170-DAA0-474B-8757-C8B84B4FA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Tec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Adm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Aux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POSTULACIÓN.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9271" t="24169" r="28595" b="17027"/>
          <a:stretch/>
        </p:blipFill>
        <p:spPr>
          <a:xfrm>
            <a:off x="1043608" y="1340768"/>
            <a:ext cx="705678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31F2757-C21C-4319-B5DE-7BE9471BC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Tec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Adm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Aux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FACTORES Y SUBFACTORES DE EVALUACIÓN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BFCE4B5-67E1-4DA3-B9FA-71A67975BDC4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136976-ABD8-4341-8DB6-E21C80DA8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1" y="1317568"/>
            <a:ext cx="9020604" cy="40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FAEDC6F-6BD4-4E6D-A045-AA6385A6C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Tec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Adm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Aux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EXPERIENCIA CALIFICADA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35496" y="908720"/>
          <a:ext cx="9097309" cy="135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1 Título">
            <a:extLst>
              <a:ext uri="{FF2B5EF4-FFF2-40B4-BE49-F238E27FC236}">
                <a16:creationId xmlns:a16="http://schemas.microsoft.com/office/drawing/2014/main" id="{B1202FF2-9FCC-49D6-9EBC-9B942CB4316F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AAECB7-F213-4366-9ECD-F0E83D0D3B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0077" y="2564904"/>
            <a:ext cx="2452403" cy="36368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2606FED-3FA8-486A-9582-3C514BD38B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79512" y="4826145"/>
            <a:ext cx="1786749" cy="1483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F3A814B-5144-4C8D-833D-E095F4B9CE40}"/>
              </a:ext>
            </a:extLst>
          </p:cNvPr>
          <p:cNvSpPr txBox="1"/>
          <p:nvPr/>
        </p:nvSpPr>
        <p:spPr>
          <a:xfrm>
            <a:off x="320164" y="4891758"/>
            <a:ext cx="15054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Calcular antigüedades a la fecha de publicación de los D.F.L.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58DBE7E-59C4-4CB0-9D0F-317FD6BC61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096826" y="4826145"/>
            <a:ext cx="1786749" cy="14831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524BF6-BA1E-4C63-BC1B-4D764B77C129}"/>
              </a:ext>
            </a:extLst>
          </p:cNvPr>
          <p:cNvSpPr txBox="1"/>
          <p:nvPr/>
        </p:nvSpPr>
        <p:spPr>
          <a:xfrm>
            <a:off x="2237478" y="4891758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SIRH calculará las antigüedades con la información registrada en datos contractuales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759FB0C-C621-43BA-99B9-12E3FD6FAB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968788" y="4826145"/>
            <a:ext cx="1786749" cy="14831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7889325-C495-479C-8218-992E9E520601}"/>
              </a:ext>
            </a:extLst>
          </p:cNvPr>
          <p:cNvSpPr txBox="1"/>
          <p:nvPr/>
        </p:nvSpPr>
        <p:spPr>
          <a:xfrm>
            <a:off x="4109440" y="4900081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Las parcialidad superior a 6 meses se suma como 1 año y la superior a 15 días como 1 mes</a:t>
            </a:r>
          </a:p>
        </p:txBody>
      </p:sp>
    </p:spTree>
    <p:extLst>
      <p:ext uri="{BB962C8B-B14F-4D97-AF65-F5344CB8AC3E}">
        <p14:creationId xmlns:p14="http://schemas.microsoft.com/office/powerpoint/2010/main" val="15769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D4FA5325-DF3A-433C-A3D6-02B31566B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Tec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Adm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Aux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CAPACITACIÓN PERTINENTE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35496" y="836712"/>
          <a:ext cx="910850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B495ECB1-EBBD-4B8E-AF76-A7640B6CD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46711" y="5192251"/>
            <a:ext cx="1786749" cy="148317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F71CC0A-23E7-47B7-A052-E7332CC9E4E0}"/>
              </a:ext>
            </a:extLst>
          </p:cNvPr>
          <p:cNvSpPr txBox="1"/>
          <p:nvPr/>
        </p:nvSpPr>
        <p:spPr>
          <a:xfrm>
            <a:off x="287363" y="5257864"/>
            <a:ext cx="15054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Calcular 36 meses hacia a atrás desde la fecha de publicación de los D.F.L.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CFC7710-74C7-4F63-8EE5-4206F2CC9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294646" y="5176164"/>
            <a:ext cx="1786749" cy="148317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6D24AA6-3659-4D08-9948-CB343DED2887}"/>
              </a:ext>
            </a:extLst>
          </p:cNvPr>
          <p:cNvSpPr txBox="1"/>
          <p:nvPr/>
        </p:nvSpPr>
        <p:spPr>
          <a:xfrm>
            <a:off x="2435298" y="5241777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La pertinencia de las capacitaciones la determina el Jefe de Capacitación en SIRH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B7BB6A40-490F-4A82-B234-03F1EA6CC954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66352B-8BC6-4980-9BFA-DC3A5C005D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045" y="2408942"/>
            <a:ext cx="2891270" cy="26689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B92A9D-46B3-49A1-8F8B-A54C07AF1C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1810" y="2408942"/>
            <a:ext cx="2891270" cy="26689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C13727-246F-4634-8343-E1F7690DB1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6701" y="2420888"/>
            <a:ext cx="2891271" cy="246448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172F997-8FC4-46AF-9670-E0AF368E57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513443" y="5181045"/>
            <a:ext cx="1786749" cy="148317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FD74C00-2BA3-4C12-AF33-519DBF228A88}"/>
              </a:ext>
            </a:extLst>
          </p:cNvPr>
          <p:cNvSpPr txBox="1"/>
          <p:nvPr/>
        </p:nvSpPr>
        <p:spPr>
          <a:xfrm>
            <a:off x="4654095" y="5246658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Tener presente a funcionarios que tienen menos de las horas máximas exigidas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2B17BA2-8E38-4671-A9EB-CFE95F4EE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727547" y="5198441"/>
            <a:ext cx="1786749" cy="14831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E07FB04-F022-496B-A4A3-C65CBFD7A0E4}"/>
              </a:ext>
            </a:extLst>
          </p:cNvPr>
          <p:cNvSpPr txBox="1"/>
          <p:nvPr/>
        </p:nvSpPr>
        <p:spPr>
          <a:xfrm>
            <a:off x="6854750" y="5200121"/>
            <a:ext cx="15875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SIRH entregará las capacitación pertinentes, </a:t>
            </a:r>
            <a:r>
              <a:rPr lang="es-CL" sz="115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de 20 horas pedagógicas </a:t>
            </a:r>
            <a:r>
              <a:rPr lang="es-CL" sz="1150" b="1" dirty="0">
                <a:latin typeface="Bradley Hand ITC" panose="03070402050302030203" pitchFamily="66" charset="0"/>
              </a:rPr>
              <a:t>o más, aprobadas con nota o concepto</a:t>
            </a:r>
          </a:p>
        </p:txBody>
      </p:sp>
    </p:spTree>
    <p:extLst>
      <p:ext uri="{BB962C8B-B14F-4D97-AF65-F5344CB8AC3E}">
        <p14:creationId xmlns:p14="http://schemas.microsoft.com/office/powerpoint/2010/main" val="41679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3A1866C6-E9C5-4E74-A3ED-0E63236D7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Tec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Adm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Aux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EVALUACIÓN DE DESEMPEÑO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35496" y="764704"/>
          <a:ext cx="9097309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9AECEE1E-9355-45C0-BF66-33EDA7287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4128" y="2679006"/>
            <a:ext cx="3174188" cy="3846338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29DBC850-73DA-40E7-A3A9-BAB52CBABD6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F9133C-A2F3-482B-958E-2E8DF6D616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9592" y="2764990"/>
            <a:ext cx="1786749" cy="14831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E5C1069-ACCD-41D4-BB54-E40ADDE4A517}"/>
              </a:ext>
            </a:extLst>
          </p:cNvPr>
          <p:cNvSpPr txBox="1"/>
          <p:nvPr/>
        </p:nvSpPr>
        <p:spPr>
          <a:xfrm>
            <a:off x="1040244" y="2830603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Buscar las calificaciones de los funcionarios desde la más reciente a la más antigua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46A365F-8598-434A-8DA2-FA2B8E6044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03848" y="2772959"/>
            <a:ext cx="1786749" cy="14831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5ADE243-499D-4EAF-8ADE-85D116635381}"/>
              </a:ext>
            </a:extLst>
          </p:cNvPr>
          <p:cNvSpPr txBox="1"/>
          <p:nvPr/>
        </p:nvSpPr>
        <p:spPr>
          <a:xfrm>
            <a:off x="3344500" y="2838572"/>
            <a:ext cx="15054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 el funcionario presenta calificaciones de otros Servicios de Salud, se consideran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F83068F-D8B7-4001-AF9B-03ADF161DA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16369" y="4659064"/>
            <a:ext cx="1786749" cy="14831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B7F2B1D-79BD-4FF0-8959-13BC6B69B310}"/>
              </a:ext>
            </a:extLst>
          </p:cNvPr>
          <p:cNvSpPr txBox="1"/>
          <p:nvPr/>
        </p:nvSpPr>
        <p:spPr>
          <a:xfrm>
            <a:off x="3353939" y="4719900"/>
            <a:ext cx="143315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SIRH entregará las calificaciones del Servicio de Salud a partir del registro en módulo de plantas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5F9F811-C4E0-4F20-86C3-E40F5A579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9592" y="4668334"/>
            <a:ext cx="1786749" cy="148317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A256F61-DF71-464F-9A79-636C2DF3C0F6}"/>
              </a:ext>
            </a:extLst>
          </p:cNvPr>
          <p:cNvSpPr txBox="1"/>
          <p:nvPr/>
        </p:nvSpPr>
        <p:spPr>
          <a:xfrm>
            <a:off x="1040244" y="4750413"/>
            <a:ext cx="12860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Enviar las calificaciones a SIAPER vía interoperabilidad</a:t>
            </a:r>
          </a:p>
        </p:txBody>
      </p:sp>
    </p:spTree>
    <p:extLst>
      <p:ext uri="{BB962C8B-B14F-4D97-AF65-F5344CB8AC3E}">
        <p14:creationId xmlns:p14="http://schemas.microsoft.com/office/powerpoint/2010/main" val="130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4A5686B8-28F7-4276-ADC4-49E03AF24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</a:t>
            </a:r>
            <a:r>
              <a:rPr lang="es-CL" sz="20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Tec</a:t>
            </a:r>
            <a:r>
              <a:rPr lang="es-CL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0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Adm</a:t>
            </a:r>
            <a:r>
              <a:rPr lang="es-CL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0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Aux</a:t>
            </a:r>
            <a:r>
              <a:rPr lang="es-CL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ES_tradnl" sz="235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APTITUD ESPECÍFICA PARA EL DESEMPEÑO DE LA FUNCIÓN </a:t>
            </a:r>
            <a:r>
              <a:rPr lang="es-ES_tradnl" sz="2500" b="1" dirty="0">
                <a:solidFill>
                  <a:srgbClr val="FF0000"/>
                </a:solidFill>
                <a:latin typeface="Candara" panose="020E0502030303020204" pitchFamily="34" charset="0"/>
              </a:rPr>
              <a:t>EN REVISIÓN</a:t>
            </a:r>
            <a:endParaRPr lang="es-CL" sz="25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35496" y="836712"/>
          <a:ext cx="9097309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B495ECB1-EBBD-4B8E-AF76-A7640B6CD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7504" y="4748017"/>
            <a:ext cx="1786749" cy="148317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F71CC0A-23E7-47B7-A052-E7332CC9E4E0}"/>
              </a:ext>
            </a:extLst>
          </p:cNvPr>
          <p:cNvSpPr txBox="1"/>
          <p:nvPr/>
        </p:nvSpPr>
        <p:spPr>
          <a:xfrm>
            <a:off x="248156" y="4749875"/>
            <a:ext cx="15054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Coordinar con la debida anticipación la logística para la aplicación de la prueba a los postulantes.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CFC7710-74C7-4F63-8EE5-4206F2CC9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63688" y="4736316"/>
            <a:ext cx="1786749" cy="148317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6D24AA6-3659-4D08-9948-CB343DED2887}"/>
              </a:ext>
            </a:extLst>
          </p:cNvPr>
          <p:cNvSpPr txBox="1"/>
          <p:nvPr/>
        </p:nvSpPr>
        <p:spPr>
          <a:xfrm>
            <a:off x="1959815" y="4749875"/>
            <a:ext cx="15054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 el funcionario presenta un certificado de estudios siempre debe ser registrado en SIRH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2B17BA2-8E38-4671-A9EB-CFE95F4EE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19872" y="4736316"/>
            <a:ext cx="1786749" cy="148317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E07FB04-F022-496B-A4A3-C65CBFD7A0E4}"/>
              </a:ext>
            </a:extLst>
          </p:cNvPr>
          <p:cNvSpPr txBox="1"/>
          <p:nvPr/>
        </p:nvSpPr>
        <p:spPr>
          <a:xfrm>
            <a:off x="3485434" y="4725144"/>
            <a:ext cx="165562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SIRH entregará los títulos profesionales  a partir de la información registrada en antecedentes de estudio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29DBC850-73DA-40E7-A3A9-BAB52CBABD6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FF5F258-7162-41DA-B90F-C20BB4A7B804}"/>
              </a:ext>
            </a:extLst>
          </p:cNvPr>
          <p:cNvGraphicFramePr/>
          <p:nvPr>
            <p:extLst/>
          </p:nvPr>
        </p:nvGraphicFramePr>
        <p:xfrm>
          <a:off x="51113" y="2321402"/>
          <a:ext cx="4952935" cy="197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977DFCEB-5C8B-4854-ACDB-3EDD88A772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85897" y="3374134"/>
            <a:ext cx="3583926" cy="322321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1D5CDF8-CD13-4BB5-A7D3-AD810E8F37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85896" y="2420888"/>
            <a:ext cx="3583927" cy="9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9DE9907-7F44-416D-93EA-5EDA8DD19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3 </a:t>
            </a:r>
            <a:r>
              <a:rPr lang="es-CL" sz="20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Tec</a:t>
            </a:r>
            <a:r>
              <a:rPr lang="es-CL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0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Adm</a:t>
            </a:r>
            <a:r>
              <a:rPr lang="es-CL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CL" sz="20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Aux</a:t>
            </a:r>
            <a:r>
              <a:rPr lang="es-CL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r>
              <a:rPr lang="es-ES_tradnl" sz="235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APTITUD ESPECÍFICA PARA EL DESEMPEÑO DE LA FUNCIÓN</a:t>
            </a:r>
            <a:endParaRPr lang="es-CL" sz="235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0" y="774856"/>
          <a:ext cx="9132805" cy="1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B495ECB1-EBBD-4B8E-AF76-A7640B6CD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7504" y="4748017"/>
            <a:ext cx="1786749" cy="148317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F71CC0A-23E7-47B7-A052-E7332CC9E4E0}"/>
              </a:ext>
            </a:extLst>
          </p:cNvPr>
          <p:cNvSpPr txBox="1"/>
          <p:nvPr/>
        </p:nvSpPr>
        <p:spPr>
          <a:xfrm>
            <a:off x="248156" y="4749875"/>
            <a:ext cx="15054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Coordinar con la debida anticipación la logística para la aplicación de la prueba a los postulantes.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CFC7710-74C7-4F63-8EE5-4206F2CC9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63688" y="4736316"/>
            <a:ext cx="1786749" cy="148317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6D24AA6-3659-4D08-9948-CB343DED2887}"/>
              </a:ext>
            </a:extLst>
          </p:cNvPr>
          <p:cNvSpPr txBox="1"/>
          <p:nvPr/>
        </p:nvSpPr>
        <p:spPr>
          <a:xfrm>
            <a:off x="1959815" y="4749875"/>
            <a:ext cx="15054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 el funcionario presenta un certificado de estudios siempre debe ser registrado en SIRH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2B17BA2-8E38-4671-A9EB-CFE95F4EE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19872" y="4736316"/>
            <a:ext cx="1786749" cy="148317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E07FB04-F022-496B-A4A3-C65CBFD7A0E4}"/>
              </a:ext>
            </a:extLst>
          </p:cNvPr>
          <p:cNvSpPr txBox="1"/>
          <p:nvPr/>
        </p:nvSpPr>
        <p:spPr>
          <a:xfrm>
            <a:off x="3485434" y="4725144"/>
            <a:ext cx="165562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0" b="1" dirty="0">
                <a:latin typeface="Bradley Hand ITC" panose="03070402050302030203" pitchFamily="66" charset="0"/>
              </a:rPr>
              <a:t>SIRH entregará los títulos profesionales  a partir de la información registrada en antecedentes de estudio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29DBC850-73DA-40E7-A3A9-BAB52CBABD6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FF5F258-7162-41DA-B90F-C20BB4A7B804}"/>
              </a:ext>
            </a:extLst>
          </p:cNvPr>
          <p:cNvGraphicFramePr/>
          <p:nvPr>
            <p:extLst/>
          </p:nvPr>
        </p:nvGraphicFramePr>
        <p:xfrm>
          <a:off x="1000878" y="2348880"/>
          <a:ext cx="2851043" cy="177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977DFCEB-5C8B-4854-ACDB-3EDD88A772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13623" y="2924944"/>
            <a:ext cx="3256200" cy="35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AYUDA MEMORIA RESPECTO DE CONCURSOS INTERNOS DE ENCASILLAMIENTO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5298D66-11D5-4659-AFB1-311E0D2F1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200" t="52270" r="25842" b="4913"/>
          <a:stretch/>
        </p:blipFill>
        <p:spPr>
          <a:xfrm>
            <a:off x="107503" y="3861048"/>
            <a:ext cx="9025302" cy="280831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6A16808-CB27-4A5C-8681-BD526EC9C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00" t="50622" r="74355" b="5193"/>
          <a:stretch/>
        </p:blipFill>
        <p:spPr>
          <a:xfrm>
            <a:off x="2123728" y="763156"/>
            <a:ext cx="4392488" cy="299334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EA20F3F-A88C-4199-8D86-C54811796A27}"/>
              </a:ext>
            </a:extLst>
          </p:cNvPr>
          <p:cNvSpPr txBox="1"/>
          <p:nvPr/>
        </p:nvSpPr>
        <p:spPr>
          <a:xfrm>
            <a:off x="2555776" y="1546619"/>
            <a:ext cx="37444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latin typeface="Bradley Hand ITC" panose="03070402050302030203" pitchFamily="66" charset="0"/>
              </a:rPr>
              <a:t>ETAPA 1. PROFESIONALES TITULARES.</a:t>
            </a:r>
          </a:p>
          <a:p>
            <a:pPr algn="ctr"/>
            <a:r>
              <a:rPr lang="es-CL" sz="14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(Numeral 1 del art. Sexto transitorio del D.F.L.)</a:t>
            </a:r>
          </a:p>
          <a:p>
            <a:pPr algn="ctr"/>
            <a:r>
              <a:rPr lang="es-CL" sz="1500" b="1" dirty="0">
                <a:latin typeface="Bradley Hand ITC" panose="03070402050302030203" pitchFamily="66" charset="0"/>
              </a:rPr>
              <a:t>Vigencia encasillamiento</a:t>
            </a:r>
          </a:p>
          <a:p>
            <a:pPr algn="ctr"/>
            <a:r>
              <a:rPr lang="es-CL" sz="1500" b="1" dirty="0">
                <a:latin typeface="Bradley Hand ITC" panose="03070402050302030203" pitchFamily="66" charset="0"/>
              </a:rPr>
              <a:t>Primer Proceso: 29-11-2016</a:t>
            </a:r>
          </a:p>
          <a:p>
            <a:pPr algn="ctr"/>
            <a:r>
              <a:rPr lang="es-CL" sz="1500" b="1" dirty="0">
                <a:latin typeface="Bradley Hand ITC" panose="03070402050302030203" pitchFamily="66" charset="0"/>
              </a:rPr>
              <a:t>Segundo Proceso: 01-09-2018</a:t>
            </a:r>
          </a:p>
          <a:p>
            <a:pPr algn="ctr"/>
            <a:r>
              <a:rPr lang="es-CL" sz="1500" b="1" dirty="0">
                <a:latin typeface="Bradley Hand ITC" panose="03070402050302030203" pitchFamily="66" charset="0"/>
              </a:rPr>
              <a:t>(aplica Bases Generales)</a:t>
            </a:r>
          </a:p>
        </p:txBody>
      </p:sp>
      <p:sp>
        <p:nvSpPr>
          <p:cNvPr id="30" name="1 Título">
            <a:extLst>
              <a:ext uri="{FF2B5EF4-FFF2-40B4-BE49-F238E27FC236}">
                <a16:creationId xmlns:a16="http://schemas.microsoft.com/office/drawing/2014/main" id="{B57ABE85-6964-4347-824E-3C0C1BD201A8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E1D25D-AA2D-4CF6-A6BC-CA0FEA68E0F6}"/>
              </a:ext>
            </a:extLst>
          </p:cNvPr>
          <p:cNvSpPr txBox="1"/>
          <p:nvPr/>
        </p:nvSpPr>
        <p:spPr>
          <a:xfrm>
            <a:off x="395536" y="4572706"/>
            <a:ext cx="387545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latin typeface="Bradley Hand ITC" panose="03070402050302030203" pitchFamily="66" charset="0"/>
              </a:rPr>
              <a:t>ETAPA 3. TITULARES Y CONTRATAS PARA PLANTA PROFESIONALES.</a:t>
            </a:r>
          </a:p>
          <a:p>
            <a:pPr algn="ctr"/>
            <a:r>
              <a:rPr lang="es-CL" sz="14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(Numeral 3 del art. sexto transitorio del D.F.L.)</a:t>
            </a:r>
          </a:p>
          <a:p>
            <a:pPr algn="ctr"/>
            <a:r>
              <a:rPr lang="es-CL" sz="1500" b="1" dirty="0">
                <a:latin typeface="Bradley Hand ITC" panose="03070402050302030203" pitchFamily="66" charset="0"/>
              </a:rPr>
              <a:t>Vigencia encasillamiento a partir de la total tramitación del acto administrativo</a:t>
            </a:r>
          </a:p>
          <a:p>
            <a:pPr algn="ctr"/>
            <a:r>
              <a:rPr lang="es-CL" sz="1500" b="1" dirty="0">
                <a:latin typeface="Bradley Hand ITC" panose="03070402050302030203" pitchFamily="66" charset="0"/>
              </a:rPr>
              <a:t>(aplica Bases Generales)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669A79-FBEA-4E82-91B4-0B0DCFFE47E5}"/>
              </a:ext>
            </a:extLst>
          </p:cNvPr>
          <p:cNvSpPr txBox="1"/>
          <p:nvPr/>
        </p:nvSpPr>
        <p:spPr>
          <a:xfrm>
            <a:off x="5004048" y="4412714"/>
            <a:ext cx="388843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latin typeface="Bradley Hand ITC" panose="03070402050302030203" pitchFamily="66" charset="0"/>
              </a:rPr>
              <a:t>ETAPA 3. TITULARES Y CONTRATAS PARA PLANTAS DE TÉCNICOS, ADMINISTRATIVOS Y AUXILIARES.</a:t>
            </a:r>
          </a:p>
          <a:p>
            <a:pPr algn="ctr"/>
            <a:r>
              <a:rPr lang="es-CL" sz="14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(Numeral 3 del art. sexto transitorio del D.F.L.)</a:t>
            </a:r>
          </a:p>
          <a:p>
            <a:pPr algn="ctr"/>
            <a:r>
              <a:rPr lang="es-CL" sz="1500" b="1" dirty="0">
                <a:latin typeface="Bradley Hand ITC" panose="03070402050302030203" pitchFamily="66" charset="0"/>
              </a:rPr>
              <a:t>Vigencia encasillamiento a partir de la total tramitación del acto administrativo</a:t>
            </a:r>
          </a:p>
          <a:p>
            <a:pPr algn="ctr"/>
            <a:r>
              <a:rPr lang="es-CL" sz="1500" b="1" dirty="0">
                <a:latin typeface="Bradley Hand ITC" panose="03070402050302030203" pitchFamily="66" charset="0"/>
              </a:rPr>
              <a:t>(aplica Bases Generales)</a:t>
            </a:r>
          </a:p>
        </p:txBody>
      </p:sp>
    </p:spTree>
    <p:extLst>
      <p:ext uri="{BB962C8B-B14F-4D97-AF65-F5344CB8AC3E}">
        <p14:creationId xmlns:p14="http://schemas.microsoft.com/office/powerpoint/2010/main" val="42221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 descr="14_MSAL_TXCH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513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C4A7BC6-6409-452E-91E0-F3F3C69F0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472650"/>
              </p:ext>
            </p:extLst>
          </p:nvPr>
        </p:nvGraphicFramePr>
        <p:xfrm>
          <a:off x="132822" y="1988840"/>
          <a:ext cx="609536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37" y="2276872"/>
            <a:ext cx="2912663" cy="273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6CA2555C-B2ED-4D44-AF81-C9FE83F26E66}"/>
              </a:ext>
            </a:extLst>
          </p:cNvPr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1 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Profesionales. </a:t>
            </a: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ENCASILLAMIENTO TITULARES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20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Concurso Interno de Encasillamiento de titulares de la planta de Profesionales</a:t>
            </a:r>
          </a:p>
        </p:txBody>
      </p:sp>
    </p:spTree>
    <p:extLst>
      <p:ext uri="{BB962C8B-B14F-4D97-AF65-F5344CB8AC3E}">
        <p14:creationId xmlns:p14="http://schemas.microsoft.com/office/powerpoint/2010/main" val="7332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2CD851D-4E16-45ED-9F9A-DA4AB2A35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 Profesionales.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CRONOGRAMA DE ACTIVIDADES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562F3B4D-D2D4-4C6E-8979-20BDB963796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46664"/>
          <a:stretch/>
        </p:blipFill>
        <p:spPr>
          <a:xfrm>
            <a:off x="449784" y="1265646"/>
            <a:ext cx="8244432" cy="41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CC045A-F8F4-41B9-B6C0-CDACBA31BE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 Profesionales.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CRONOGRAMA DE ACTIVIDADES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562F3B4D-D2D4-4C6E-8979-20BDB963796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24" y="1340768"/>
            <a:ext cx="8302552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6A61B55-B533-421B-A635-6C89EEF47F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PARTICIPACIÓN.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ED15B2-CC75-498D-B54D-677B5ACB8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48" t="31782" r="24709" b="12201"/>
          <a:stretch/>
        </p:blipFill>
        <p:spPr>
          <a:xfrm>
            <a:off x="899592" y="1628800"/>
            <a:ext cx="7416824" cy="47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2ACF868-407F-48DD-8B03-A05190737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7" t="16401" r="14200" b="19551"/>
          <a:stretch/>
        </p:blipFill>
        <p:spPr>
          <a:xfrm>
            <a:off x="216024" y="659657"/>
            <a:ext cx="8604448" cy="617495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PARTICIPACIÓN.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589475-A120-4959-A594-BB720556E6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48" t="25797" r="24707" b="24906"/>
          <a:stretch/>
        </p:blipFill>
        <p:spPr>
          <a:xfrm>
            <a:off x="863588" y="1351807"/>
            <a:ext cx="741682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17512</TotalTime>
  <Words>3470</Words>
  <Application>Microsoft Office PowerPoint</Application>
  <PresentationFormat>Presentación en pantalla (4:3)</PresentationFormat>
  <Paragraphs>353</Paragraphs>
  <Slides>48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9" baseType="lpstr">
      <vt:lpstr>MS PGothic</vt:lpstr>
      <vt:lpstr>MS PGothic</vt:lpstr>
      <vt:lpstr>Arial</vt:lpstr>
      <vt:lpstr>Bradley Hand ITC</vt:lpstr>
      <vt:lpstr>Calibri</vt:lpstr>
      <vt:lpstr>Candara</vt:lpstr>
      <vt:lpstr>gobCL</vt:lpstr>
      <vt:lpstr>Tahoma</vt:lpstr>
      <vt:lpstr>Verdana</vt:lpstr>
      <vt:lpstr>ヒラギノ角ゴ Pro W3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Andrea Alejandra Caro Oberg</cp:lastModifiedBy>
  <cp:revision>1018</cp:revision>
  <cp:lastPrinted>2015-10-26T13:40:19Z</cp:lastPrinted>
  <dcterms:created xsi:type="dcterms:W3CDTF">2010-11-27T19:44:20Z</dcterms:created>
  <dcterms:modified xsi:type="dcterms:W3CDTF">2017-10-13T16:20:33Z</dcterms:modified>
</cp:coreProperties>
</file>