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ng&amp;ehk=sftSbQLEHWvqG" ContentType="image/png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1" r:id="rId2"/>
    <p:sldMasterId id="2147483683" r:id="rId3"/>
  </p:sldMasterIdLst>
  <p:notesMasterIdLst>
    <p:notesMasterId r:id="rId22"/>
  </p:notesMasterIdLst>
  <p:sldIdLst>
    <p:sldId id="336" r:id="rId4"/>
    <p:sldId id="337" r:id="rId5"/>
    <p:sldId id="311" r:id="rId6"/>
    <p:sldId id="340" r:id="rId7"/>
    <p:sldId id="341" r:id="rId8"/>
    <p:sldId id="342" r:id="rId9"/>
    <p:sldId id="343" r:id="rId10"/>
    <p:sldId id="344" r:id="rId11"/>
    <p:sldId id="352" r:id="rId12"/>
    <p:sldId id="346" r:id="rId13"/>
    <p:sldId id="347" r:id="rId14"/>
    <p:sldId id="348" r:id="rId15"/>
    <p:sldId id="349" r:id="rId16"/>
    <p:sldId id="354" r:id="rId17"/>
    <p:sldId id="350" r:id="rId18"/>
    <p:sldId id="351" r:id="rId19"/>
    <p:sldId id="353" r:id="rId20"/>
    <p:sldId id="310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Valor x </a:t>
            </a:r>
            <a:r>
              <a:rPr lang="en-US" dirty="0" smtClean="0"/>
              <a:t>Prom. </a:t>
            </a:r>
            <a:r>
              <a:rPr lang="en-US" dirty="0" err="1" smtClean="0"/>
              <a:t>Funcionario</a:t>
            </a:r>
            <a:r>
              <a:rPr lang="en-US" dirty="0" smtClean="0"/>
              <a:t> </a:t>
            </a:r>
            <a:r>
              <a:rPr lang="en-US" dirty="0" err="1"/>
              <a:t>Mensual</a:t>
            </a:r>
            <a:r>
              <a:rPr lang="en-US" dirty="0"/>
              <a:t> (UF)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'Gastos x Año Mes '!$D$45</c:f>
              <c:strCache>
                <c:ptCount val="1"/>
                <c:pt idx="0">
                  <c:v>Valor x Funcionario Mensual (UF)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'Gastos x Año Mes '!$B$46:$B$56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'Gastos x Año Mes '!$D$46:$D$56</c:f>
              <c:numCache>
                <c:formatCode>0.0000</c:formatCode>
                <c:ptCount val="11"/>
                <c:pt idx="0">
                  <c:v>0.10541666666666667</c:v>
                </c:pt>
                <c:pt idx="1">
                  <c:v>0.10482128287241611</c:v>
                </c:pt>
                <c:pt idx="2">
                  <c:v>9.3826294374365363E-2</c:v>
                </c:pt>
                <c:pt idx="3">
                  <c:v>7.8091586166211938E-2</c:v>
                </c:pt>
                <c:pt idx="4">
                  <c:v>6.0401634574050095E-2</c:v>
                </c:pt>
                <c:pt idx="5">
                  <c:v>5.651826536529337E-2</c:v>
                </c:pt>
                <c:pt idx="6">
                  <c:v>6.3080627821117466E-2</c:v>
                </c:pt>
                <c:pt idx="7">
                  <c:v>6.984994585675243E-2</c:v>
                </c:pt>
                <c:pt idx="8">
                  <c:v>5.3830420996280069E-2</c:v>
                </c:pt>
                <c:pt idx="9">
                  <c:v>6.4271693368646007E-2</c:v>
                </c:pt>
                <c:pt idx="10">
                  <c:v>8.6101466231369828E-2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600320"/>
        <c:axId val="406005536"/>
      </c:barChart>
      <c:catAx>
        <c:axId val="51260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06005536"/>
        <c:crosses val="autoZero"/>
        <c:auto val="1"/>
        <c:lblAlgn val="ctr"/>
        <c:lblOffset val="100"/>
        <c:noMultiLvlLbl val="0"/>
      </c:catAx>
      <c:valAx>
        <c:axId val="4060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1260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'Gastos x Año Mes '!$C$20</c:f>
              <c:strCache>
                <c:ptCount val="1"/>
                <c:pt idx="0">
                  <c:v>Valor UF Anual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'Gastos x Año Mes '!$B$21:$B$32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'Gastos x Año Mes '!$C$21:$C$32</c:f>
              <c:numCache>
                <c:formatCode>#,##0.00</c:formatCode>
                <c:ptCount val="12"/>
                <c:pt idx="0">
                  <c:v>117161.77000000002</c:v>
                </c:pt>
                <c:pt idx="1">
                  <c:v>126672.32749999998</c:v>
                </c:pt>
                <c:pt idx="2">
                  <c:v>115320.77249999999</c:v>
                </c:pt>
                <c:pt idx="3">
                  <c:v>101664</c:v>
                </c:pt>
                <c:pt idx="4">
                  <c:v>82806.292083333348</c:v>
                </c:pt>
                <c:pt idx="5">
                  <c:v>81091.955000000002</c:v>
                </c:pt>
                <c:pt idx="6">
                  <c:v>96353.640416666662</c:v>
                </c:pt>
                <c:pt idx="7">
                  <c:v>113786.4</c:v>
                </c:pt>
                <c:pt idx="8">
                  <c:v>94118.39999999998</c:v>
                </c:pt>
                <c:pt idx="9">
                  <c:v>120327.40763059126</c:v>
                </c:pt>
                <c:pt idx="10">
                  <c:v>167511.43577072478</c:v>
                </c:pt>
                <c:pt idx="11" formatCode="0.00">
                  <c:v>91864.328201699798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598080"/>
        <c:axId val="512597520"/>
      </c:barChart>
      <c:catAx>
        <c:axId val="5125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12597520"/>
        <c:crosses val="autoZero"/>
        <c:auto val="1"/>
        <c:lblAlgn val="ctr"/>
        <c:lblOffset val="100"/>
        <c:noMultiLvlLbl val="0"/>
      </c:catAx>
      <c:valAx>
        <c:axId val="51259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1259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'Gastos x Año Mes '!$C$45</c:f>
              <c:strCache>
                <c:ptCount val="1"/>
                <c:pt idx="0">
                  <c:v>N° Funcionarios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'Gastos x Año Mes '!$B$46:$B$56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'Gastos x Año Mes '!$C$46:$C$56</c:f>
              <c:numCache>
                <c:formatCode>General</c:formatCode>
                <c:ptCount val="11"/>
                <c:pt idx="0">
                  <c:v>92618</c:v>
                </c:pt>
                <c:pt idx="1">
                  <c:v>100705</c:v>
                </c:pt>
                <c:pt idx="2">
                  <c:v>102424</c:v>
                </c:pt>
                <c:pt idx="3">
                  <c:v>108488</c:v>
                </c:pt>
                <c:pt idx="4">
                  <c:v>114244</c:v>
                </c:pt>
                <c:pt idx="5">
                  <c:v>119566</c:v>
                </c:pt>
                <c:pt idx="6">
                  <c:v>127289</c:v>
                </c:pt>
                <c:pt idx="7">
                  <c:v>135751</c:v>
                </c:pt>
                <c:pt idx="8">
                  <c:v>145702</c:v>
                </c:pt>
                <c:pt idx="9">
                  <c:v>156014</c:v>
                </c:pt>
                <c:pt idx="10">
                  <c:v>162126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512593600"/>
        <c:axId val="512594160"/>
        <c:axId val="0"/>
      </c:bar3DChart>
      <c:catAx>
        <c:axId val="51259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12594160"/>
        <c:crosses val="autoZero"/>
        <c:auto val="1"/>
        <c:lblAlgn val="ctr"/>
        <c:lblOffset val="100"/>
        <c:noMultiLvlLbl val="0"/>
      </c:catAx>
      <c:valAx>
        <c:axId val="51259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1259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0BF85-7E60-4C5E-A285-1384E640140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D01D358-8BD1-401C-A2FE-8B3EA23A27D6}">
      <dgm:prSet phldrT="[Texto]" custT="1"/>
      <dgm:spPr>
        <a:xfrm>
          <a:off x="2019" y="624590"/>
          <a:ext cx="1969022" cy="547200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42240" tIns="81280" rIns="142240" bIns="8128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INTESIS S.A</a:t>
          </a:r>
        </a:p>
      </dgm:t>
    </dgm:pt>
    <dgm:pt modelId="{91E1C4DE-8FEF-4402-9B8A-6A05FDF71F88}" type="parTrans" cxnId="{135AB794-0FC1-4FB4-AC71-150D9938B885}">
      <dgm:prSet/>
      <dgm:spPr/>
      <dgm:t>
        <a:bodyPr/>
        <a:lstStyle/>
        <a:p>
          <a:endParaRPr lang="es-ES"/>
        </a:p>
      </dgm:t>
    </dgm:pt>
    <dgm:pt modelId="{B2A1A3C3-5BB2-457F-B5C8-047FE6601EBD}" type="sibTrans" cxnId="{135AB794-0FC1-4FB4-AC71-150D9938B885}">
      <dgm:prSet/>
      <dgm:spPr/>
      <dgm:t>
        <a:bodyPr/>
        <a:lstStyle/>
        <a:p>
          <a:endParaRPr lang="es-ES"/>
        </a:p>
      </dgm:t>
    </dgm:pt>
    <dgm:pt modelId="{110395F8-0147-4F48-8A6C-BD0089280A2E}">
      <dgm:prSet phldrT="[Texto]"/>
      <dgm:spPr>
        <a:xfrm>
          <a:off x="0" y="1171790"/>
          <a:ext cx="1969022" cy="1811571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rgbClr val="4BACC6"/>
              </a:solidFill>
              <a:latin typeface="Calibri"/>
              <a:ea typeface="+mn-ea"/>
              <a:cs typeface="+mn-cs"/>
            </a:rPr>
            <a:t>Equipamiento PC y Ultrabook</a:t>
          </a:r>
        </a:p>
      </dgm:t>
    </dgm:pt>
    <dgm:pt modelId="{4710C6B7-FB63-419D-BC3A-4C593A0BFC4F}" type="parTrans" cxnId="{FEDE39CC-63F1-49C1-87F9-844E27A3E33C}">
      <dgm:prSet/>
      <dgm:spPr/>
      <dgm:t>
        <a:bodyPr/>
        <a:lstStyle/>
        <a:p>
          <a:endParaRPr lang="es-ES"/>
        </a:p>
      </dgm:t>
    </dgm:pt>
    <dgm:pt modelId="{3D8E2BCA-7821-4ED7-80EB-8392121C1B81}" type="sibTrans" cxnId="{FEDE39CC-63F1-49C1-87F9-844E27A3E33C}">
      <dgm:prSet/>
      <dgm:spPr/>
      <dgm:t>
        <a:bodyPr/>
        <a:lstStyle/>
        <a:p>
          <a:endParaRPr lang="es-ES"/>
        </a:p>
      </dgm:t>
    </dgm:pt>
    <dgm:pt modelId="{394EA750-B42D-4805-9778-44326D5D3DF7}">
      <dgm:prSet phldrT="[Texto]" custT="1"/>
      <dgm:spPr>
        <a:xfrm>
          <a:off x="2246704" y="624590"/>
          <a:ext cx="1969022" cy="547200"/>
        </a:xfrm>
        <a:prstGeom prst="rect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rgbClr val="9BBB59">
              <a:hueOff val="5625132"/>
              <a:satOff val="-8440"/>
              <a:lumOff val="-1373"/>
              <a:alphaOff val="0"/>
            </a:srgbClr>
          </a:solidFill>
          <a:prstDash val="solid"/>
        </a:ln>
        <a:effectLst/>
      </dgm:spPr>
      <dgm:t>
        <a:bodyPr spcFirstLastPara="0" vert="horz" wrap="square" lIns="142240" tIns="81280" rIns="142240" bIns="8128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INDRA</a:t>
          </a:r>
        </a:p>
      </dgm:t>
    </dgm:pt>
    <dgm:pt modelId="{DDEE5D01-562B-4C8C-B883-A42E6981420D}" type="parTrans" cxnId="{C59DB8E7-8C86-45E0-9679-C88D3BEB8D61}">
      <dgm:prSet/>
      <dgm:spPr/>
      <dgm:t>
        <a:bodyPr/>
        <a:lstStyle/>
        <a:p>
          <a:endParaRPr lang="es-ES"/>
        </a:p>
      </dgm:t>
    </dgm:pt>
    <dgm:pt modelId="{F143A6AB-9D16-4FD6-A01E-C7F62D8DCD82}" type="sibTrans" cxnId="{C59DB8E7-8C86-45E0-9679-C88D3BEB8D61}">
      <dgm:prSet/>
      <dgm:spPr/>
      <dgm:t>
        <a:bodyPr/>
        <a:lstStyle/>
        <a:p>
          <a:endParaRPr lang="es-ES"/>
        </a:p>
      </dgm:t>
    </dgm:pt>
    <dgm:pt modelId="{E5076FC0-16FE-40AB-B931-40576F37CE27}">
      <dgm:prSet phldrT="[Texto]"/>
      <dgm:spPr>
        <a:xfrm>
          <a:off x="2246704" y="1171790"/>
          <a:ext cx="1969022" cy="1811571"/>
        </a:xfrm>
        <a:prstGeom prst="rect">
          <a:avLst/>
        </a:prstGeom>
        <a:solidFill>
          <a:srgbClr val="9BBB59">
            <a:tint val="40000"/>
            <a:alpha val="90000"/>
            <a:hueOff val="5358427"/>
            <a:satOff val="-6896"/>
            <a:lumOff val="-537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5358427"/>
              <a:satOff val="-6896"/>
              <a:lumOff val="-537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rgbClr val="4BACC6"/>
              </a:solidFill>
              <a:latin typeface="Calibri"/>
              <a:ea typeface="+mn-ea"/>
              <a:cs typeface="+mn-cs"/>
            </a:rPr>
            <a:t>Soporte y Mantención del SIRH Actual</a:t>
          </a:r>
        </a:p>
      </dgm:t>
    </dgm:pt>
    <dgm:pt modelId="{80B19247-4750-495B-9099-5F20D8A203BB}" type="parTrans" cxnId="{27807A8F-45E8-4749-9500-2F46550EDCD2}">
      <dgm:prSet/>
      <dgm:spPr/>
      <dgm:t>
        <a:bodyPr/>
        <a:lstStyle/>
        <a:p>
          <a:endParaRPr lang="es-ES"/>
        </a:p>
      </dgm:t>
    </dgm:pt>
    <dgm:pt modelId="{A95E244C-B8B5-4947-8DBD-22D717ED1708}" type="sibTrans" cxnId="{27807A8F-45E8-4749-9500-2F46550EDCD2}">
      <dgm:prSet/>
      <dgm:spPr/>
      <dgm:t>
        <a:bodyPr/>
        <a:lstStyle/>
        <a:p>
          <a:endParaRPr lang="es-ES"/>
        </a:p>
      </dgm:t>
    </dgm:pt>
    <dgm:pt modelId="{0497BD14-28E1-4AFD-A91D-05AB7715FCD0}">
      <dgm:prSet phldrT="[Texto]"/>
      <dgm:spPr>
        <a:xfrm>
          <a:off x="2246704" y="1171790"/>
          <a:ext cx="1969022" cy="1811571"/>
        </a:xfrm>
        <a:prstGeom prst="rect">
          <a:avLst/>
        </a:prstGeom>
        <a:solidFill>
          <a:srgbClr val="9BBB59">
            <a:tint val="40000"/>
            <a:alpha val="90000"/>
            <a:hueOff val="5358427"/>
            <a:satOff val="-6896"/>
            <a:lumOff val="-537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5358427"/>
              <a:satOff val="-6896"/>
              <a:lumOff val="-537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rgbClr val="4BACC6"/>
              </a:solidFill>
              <a:latin typeface="Calibri"/>
              <a:ea typeface="+mn-ea"/>
              <a:cs typeface="+mn-cs"/>
            </a:rPr>
            <a:t>Desarrollo Nuevo SIRH</a:t>
          </a:r>
        </a:p>
      </dgm:t>
    </dgm:pt>
    <dgm:pt modelId="{523C9C11-FDED-4904-88D4-43119CD27201}" type="parTrans" cxnId="{28EB59F4-A076-43E7-B5F3-B699CBE618A1}">
      <dgm:prSet/>
      <dgm:spPr/>
      <dgm:t>
        <a:bodyPr/>
        <a:lstStyle/>
        <a:p>
          <a:endParaRPr lang="es-ES"/>
        </a:p>
      </dgm:t>
    </dgm:pt>
    <dgm:pt modelId="{F9601E6F-3E67-4A2E-BE8E-A060DD0A8508}" type="sibTrans" cxnId="{28EB59F4-A076-43E7-B5F3-B699CBE618A1}">
      <dgm:prSet/>
      <dgm:spPr/>
      <dgm:t>
        <a:bodyPr/>
        <a:lstStyle/>
        <a:p>
          <a:endParaRPr lang="es-ES"/>
        </a:p>
      </dgm:t>
    </dgm:pt>
    <dgm:pt modelId="{EBD981D7-B75B-442C-98A9-C24D3F61E006}">
      <dgm:prSet phldrT="[Texto]" custT="1"/>
      <dgm:spPr>
        <a:xfrm>
          <a:off x="4491390" y="624590"/>
          <a:ext cx="1969022" cy="547200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sz="14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S&amp;A CONSULTORES ASOCIADOS S.A</a:t>
          </a:r>
          <a:endParaRPr lang="es-ES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6D3A4DD-2D13-4B01-8239-783808D30DEC}" type="parTrans" cxnId="{B1530172-B7D1-4876-91DE-82A2D1C730F7}">
      <dgm:prSet/>
      <dgm:spPr/>
      <dgm:t>
        <a:bodyPr/>
        <a:lstStyle/>
        <a:p>
          <a:endParaRPr lang="es-ES"/>
        </a:p>
      </dgm:t>
    </dgm:pt>
    <dgm:pt modelId="{FAAE31FD-603A-4F40-8B32-8E3122F0D623}" type="sibTrans" cxnId="{B1530172-B7D1-4876-91DE-82A2D1C730F7}">
      <dgm:prSet/>
      <dgm:spPr/>
      <dgm:t>
        <a:bodyPr/>
        <a:lstStyle/>
        <a:p>
          <a:endParaRPr lang="es-ES"/>
        </a:p>
      </dgm:t>
    </dgm:pt>
    <dgm:pt modelId="{6F69AF3A-CE4B-41B1-8B21-85AAE9471092}">
      <dgm:prSet phldrT="[Texto]"/>
      <dgm:spPr>
        <a:xfrm>
          <a:off x="4493409" y="1171790"/>
          <a:ext cx="1969022" cy="1811571"/>
        </a:xfrm>
        <a:prstGeom prst="rect">
          <a:avLst/>
        </a:prstGeo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rgbClr val="4BACC6"/>
              </a:solidFill>
              <a:latin typeface="Calibri"/>
              <a:ea typeface="+mn-ea"/>
              <a:cs typeface="+mn-cs"/>
            </a:rPr>
            <a:t>Licencias Oracle </a:t>
          </a:r>
          <a:r>
            <a:rPr lang="es-ES" dirty="0">
              <a:solidFill>
                <a:srgbClr val="4BACC6"/>
              </a:solidFill>
              <a:latin typeface="Calibri"/>
              <a:ea typeface="+mn-ea"/>
              <a:cs typeface="+mn-cs"/>
            </a:rPr>
            <a:t>Uso Plataforma Convergente</a:t>
          </a:r>
        </a:p>
      </dgm:t>
    </dgm:pt>
    <dgm:pt modelId="{85A4C6ED-2290-4CA9-B6E5-23841EF012C7}" type="parTrans" cxnId="{D1E3E089-68B9-4CBB-8FF0-6B2DC304A959}">
      <dgm:prSet/>
      <dgm:spPr/>
      <dgm:t>
        <a:bodyPr/>
        <a:lstStyle/>
        <a:p>
          <a:endParaRPr lang="es-ES"/>
        </a:p>
      </dgm:t>
    </dgm:pt>
    <dgm:pt modelId="{019490F2-01E7-4A3A-A582-E264B8FFBB47}" type="sibTrans" cxnId="{D1E3E089-68B9-4CBB-8FF0-6B2DC304A959}">
      <dgm:prSet/>
      <dgm:spPr/>
      <dgm:t>
        <a:bodyPr/>
        <a:lstStyle/>
        <a:p>
          <a:endParaRPr lang="es-ES"/>
        </a:p>
      </dgm:t>
    </dgm:pt>
    <dgm:pt modelId="{51FE6730-E7D1-4A84-97A7-844057E46241}" type="pres">
      <dgm:prSet presAssocID="{3670BF85-7E60-4C5E-A285-1384E64014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6A61D41-C147-4FED-A46C-3A9768DBE346}" type="pres">
      <dgm:prSet presAssocID="{7D01D358-8BD1-401C-A2FE-8B3EA23A27D6}" presName="composite" presStyleCnt="0"/>
      <dgm:spPr/>
    </dgm:pt>
    <dgm:pt modelId="{2783B834-735B-421F-8B0E-41EB7487B07C}" type="pres">
      <dgm:prSet presAssocID="{7D01D358-8BD1-401C-A2FE-8B3EA23A27D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B0FB480-01C1-4DE7-B702-5A0EC0DE08DD}" type="pres">
      <dgm:prSet presAssocID="{7D01D358-8BD1-401C-A2FE-8B3EA23A27D6}" presName="desTx" presStyleLbl="alignAccFollowNode1" presStyleIdx="0" presStyleCnt="3" custLinFactNeighborX="-43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373E05-0C45-4016-837F-207BCDA72CCA}" type="pres">
      <dgm:prSet presAssocID="{B2A1A3C3-5BB2-457F-B5C8-047FE6601EBD}" presName="space" presStyleCnt="0"/>
      <dgm:spPr/>
    </dgm:pt>
    <dgm:pt modelId="{01FC7860-DC79-4A3A-9695-DA564117CEF4}" type="pres">
      <dgm:prSet presAssocID="{394EA750-B42D-4805-9778-44326D5D3DF7}" presName="composite" presStyleCnt="0"/>
      <dgm:spPr/>
    </dgm:pt>
    <dgm:pt modelId="{DFE5D756-6DC3-441D-8FBF-8FB6CC5A2988}" type="pres">
      <dgm:prSet presAssocID="{394EA750-B42D-4805-9778-44326D5D3D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DE3979-5300-4131-9121-42A698C0C27D}" type="pres">
      <dgm:prSet presAssocID="{394EA750-B42D-4805-9778-44326D5D3DF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56F32B-1157-4016-9FE5-3D61B72F74FE}" type="pres">
      <dgm:prSet presAssocID="{F143A6AB-9D16-4FD6-A01E-C7F62D8DCD82}" presName="space" presStyleCnt="0"/>
      <dgm:spPr/>
    </dgm:pt>
    <dgm:pt modelId="{8B9D5C4F-C4AC-4C0A-9B52-A6337CA38E93}" type="pres">
      <dgm:prSet presAssocID="{EBD981D7-B75B-442C-98A9-C24D3F61E006}" presName="composite" presStyleCnt="0"/>
      <dgm:spPr/>
    </dgm:pt>
    <dgm:pt modelId="{7E36DCDD-93B3-4804-9095-9AAE6612A106}" type="pres">
      <dgm:prSet presAssocID="{EBD981D7-B75B-442C-98A9-C24D3F61E00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F6A71C-F79F-495C-AD02-AE29DCAEC01E}" type="pres">
      <dgm:prSet presAssocID="{EBD981D7-B75B-442C-98A9-C24D3F61E006}" presName="desTx" presStyleLbl="alignAccFollowNode1" presStyleIdx="2" presStyleCnt="3" custLinFactNeighborX="69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EC05916-0532-4612-AC3B-C5F00BD6974F}" type="presOf" srcId="{110395F8-0147-4F48-8A6C-BD0089280A2E}" destId="{8B0FB480-01C1-4DE7-B702-5A0EC0DE08DD}" srcOrd="0" destOrd="0" presId="urn:microsoft.com/office/officeart/2005/8/layout/hList1"/>
    <dgm:cxn modelId="{320A683F-575C-4E70-A9E7-6C8482E828CB}" type="presOf" srcId="{E5076FC0-16FE-40AB-B931-40576F37CE27}" destId="{7DDE3979-5300-4131-9121-42A698C0C27D}" srcOrd="0" destOrd="0" presId="urn:microsoft.com/office/officeart/2005/8/layout/hList1"/>
    <dgm:cxn modelId="{27807A8F-45E8-4749-9500-2F46550EDCD2}" srcId="{394EA750-B42D-4805-9778-44326D5D3DF7}" destId="{E5076FC0-16FE-40AB-B931-40576F37CE27}" srcOrd="0" destOrd="0" parTransId="{80B19247-4750-495B-9099-5F20D8A203BB}" sibTransId="{A95E244C-B8B5-4947-8DBD-22D717ED1708}"/>
    <dgm:cxn modelId="{B1530172-B7D1-4876-91DE-82A2D1C730F7}" srcId="{3670BF85-7E60-4C5E-A285-1384E6401401}" destId="{EBD981D7-B75B-442C-98A9-C24D3F61E006}" srcOrd="2" destOrd="0" parTransId="{96D3A4DD-2D13-4B01-8239-783808D30DEC}" sibTransId="{FAAE31FD-603A-4F40-8B32-8E3122F0D623}"/>
    <dgm:cxn modelId="{AFFBFDC5-A542-4098-ACB7-2266342E9E1A}" type="presOf" srcId="{3670BF85-7E60-4C5E-A285-1384E6401401}" destId="{51FE6730-E7D1-4A84-97A7-844057E46241}" srcOrd="0" destOrd="0" presId="urn:microsoft.com/office/officeart/2005/8/layout/hList1"/>
    <dgm:cxn modelId="{97C8DA24-F95E-4778-A0C8-56C43ED57B76}" type="presOf" srcId="{6F69AF3A-CE4B-41B1-8B21-85AAE9471092}" destId="{7AF6A71C-F79F-495C-AD02-AE29DCAEC01E}" srcOrd="0" destOrd="0" presId="urn:microsoft.com/office/officeart/2005/8/layout/hList1"/>
    <dgm:cxn modelId="{C59DB8E7-8C86-45E0-9679-C88D3BEB8D61}" srcId="{3670BF85-7E60-4C5E-A285-1384E6401401}" destId="{394EA750-B42D-4805-9778-44326D5D3DF7}" srcOrd="1" destOrd="0" parTransId="{DDEE5D01-562B-4C8C-B883-A42E6981420D}" sibTransId="{F143A6AB-9D16-4FD6-A01E-C7F62D8DCD82}"/>
    <dgm:cxn modelId="{28EB59F4-A076-43E7-B5F3-B699CBE618A1}" srcId="{394EA750-B42D-4805-9778-44326D5D3DF7}" destId="{0497BD14-28E1-4AFD-A91D-05AB7715FCD0}" srcOrd="1" destOrd="0" parTransId="{523C9C11-FDED-4904-88D4-43119CD27201}" sibTransId="{F9601E6F-3E67-4A2E-BE8E-A060DD0A8508}"/>
    <dgm:cxn modelId="{9174D34E-8B2A-458C-9695-CB5A39C4ECB7}" type="presOf" srcId="{394EA750-B42D-4805-9778-44326D5D3DF7}" destId="{DFE5D756-6DC3-441D-8FBF-8FB6CC5A2988}" srcOrd="0" destOrd="0" presId="urn:microsoft.com/office/officeart/2005/8/layout/hList1"/>
    <dgm:cxn modelId="{6836F9FF-D78B-452D-86D8-266881CE4D0E}" type="presOf" srcId="{0497BD14-28E1-4AFD-A91D-05AB7715FCD0}" destId="{7DDE3979-5300-4131-9121-42A698C0C27D}" srcOrd="0" destOrd="1" presId="urn:microsoft.com/office/officeart/2005/8/layout/hList1"/>
    <dgm:cxn modelId="{CA9C60CF-AB4E-4C82-BD58-274C9C8025B7}" type="presOf" srcId="{EBD981D7-B75B-442C-98A9-C24D3F61E006}" destId="{7E36DCDD-93B3-4804-9095-9AAE6612A106}" srcOrd="0" destOrd="0" presId="urn:microsoft.com/office/officeart/2005/8/layout/hList1"/>
    <dgm:cxn modelId="{D1E3E089-68B9-4CBB-8FF0-6B2DC304A959}" srcId="{EBD981D7-B75B-442C-98A9-C24D3F61E006}" destId="{6F69AF3A-CE4B-41B1-8B21-85AAE9471092}" srcOrd="0" destOrd="0" parTransId="{85A4C6ED-2290-4CA9-B6E5-23841EF012C7}" sibTransId="{019490F2-01E7-4A3A-A582-E264B8FFBB47}"/>
    <dgm:cxn modelId="{FEDE39CC-63F1-49C1-87F9-844E27A3E33C}" srcId="{7D01D358-8BD1-401C-A2FE-8B3EA23A27D6}" destId="{110395F8-0147-4F48-8A6C-BD0089280A2E}" srcOrd="0" destOrd="0" parTransId="{4710C6B7-FB63-419D-BC3A-4C593A0BFC4F}" sibTransId="{3D8E2BCA-7821-4ED7-80EB-8392121C1B81}"/>
    <dgm:cxn modelId="{35F76974-E22D-429A-A401-F7EA571A56A6}" type="presOf" srcId="{7D01D358-8BD1-401C-A2FE-8B3EA23A27D6}" destId="{2783B834-735B-421F-8B0E-41EB7487B07C}" srcOrd="0" destOrd="0" presId="urn:microsoft.com/office/officeart/2005/8/layout/hList1"/>
    <dgm:cxn modelId="{135AB794-0FC1-4FB4-AC71-150D9938B885}" srcId="{3670BF85-7E60-4C5E-A285-1384E6401401}" destId="{7D01D358-8BD1-401C-A2FE-8B3EA23A27D6}" srcOrd="0" destOrd="0" parTransId="{91E1C4DE-8FEF-4402-9B8A-6A05FDF71F88}" sibTransId="{B2A1A3C3-5BB2-457F-B5C8-047FE6601EBD}"/>
    <dgm:cxn modelId="{79065419-F64B-4A94-9F02-6FAFBD631B06}" type="presParOf" srcId="{51FE6730-E7D1-4A84-97A7-844057E46241}" destId="{76A61D41-C147-4FED-A46C-3A9768DBE346}" srcOrd="0" destOrd="0" presId="urn:microsoft.com/office/officeart/2005/8/layout/hList1"/>
    <dgm:cxn modelId="{86C3D49F-F911-4E5F-BAE0-0DE8F06435D3}" type="presParOf" srcId="{76A61D41-C147-4FED-A46C-3A9768DBE346}" destId="{2783B834-735B-421F-8B0E-41EB7487B07C}" srcOrd="0" destOrd="0" presId="urn:microsoft.com/office/officeart/2005/8/layout/hList1"/>
    <dgm:cxn modelId="{9AC0A7DD-0B3C-4F46-81FB-BE32099AAF89}" type="presParOf" srcId="{76A61D41-C147-4FED-A46C-3A9768DBE346}" destId="{8B0FB480-01C1-4DE7-B702-5A0EC0DE08DD}" srcOrd="1" destOrd="0" presId="urn:microsoft.com/office/officeart/2005/8/layout/hList1"/>
    <dgm:cxn modelId="{9AC14471-B289-4CA4-8A19-D42D03C6831B}" type="presParOf" srcId="{51FE6730-E7D1-4A84-97A7-844057E46241}" destId="{E8373E05-0C45-4016-837F-207BCDA72CCA}" srcOrd="1" destOrd="0" presId="urn:microsoft.com/office/officeart/2005/8/layout/hList1"/>
    <dgm:cxn modelId="{DC78DBF2-9E92-4A75-B2E8-BA903113DBA8}" type="presParOf" srcId="{51FE6730-E7D1-4A84-97A7-844057E46241}" destId="{01FC7860-DC79-4A3A-9695-DA564117CEF4}" srcOrd="2" destOrd="0" presId="urn:microsoft.com/office/officeart/2005/8/layout/hList1"/>
    <dgm:cxn modelId="{33F9C143-3CBE-4EFD-9B1E-B8ACCDC2066D}" type="presParOf" srcId="{01FC7860-DC79-4A3A-9695-DA564117CEF4}" destId="{DFE5D756-6DC3-441D-8FBF-8FB6CC5A2988}" srcOrd="0" destOrd="0" presId="urn:microsoft.com/office/officeart/2005/8/layout/hList1"/>
    <dgm:cxn modelId="{444C13B3-8074-474D-BE03-319C4D084FF7}" type="presParOf" srcId="{01FC7860-DC79-4A3A-9695-DA564117CEF4}" destId="{7DDE3979-5300-4131-9121-42A698C0C27D}" srcOrd="1" destOrd="0" presId="urn:microsoft.com/office/officeart/2005/8/layout/hList1"/>
    <dgm:cxn modelId="{03047472-A225-47C8-98D3-50AFA4C9946E}" type="presParOf" srcId="{51FE6730-E7D1-4A84-97A7-844057E46241}" destId="{F456F32B-1157-4016-9FE5-3D61B72F74FE}" srcOrd="3" destOrd="0" presId="urn:microsoft.com/office/officeart/2005/8/layout/hList1"/>
    <dgm:cxn modelId="{33EE7EEC-EA69-4CD9-96E7-31189E530E4D}" type="presParOf" srcId="{51FE6730-E7D1-4A84-97A7-844057E46241}" destId="{8B9D5C4F-C4AC-4C0A-9B52-A6337CA38E93}" srcOrd="4" destOrd="0" presId="urn:microsoft.com/office/officeart/2005/8/layout/hList1"/>
    <dgm:cxn modelId="{14979873-A4EC-43DB-B818-2C56DACD645D}" type="presParOf" srcId="{8B9D5C4F-C4AC-4C0A-9B52-A6337CA38E93}" destId="{7E36DCDD-93B3-4804-9095-9AAE6612A106}" srcOrd="0" destOrd="0" presId="urn:microsoft.com/office/officeart/2005/8/layout/hList1"/>
    <dgm:cxn modelId="{0702B90E-CCF2-4BB6-B4A9-D3C9DBE27CEE}" type="presParOf" srcId="{8B9D5C4F-C4AC-4C0A-9B52-A6337CA38E93}" destId="{7AF6A71C-F79F-495C-AD02-AE29DCAEC0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822F7-3A9E-47AC-BDDF-AAE2FFA25A6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41B3A2-8DE1-460B-BB84-1FF03A1E8378}">
      <dgm:prSet phldrT="[Texto]"/>
      <dgm:spPr>
        <a:xfrm>
          <a:off x="1975" y="372136"/>
          <a:ext cx="1757935" cy="70317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Formalización Administrativa</a:t>
          </a:r>
        </a:p>
      </dgm:t>
    </dgm:pt>
    <dgm:pt modelId="{E9CBECF9-AC8F-43AE-9456-CC865D5D2989}" type="parTrans" cxnId="{BF59B485-FC31-42B4-A01D-70A6DAD8B6C1}">
      <dgm:prSet/>
      <dgm:spPr/>
      <dgm:t>
        <a:bodyPr/>
        <a:lstStyle/>
        <a:p>
          <a:endParaRPr lang="es-ES"/>
        </a:p>
      </dgm:t>
    </dgm:pt>
    <dgm:pt modelId="{9F780B16-3E71-4DE6-92A0-C62EF8A38FB5}" type="sibTrans" cxnId="{BF59B485-FC31-42B4-A01D-70A6DAD8B6C1}">
      <dgm:prSet/>
      <dgm:spPr/>
      <dgm:t>
        <a:bodyPr/>
        <a:lstStyle/>
        <a:p>
          <a:endParaRPr lang="es-ES"/>
        </a:p>
      </dgm:t>
    </dgm:pt>
    <dgm:pt modelId="{6575AA3D-7DFF-4CE0-858D-B30999FC77A7}">
      <dgm:prSet phldrT="[Texto]"/>
      <dgm:spPr>
        <a:xfrm>
          <a:off x="3166258" y="372136"/>
          <a:ext cx="1757935" cy="70317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Procedimiento de Facturación y Pago</a:t>
          </a:r>
        </a:p>
      </dgm:t>
    </dgm:pt>
    <dgm:pt modelId="{476391AC-6036-4083-8022-582D30AEDD11}" type="parTrans" cxnId="{D15BED07-EBB5-4C69-A9B7-6229F2A0B35A}">
      <dgm:prSet/>
      <dgm:spPr/>
      <dgm:t>
        <a:bodyPr/>
        <a:lstStyle/>
        <a:p>
          <a:endParaRPr lang="es-ES"/>
        </a:p>
      </dgm:t>
    </dgm:pt>
    <dgm:pt modelId="{6A2C6267-C77A-44AD-948B-791114602952}" type="sibTrans" cxnId="{D15BED07-EBB5-4C69-A9B7-6229F2A0B35A}">
      <dgm:prSet/>
      <dgm:spPr/>
      <dgm:t>
        <a:bodyPr/>
        <a:lstStyle/>
        <a:p>
          <a:endParaRPr lang="es-ES"/>
        </a:p>
      </dgm:t>
    </dgm:pt>
    <dgm:pt modelId="{B2CFB1D8-3DC6-49E5-B9E2-917D2F3DE543}">
      <dgm:prSet phldrT="[Texto]"/>
      <dgm:spPr>
        <a:xfrm>
          <a:off x="4748400" y="372136"/>
          <a:ext cx="1757935" cy="70317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Evaluación del Servicio</a:t>
          </a:r>
        </a:p>
      </dgm:t>
    </dgm:pt>
    <dgm:pt modelId="{BADE51FD-FFED-44EA-B6A8-FBC02F235EE0}" type="parTrans" cxnId="{42CE26D6-D914-49C5-8305-ACAF119DB198}">
      <dgm:prSet/>
      <dgm:spPr/>
      <dgm:t>
        <a:bodyPr/>
        <a:lstStyle/>
        <a:p>
          <a:endParaRPr lang="es-ES"/>
        </a:p>
      </dgm:t>
    </dgm:pt>
    <dgm:pt modelId="{E1B0D5AA-7F54-40E4-B6B5-7124E13A7295}" type="sibTrans" cxnId="{42CE26D6-D914-49C5-8305-ACAF119DB198}">
      <dgm:prSet/>
      <dgm:spPr/>
      <dgm:t>
        <a:bodyPr/>
        <a:lstStyle/>
        <a:p>
          <a:endParaRPr lang="es-ES"/>
        </a:p>
      </dgm:t>
    </dgm:pt>
    <dgm:pt modelId="{9F31CCF5-7E6F-4D87-9C4F-373C319C5B14}">
      <dgm:prSet phldrT="[Texto]"/>
      <dgm:spPr>
        <a:xfrm>
          <a:off x="1584117" y="371820"/>
          <a:ext cx="1757935" cy="70317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Costo Asociado</a:t>
          </a:r>
        </a:p>
      </dgm:t>
    </dgm:pt>
    <dgm:pt modelId="{DFB57692-F0A2-4DDD-9C60-291902A8CEC2}" type="parTrans" cxnId="{F20959F8-9E71-4BA5-AD4B-E5A1BF18B407}">
      <dgm:prSet/>
      <dgm:spPr/>
      <dgm:t>
        <a:bodyPr/>
        <a:lstStyle/>
        <a:p>
          <a:endParaRPr lang="es-ES"/>
        </a:p>
      </dgm:t>
    </dgm:pt>
    <dgm:pt modelId="{43AC221C-2DA7-43FE-B661-86AD5FD0DE26}" type="sibTrans" cxnId="{F20959F8-9E71-4BA5-AD4B-E5A1BF18B407}">
      <dgm:prSet/>
      <dgm:spPr/>
      <dgm:t>
        <a:bodyPr/>
        <a:lstStyle/>
        <a:p>
          <a:endParaRPr lang="es-ES"/>
        </a:p>
      </dgm:t>
    </dgm:pt>
    <dgm:pt modelId="{56A1B037-C3E3-47E2-BA3E-33C5BC359019}">
      <dgm:prSet phldrT="[Texto]"/>
      <dgm:spPr>
        <a:xfrm>
          <a:off x="6330542" y="372136"/>
          <a:ext cx="1757935" cy="70317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Comunicación Usuarios</a:t>
          </a:r>
        </a:p>
      </dgm:t>
    </dgm:pt>
    <dgm:pt modelId="{D52C945C-8D9C-4CB7-A841-6337148B794B}" type="parTrans" cxnId="{38E0F48C-DF7C-4986-880A-7DC5282842FA}">
      <dgm:prSet/>
      <dgm:spPr/>
      <dgm:t>
        <a:bodyPr/>
        <a:lstStyle/>
        <a:p>
          <a:endParaRPr lang="es-ES"/>
        </a:p>
      </dgm:t>
    </dgm:pt>
    <dgm:pt modelId="{25EC4223-280B-44D9-B1DE-111F6196011A}" type="sibTrans" cxnId="{38E0F48C-DF7C-4986-880A-7DC5282842FA}">
      <dgm:prSet/>
      <dgm:spPr/>
      <dgm:t>
        <a:bodyPr/>
        <a:lstStyle/>
        <a:p>
          <a:endParaRPr lang="es-ES"/>
        </a:p>
      </dgm:t>
    </dgm:pt>
    <dgm:pt modelId="{40BD35B1-3C18-4D22-8A9B-F0F542ABDBF9}" type="pres">
      <dgm:prSet presAssocID="{EBD822F7-3A9E-47AC-BDDF-AAE2FFA25A6E}" presName="Name0" presStyleCnt="0">
        <dgm:presLayoutVars>
          <dgm:dir/>
          <dgm:animLvl val="lvl"/>
          <dgm:resizeHandles val="exact"/>
        </dgm:presLayoutVars>
      </dgm:prSet>
      <dgm:spPr/>
    </dgm:pt>
    <dgm:pt modelId="{F47ED608-A432-4C0D-B4C1-BCF0EA7BA4E8}" type="pres">
      <dgm:prSet presAssocID="{4241B3A2-8DE1-460B-BB84-1FF03A1E837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F08BD40-DCE5-4946-8DEB-C13B062EC13C}" type="pres">
      <dgm:prSet presAssocID="{9F780B16-3E71-4DE6-92A0-C62EF8A38FB5}" presName="parTxOnlySpace" presStyleCnt="0"/>
      <dgm:spPr/>
    </dgm:pt>
    <dgm:pt modelId="{74109FE6-313C-48ED-8BE0-C17A6311F02A}" type="pres">
      <dgm:prSet presAssocID="{9F31CCF5-7E6F-4D87-9C4F-373C319C5B14}" presName="parTxOnly" presStyleLbl="node1" presStyleIdx="1" presStyleCnt="5" custLinFactNeighborY="-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8262A41-C3C2-49CF-917E-11BD151A507B}" type="pres">
      <dgm:prSet presAssocID="{43AC221C-2DA7-43FE-B661-86AD5FD0DE26}" presName="parTxOnlySpace" presStyleCnt="0"/>
      <dgm:spPr/>
    </dgm:pt>
    <dgm:pt modelId="{75046771-9300-4CFE-A7F5-6B2DD1EE7E58}" type="pres">
      <dgm:prSet presAssocID="{6575AA3D-7DFF-4CE0-858D-B30999FC77A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A25EBF-C80D-46E9-AA8D-E8435186BB8F}" type="pres">
      <dgm:prSet presAssocID="{6A2C6267-C77A-44AD-948B-791114602952}" presName="parTxOnlySpace" presStyleCnt="0"/>
      <dgm:spPr/>
    </dgm:pt>
    <dgm:pt modelId="{72F2803E-5D01-430E-A56D-6A6739BE7008}" type="pres">
      <dgm:prSet presAssocID="{B2CFB1D8-3DC6-49E5-B9E2-917D2F3DE54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128B1C6-D83A-402E-818D-244D16D95A62}" type="pres">
      <dgm:prSet presAssocID="{E1B0D5AA-7F54-40E4-B6B5-7124E13A7295}" presName="parTxOnlySpace" presStyleCnt="0"/>
      <dgm:spPr/>
    </dgm:pt>
    <dgm:pt modelId="{161683DD-D454-46CA-8AC5-D75EF7872987}" type="pres">
      <dgm:prSet presAssocID="{56A1B037-C3E3-47E2-BA3E-33C5BC35901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8790C76-C15F-459D-8FFB-BF6CFB738786}" type="presOf" srcId="{9F31CCF5-7E6F-4D87-9C4F-373C319C5B14}" destId="{74109FE6-313C-48ED-8BE0-C17A6311F02A}" srcOrd="0" destOrd="0" presId="urn:microsoft.com/office/officeart/2005/8/layout/chevron1"/>
    <dgm:cxn modelId="{42CE26D6-D914-49C5-8305-ACAF119DB198}" srcId="{EBD822F7-3A9E-47AC-BDDF-AAE2FFA25A6E}" destId="{B2CFB1D8-3DC6-49E5-B9E2-917D2F3DE543}" srcOrd="3" destOrd="0" parTransId="{BADE51FD-FFED-44EA-B6A8-FBC02F235EE0}" sibTransId="{E1B0D5AA-7F54-40E4-B6B5-7124E13A7295}"/>
    <dgm:cxn modelId="{5732D51A-DBE7-43D4-B040-59DAFF94FD07}" type="presOf" srcId="{6575AA3D-7DFF-4CE0-858D-B30999FC77A7}" destId="{75046771-9300-4CFE-A7F5-6B2DD1EE7E58}" srcOrd="0" destOrd="0" presId="urn:microsoft.com/office/officeart/2005/8/layout/chevron1"/>
    <dgm:cxn modelId="{38E0F48C-DF7C-4986-880A-7DC5282842FA}" srcId="{EBD822F7-3A9E-47AC-BDDF-AAE2FFA25A6E}" destId="{56A1B037-C3E3-47E2-BA3E-33C5BC359019}" srcOrd="4" destOrd="0" parTransId="{D52C945C-8D9C-4CB7-A841-6337148B794B}" sibTransId="{25EC4223-280B-44D9-B1DE-111F6196011A}"/>
    <dgm:cxn modelId="{F20959F8-9E71-4BA5-AD4B-E5A1BF18B407}" srcId="{EBD822F7-3A9E-47AC-BDDF-AAE2FFA25A6E}" destId="{9F31CCF5-7E6F-4D87-9C4F-373C319C5B14}" srcOrd="1" destOrd="0" parTransId="{DFB57692-F0A2-4DDD-9C60-291902A8CEC2}" sibTransId="{43AC221C-2DA7-43FE-B661-86AD5FD0DE26}"/>
    <dgm:cxn modelId="{BF59B485-FC31-42B4-A01D-70A6DAD8B6C1}" srcId="{EBD822F7-3A9E-47AC-BDDF-AAE2FFA25A6E}" destId="{4241B3A2-8DE1-460B-BB84-1FF03A1E8378}" srcOrd="0" destOrd="0" parTransId="{E9CBECF9-AC8F-43AE-9456-CC865D5D2989}" sibTransId="{9F780B16-3E71-4DE6-92A0-C62EF8A38FB5}"/>
    <dgm:cxn modelId="{9AFA964F-BC87-457C-8E95-F3A929B1491B}" type="presOf" srcId="{B2CFB1D8-3DC6-49E5-B9E2-917D2F3DE543}" destId="{72F2803E-5D01-430E-A56D-6A6739BE7008}" srcOrd="0" destOrd="0" presId="urn:microsoft.com/office/officeart/2005/8/layout/chevron1"/>
    <dgm:cxn modelId="{B0C96561-4538-42CB-938C-A388498213EB}" type="presOf" srcId="{56A1B037-C3E3-47E2-BA3E-33C5BC359019}" destId="{161683DD-D454-46CA-8AC5-D75EF7872987}" srcOrd="0" destOrd="0" presId="urn:microsoft.com/office/officeart/2005/8/layout/chevron1"/>
    <dgm:cxn modelId="{F4B71804-E7F2-4FE8-BFBA-B1AF79C70DA4}" type="presOf" srcId="{EBD822F7-3A9E-47AC-BDDF-AAE2FFA25A6E}" destId="{40BD35B1-3C18-4D22-8A9B-F0F542ABDBF9}" srcOrd="0" destOrd="0" presId="urn:microsoft.com/office/officeart/2005/8/layout/chevron1"/>
    <dgm:cxn modelId="{02A93FE1-6808-4F20-A64F-297060CD5264}" type="presOf" srcId="{4241B3A2-8DE1-460B-BB84-1FF03A1E8378}" destId="{F47ED608-A432-4C0D-B4C1-BCF0EA7BA4E8}" srcOrd="0" destOrd="0" presId="urn:microsoft.com/office/officeart/2005/8/layout/chevron1"/>
    <dgm:cxn modelId="{D15BED07-EBB5-4C69-A9B7-6229F2A0B35A}" srcId="{EBD822F7-3A9E-47AC-BDDF-AAE2FFA25A6E}" destId="{6575AA3D-7DFF-4CE0-858D-B30999FC77A7}" srcOrd="2" destOrd="0" parTransId="{476391AC-6036-4083-8022-582D30AEDD11}" sibTransId="{6A2C6267-C77A-44AD-948B-791114602952}"/>
    <dgm:cxn modelId="{DE564CFF-143C-46A7-B0D6-C0CE335C212F}" type="presParOf" srcId="{40BD35B1-3C18-4D22-8A9B-F0F542ABDBF9}" destId="{F47ED608-A432-4C0D-B4C1-BCF0EA7BA4E8}" srcOrd="0" destOrd="0" presId="urn:microsoft.com/office/officeart/2005/8/layout/chevron1"/>
    <dgm:cxn modelId="{031DBEEB-26D7-46E8-97D8-7DBE6E2D33F7}" type="presParOf" srcId="{40BD35B1-3C18-4D22-8A9B-F0F542ABDBF9}" destId="{BF08BD40-DCE5-4946-8DEB-C13B062EC13C}" srcOrd="1" destOrd="0" presId="urn:microsoft.com/office/officeart/2005/8/layout/chevron1"/>
    <dgm:cxn modelId="{D5089C71-5EA5-4AE0-8AA3-C9ED31C976BD}" type="presParOf" srcId="{40BD35B1-3C18-4D22-8A9B-F0F542ABDBF9}" destId="{74109FE6-313C-48ED-8BE0-C17A6311F02A}" srcOrd="2" destOrd="0" presId="urn:microsoft.com/office/officeart/2005/8/layout/chevron1"/>
    <dgm:cxn modelId="{EF7DBF73-B7D0-4297-8360-68AC310E09E3}" type="presParOf" srcId="{40BD35B1-3C18-4D22-8A9B-F0F542ABDBF9}" destId="{58262A41-C3C2-49CF-917E-11BD151A507B}" srcOrd="3" destOrd="0" presId="urn:microsoft.com/office/officeart/2005/8/layout/chevron1"/>
    <dgm:cxn modelId="{40A81888-1D19-4EA9-96CA-CE6857564327}" type="presParOf" srcId="{40BD35B1-3C18-4D22-8A9B-F0F542ABDBF9}" destId="{75046771-9300-4CFE-A7F5-6B2DD1EE7E58}" srcOrd="4" destOrd="0" presId="urn:microsoft.com/office/officeart/2005/8/layout/chevron1"/>
    <dgm:cxn modelId="{0900CC3A-0F0B-41D0-A046-0DF55376901D}" type="presParOf" srcId="{40BD35B1-3C18-4D22-8A9B-F0F542ABDBF9}" destId="{95A25EBF-C80D-46E9-AA8D-E8435186BB8F}" srcOrd="5" destOrd="0" presId="urn:microsoft.com/office/officeart/2005/8/layout/chevron1"/>
    <dgm:cxn modelId="{D1A5F43C-05B2-4877-B56A-19987E57E2A3}" type="presParOf" srcId="{40BD35B1-3C18-4D22-8A9B-F0F542ABDBF9}" destId="{72F2803E-5D01-430E-A56D-6A6739BE7008}" srcOrd="6" destOrd="0" presId="urn:microsoft.com/office/officeart/2005/8/layout/chevron1"/>
    <dgm:cxn modelId="{18DCAFF2-92D8-4914-9D5E-A28F7636E159}" type="presParOf" srcId="{40BD35B1-3C18-4D22-8A9B-F0F542ABDBF9}" destId="{C128B1C6-D83A-402E-818D-244D16D95A62}" srcOrd="7" destOrd="0" presId="urn:microsoft.com/office/officeart/2005/8/layout/chevron1"/>
    <dgm:cxn modelId="{888694C2-E26A-4619-BA76-E7A6819768E5}" type="presParOf" srcId="{40BD35B1-3C18-4D22-8A9B-F0F542ABDBF9}" destId="{161683DD-D454-46CA-8AC5-D75EF787298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E74BF5-7661-4BDB-A42B-F8852317E67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F5CA5FEE-21B8-46F3-A472-06F27E9C37B0}">
      <dgm:prSet phldrT="[Texto]"/>
      <dgm:spPr/>
      <dgm:t>
        <a:bodyPr/>
        <a:lstStyle/>
        <a:p>
          <a:r>
            <a:rPr lang="es-CL" dirty="0" smtClean="0"/>
            <a:t>Mecanismo de Compra: Licitación Abierta, Trato Directo, Convenio Marco</a:t>
          </a:r>
          <a:endParaRPr lang="es-CL" dirty="0"/>
        </a:p>
      </dgm:t>
    </dgm:pt>
    <dgm:pt modelId="{01FCF15A-E19A-4A68-9350-8F9D5877B936}" type="parTrans" cxnId="{8581CFA5-C5AE-4E40-B2E2-C629A5C2FCBC}">
      <dgm:prSet/>
      <dgm:spPr/>
      <dgm:t>
        <a:bodyPr/>
        <a:lstStyle/>
        <a:p>
          <a:endParaRPr lang="es-CL"/>
        </a:p>
      </dgm:t>
    </dgm:pt>
    <dgm:pt modelId="{3C6A2199-F182-430F-A50C-019946A36E24}" type="sibTrans" cxnId="{8581CFA5-C5AE-4E40-B2E2-C629A5C2FCBC}">
      <dgm:prSet/>
      <dgm:spPr/>
      <dgm:t>
        <a:bodyPr/>
        <a:lstStyle/>
        <a:p>
          <a:endParaRPr lang="es-CL"/>
        </a:p>
      </dgm:t>
    </dgm:pt>
    <dgm:pt modelId="{8A4C0ED7-7C99-4755-8940-895CF43987FF}">
      <dgm:prSet phldrT="[Texto]"/>
      <dgm:spPr/>
      <dgm:t>
        <a:bodyPr/>
        <a:lstStyle/>
        <a:p>
          <a:r>
            <a:rPr lang="es-CL" dirty="0" smtClean="0"/>
            <a:t>Periodo de Aplicación</a:t>
          </a:r>
          <a:endParaRPr lang="es-CL" dirty="0"/>
        </a:p>
      </dgm:t>
    </dgm:pt>
    <dgm:pt modelId="{544C30D6-D924-4577-A311-4F4C99667971}" type="parTrans" cxnId="{3AD84AE0-90C3-4162-9BF7-32075EEE1668}">
      <dgm:prSet/>
      <dgm:spPr/>
      <dgm:t>
        <a:bodyPr/>
        <a:lstStyle/>
        <a:p>
          <a:endParaRPr lang="es-CL"/>
        </a:p>
      </dgm:t>
    </dgm:pt>
    <dgm:pt modelId="{1673F6A5-0103-47FB-AFBE-68A92ADD189D}" type="sibTrans" cxnId="{3AD84AE0-90C3-4162-9BF7-32075EEE1668}">
      <dgm:prSet/>
      <dgm:spPr/>
      <dgm:t>
        <a:bodyPr/>
        <a:lstStyle/>
        <a:p>
          <a:endParaRPr lang="es-CL"/>
        </a:p>
      </dgm:t>
    </dgm:pt>
    <dgm:pt modelId="{9D9A5DE6-775B-4586-B7FF-F17975E5B9E7}">
      <dgm:prSet phldrT="[Texto]"/>
      <dgm:spPr/>
      <dgm:t>
        <a:bodyPr/>
        <a:lstStyle/>
        <a:p>
          <a:r>
            <a:rPr lang="es-CL" dirty="0" smtClean="0"/>
            <a:t>Promedio de Funcionarios</a:t>
          </a:r>
          <a:endParaRPr lang="es-CL" dirty="0"/>
        </a:p>
      </dgm:t>
    </dgm:pt>
    <dgm:pt modelId="{F116BF29-8EBC-481A-9CE2-3D8B22298263}" type="parTrans" cxnId="{E3276004-85C2-46FB-8CD3-F3625FD484BA}">
      <dgm:prSet/>
      <dgm:spPr/>
      <dgm:t>
        <a:bodyPr/>
        <a:lstStyle/>
        <a:p>
          <a:endParaRPr lang="es-CL"/>
        </a:p>
      </dgm:t>
    </dgm:pt>
    <dgm:pt modelId="{96F1DA5A-E8EB-436D-B7C0-B0B24B679130}" type="sibTrans" cxnId="{E3276004-85C2-46FB-8CD3-F3625FD484BA}">
      <dgm:prSet/>
      <dgm:spPr/>
      <dgm:t>
        <a:bodyPr/>
        <a:lstStyle/>
        <a:p>
          <a:endParaRPr lang="es-CL"/>
        </a:p>
      </dgm:t>
    </dgm:pt>
    <dgm:pt modelId="{0A661541-0754-479F-895C-50295403659A}">
      <dgm:prSet phldrT="[Texto]"/>
      <dgm:spPr/>
      <dgm:t>
        <a:bodyPr/>
        <a:lstStyle/>
        <a:p>
          <a:r>
            <a:rPr lang="es-CL" dirty="0" smtClean="0"/>
            <a:t>Usuarios Estimados del Sistema</a:t>
          </a:r>
          <a:endParaRPr lang="es-CL" dirty="0"/>
        </a:p>
      </dgm:t>
    </dgm:pt>
    <dgm:pt modelId="{E6BEE8E4-D4A8-4B4B-85D8-6E6A2C31ED78}" type="parTrans" cxnId="{86D83A45-4AEF-40E0-BEC0-A7AD2932D448}">
      <dgm:prSet/>
      <dgm:spPr/>
      <dgm:t>
        <a:bodyPr/>
        <a:lstStyle/>
        <a:p>
          <a:endParaRPr lang="es-CL"/>
        </a:p>
      </dgm:t>
    </dgm:pt>
    <dgm:pt modelId="{4D3461C0-ECD8-43C1-8537-9013B0E8196D}" type="sibTrans" cxnId="{86D83A45-4AEF-40E0-BEC0-A7AD2932D448}">
      <dgm:prSet/>
      <dgm:spPr/>
      <dgm:t>
        <a:bodyPr/>
        <a:lstStyle/>
        <a:p>
          <a:endParaRPr lang="es-CL"/>
        </a:p>
      </dgm:t>
    </dgm:pt>
    <dgm:pt modelId="{EA850F61-B3BE-4DDA-9754-3D46F3FFE1F3}">
      <dgm:prSet phldrT="[Texto]"/>
      <dgm:spPr/>
      <dgm:t>
        <a:bodyPr/>
        <a:lstStyle/>
        <a:p>
          <a:r>
            <a:rPr lang="es-CL" dirty="0" smtClean="0"/>
            <a:t>Total de UF (Mes)</a:t>
          </a:r>
          <a:endParaRPr lang="es-CL" dirty="0"/>
        </a:p>
      </dgm:t>
    </dgm:pt>
    <dgm:pt modelId="{2040EEB9-4645-4E83-A266-29AFA3951D8A}" type="parTrans" cxnId="{940B616E-9B9C-4D53-BA65-B0947031494F}">
      <dgm:prSet/>
      <dgm:spPr/>
      <dgm:t>
        <a:bodyPr/>
        <a:lstStyle/>
        <a:p>
          <a:endParaRPr lang="es-CL"/>
        </a:p>
      </dgm:t>
    </dgm:pt>
    <dgm:pt modelId="{3A930B31-FEB6-46EF-9108-53651AC25D18}" type="sibTrans" cxnId="{940B616E-9B9C-4D53-BA65-B0947031494F}">
      <dgm:prSet/>
      <dgm:spPr/>
      <dgm:t>
        <a:bodyPr/>
        <a:lstStyle/>
        <a:p>
          <a:endParaRPr lang="es-CL"/>
        </a:p>
      </dgm:t>
    </dgm:pt>
    <dgm:pt modelId="{2E54CE4E-5DBD-4A85-92A1-F65631092AD0}">
      <dgm:prSet phldrT="[Texto]"/>
      <dgm:spPr/>
      <dgm:t>
        <a:bodyPr/>
        <a:lstStyle/>
        <a:p>
          <a:r>
            <a:rPr lang="es-CL" dirty="0" smtClean="0"/>
            <a:t>Duración del Contrato (Meses)</a:t>
          </a:r>
          <a:endParaRPr lang="es-CL" dirty="0"/>
        </a:p>
      </dgm:t>
    </dgm:pt>
    <dgm:pt modelId="{912A0A8E-2EB8-4833-AEFE-27016BA5EA39}" type="parTrans" cxnId="{1B18D001-EB8C-4B02-8A9E-9FD51667E6D7}">
      <dgm:prSet/>
      <dgm:spPr/>
      <dgm:t>
        <a:bodyPr/>
        <a:lstStyle/>
        <a:p>
          <a:endParaRPr lang="es-CL"/>
        </a:p>
      </dgm:t>
    </dgm:pt>
    <dgm:pt modelId="{E0929E69-E4C9-414E-8BA7-0D33A7785495}" type="sibTrans" cxnId="{1B18D001-EB8C-4B02-8A9E-9FD51667E6D7}">
      <dgm:prSet/>
      <dgm:spPr/>
      <dgm:t>
        <a:bodyPr/>
        <a:lstStyle/>
        <a:p>
          <a:endParaRPr lang="es-CL"/>
        </a:p>
      </dgm:t>
    </dgm:pt>
    <dgm:pt modelId="{52C3F91B-2EFD-46BE-B0FE-BB12E290B38A}">
      <dgm:prSet phldrT="[Texto]"/>
      <dgm:spPr/>
      <dgm:t>
        <a:bodyPr/>
        <a:lstStyle/>
        <a:p>
          <a:r>
            <a:rPr lang="es-CL" dirty="0" smtClean="0"/>
            <a:t>Total de UF del Periodo</a:t>
          </a:r>
          <a:endParaRPr lang="es-CL" dirty="0"/>
        </a:p>
      </dgm:t>
    </dgm:pt>
    <dgm:pt modelId="{BFD27DD7-AAB1-4F20-9950-EBAB5693B256}" type="parTrans" cxnId="{4EE84B61-1FDF-4DC1-8C1A-6EA67AA17FFE}">
      <dgm:prSet/>
      <dgm:spPr/>
      <dgm:t>
        <a:bodyPr/>
        <a:lstStyle/>
        <a:p>
          <a:endParaRPr lang="es-CL"/>
        </a:p>
      </dgm:t>
    </dgm:pt>
    <dgm:pt modelId="{7DDEA67F-AFA1-4BA8-A16A-0D8532A98351}" type="sibTrans" cxnId="{4EE84B61-1FDF-4DC1-8C1A-6EA67AA17FFE}">
      <dgm:prSet/>
      <dgm:spPr/>
      <dgm:t>
        <a:bodyPr/>
        <a:lstStyle/>
        <a:p>
          <a:endParaRPr lang="es-CL"/>
        </a:p>
      </dgm:t>
    </dgm:pt>
    <dgm:pt modelId="{3FC71BB7-7F5F-4406-99D6-B66A9FC5F376}">
      <dgm:prSet phldrT="[Texto]"/>
      <dgm:spPr/>
      <dgm:t>
        <a:bodyPr/>
        <a:lstStyle/>
        <a:p>
          <a:endParaRPr lang="es-CL"/>
        </a:p>
      </dgm:t>
    </dgm:pt>
    <dgm:pt modelId="{5C0FE56E-DA48-4B2A-A70B-4E8CA2A564FE}" type="parTrans" cxnId="{511C010A-5B1F-4738-9FBF-512F81CB3B60}">
      <dgm:prSet/>
      <dgm:spPr/>
      <dgm:t>
        <a:bodyPr/>
        <a:lstStyle/>
        <a:p>
          <a:endParaRPr lang="es-CL"/>
        </a:p>
      </dgm:t>
    </dgm:pt>
    <dgm:pt modelId="{679AC608-E593-4F7C-82F1-4395BAEE3AE4}" type="sibTrans" cxnId="{511C010A-5B1F-4738-9FBF-512F81CB3B60}">
      <dgm:prSet/>
      <dgm:spPr/>
      <dgm:t>
        <a:bodyPr/>
        <a:lstStyle/>
        <a:p>
          <a:endParaRPr lang="es-CL"/>
        </a:p>
      </dgm:t>
    </dgm:pt>
    <dgm:pt modelId="{BC9CAF59-5C0F-44AB-A66F-7CA0200C93B6}" type="pres">
      <dgm:prSet presAssocID="{39E74BF5-7661-4BDB-A42B-F8852317E6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145E7C91-2ECB-4443-93FB-9D991F21E349}" type="pres">
      <dgm:prSet presAssocID="{39E74BF5-7661-4BDB-A42B-F8852317E67C}" presName="Name1" presStyleCnt="0"/>
      <dgm:spPr/>
      <dgm:t>
        <a:bodyPr/>
        <a:lstStyle/>
        <a:p>
          <a:endParaRPr lang="es-CL"/>
        </a:p>
      </dgm:t>
    </dgm:pt>
    <dgm:pt modelId="{C6BFDD9E-B2F2-4322-8F61-09A631604F41}" type="pres">
      <dgm:prSet presAssocID="{39E74BF5-7661-4BDB-A42B-F8852317E67C}" presName="cycle" presStyleCnt="0"/>
      <dgm:spPr/>
      <dgm:t>
        <a:bodyPr/>
        <a:lstStyle/>
        <a:p>
          <a:endParaRPr lang="es-CL"/>
        </a:p>
      </dgm:t>
    </dgm:pt>
    <dgm:pt modelId="{FE2D7368-67DC-4317-9791-F6F0E33E01AD}" type="pres">
      <dgm:prSet presAssocID="{39E74BF5-7661-4BDB-A42B-F8852317E67C}" presName="srcNode" presStyleLbl="node1" presStyleIdx="0" presStyleCnt="7"/>
      <dgm:spPr/>
      <dgm:t>
        <a:bodyPr/>
        <a:lstStyle/>
        <a:p>
          <a:endParaRPr lang="es-CL"/>
        </a:p>
      </dgm:t>
    </dgm:pt>
    <dgm:pt modelId="{50204362-9621-4A82-9D30-A257AAE8427D}" type="pres">
      <dgm:prSet presAssocID="{39E74BF5-7661-4BDB-A42B-F8852317E67C}" presName="conn" presStyleLbl="parChTrans1D2" presStyleIdx="0" presStyleCnt="1"/>
      <dgm:spPr/>
      <dgm:t>
        <a:bodyPr/>
        <a:lstStyle/>
        <a:p>
          <a:endParaRPr lang="es-CL"/>
        </a:p>
      </dgm:t>
    </dgm:pt>
    <dgm:pt modelId="{DD1166A2-90BA-4B22-89FC-DE27BCE4D90B}" type="pres">
      <dgm:prSet presAssocID="{39E74BF5-7661-4BDB-A42B-F8852317E67C}" presName="extraNode" presStyleLbl="node1" presStyleIdx="0" presStyleCnt="7"/>
      <dgm:spPr/>
      <dgm:t>
        <a:bodyPr/>
        <a:lstStyle/>
        <a:p>
          <a:endParaRPr lang="es-CL"/>
        </a:p>
      </dgm:t>
    </dgm:pt>
    <dgm:pt modelId="{C48C173E-3214-4E39-B72C-1E9A1589694C}" type="pres">
      <dgm:prSet presAssocID="{39E74BF5-7661-4BDB-A42B-F8852317E67C}" presName="dstNode" presStyleLbl="node1" presStyleIdx="0" presStyleCnt="7"/>
      <dgm:spPr/>
      <dgm:t>
        <a:bodyPr/>
        <a:lstStyle/>
        <a:p>
          <a:endParaRPr lang="es-CL"/>
        </a:p>
      </dgm:t>
    </dgm:pt>
    <dgm:pt modelId="{29673B94-8FED-46AE-86D7-6827412D26AE}" type="pres">
      <dgm:prSet presAssocID="{F5CA5FEE-21B8-46F3-A472-06F27E9C37B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1501912-3494-4F16-9DD5-911D39C17A20}" type="pres">
      <dgm:prSet presAssocID="{F5CA5FEE-21B8-46F3-A472-06F27E9C37B0}" presName="accent_1" presStyleCnt="0"/>
      <dgm:spPr/>
      <dgm:t>
        <a:bodyPr/>
        <a:lstStyle/>
        <a:p>
          <a:endParaRPr lang="es-CL"/>
        </a:p>
      </dgm:t>
    </dgm:pt>
    <dgm:pt modelId="{522346CC-EFD1-44EA-A963-49EAC88F5FA3}" type="pres">
      <dgm:prSet presAssocID="{F5CA5FEE-21B8-46F3-A472-06F27E9C37B0}" presName="accentRepeatNode" presStyleLbl="solidFgAcc1" presStyleIdx="0" presStyleCnt="7"/>
      <dgm:spPr/>
      <dgm:t>
        <a:bodyPr/>
        <a:lstStyle/>
        <a:p>
          <a:endParaRPr lang="es-CL"/>
        </a:p>
      </dgm:t>
    </dgm:pt>
    <dgm:pt modelId="{08E9B6AA-9E81-484B-A122-6442EEC9C8DB}" type="pres">
      <dgm:prSet presAssocID="{8A4C0ED7-7C99-4755-8940-895CF43987F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89EE48-494D-45E1-8080-D947DB1CB7BC}" type="pres">
      <dgm:prSet presAssocID="{8A4C0ED7-7C99-4755-8940-895CF43987FF}" presName="accent_2" presStyleCnt="0"/>
      <dgm:spPr/>
      <dgm:t>
        <a:bodyPr/>
        <a:lstStyle/>
        <a:p>
          <a:endParaRPr lang="es-CL"/>
        </a:p>
      </dgm:t>
    </dgm:pt>
    <dgm:pt modelId="{6F8AE0F2-0A0A-4851-95AF-58BDE3D54ADF}" type="pres">
      <dgm:prSet presAssocID="{8A4C0ED7-7C99-4755-8940-895CF43987FF}" presName="accentRepeatNode" presStyleLbl="solidFgAcc1" presStyleIdx="1" presStyleCnt="7"/>
      <dgm:spPr/>
      <dgm:t>
        <a:bodyPr/>
        <a:lstStyle/>
        <a:p>
          <a:endParaRPr lang="es-CL"/>
        </a:p>
      </dgm:t>
    </dgm:pt>
    <dgm:pt modelId="{8608A3B7-089C-44B1-A6FF-EC5C16AA6130}" type="pres">
      <dgm:prSet presAssocID="{9D9A5DE6-775B-4586-B7FF-F17975E5B9E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B1AFEA4-AC18-4D52-AC58-02C631ADFF78}" type="pres">
      <dgm:prSet presAssocID="{9D9A5DE6-775B-4586-B7FF-F17975E5B9E7}" presName="accent_3" presStyleCnt="0"/>
      <dgm:spPr/>
      <dgm:t>
        <a:bodyPr/>
        <a:lstStyle/>
        <a:p>
          <a:endParaRPr lang="es-CL"/>
        </a:p>
      </dgm:t>
    </dgm:pt>
    <dgm:pt modelId="{B10509E1-8E8C-4A83-BF6E-5586CCC605C5}" type="pres">
      <dgm:prSet presAssocID="{9D9A5DE6-775B-4586-B7FF-F17975E5B9E7}" presName="accentRepeatNode" presStyleLbl="solidFgAcc1" presStyleIdx="2" presStyleCnt="7"/>
      <dgm:spPr/>
      <dgm:t>
        <a:bodyPr/>
        <a:lstStyle/>
        <a:p>
          <a:endParaRPr lang="es-CL"/>
        </a:p>
      </dgm:t>
    </dgm:pt>
    <dgm:pt modelId="{3198FE37-6BEA-4D76-8773-002F24EF7FF4}" type="pres">
      <dgm:prSet presAssocID="{0A661541-0754-479F-895C-50295403659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538765-7552-468C-B203-E4AEA275CA07}" type="pres">
      <dgm:prSet presAssocID="{0A661541-0754-479F-895C-50295403659A}" presName="accent_4" presStyleCnt="0"/>
      <dgm:spPr/>
      <dgm:t>
        <a:bodyPr/>
        <a:lstStyle/>
        <a:p>
          <a:endParaRPr lang="es-CL"/>
        </a:p>
      </dgm:t>
    </dgm:pt>
    <dgm:pt modelId="{6A242325-8346-4B1F-AEFD-4BC72FC69C27}" type="pres">
      <dgm:prSet presAssocID="{0A661541-0754-479F-895C-50295403659A}" presName="accentRepeatNode" presStyleLbl="solidFgAcc1" presStyleIdx="3" presStyleCnt="7"/>
      <dgm:spPr/>
      <dgm:t>
        <a:bodyPr/>
        <a:lstStyle/>
        <a:p>
          <a:endParaRPr lang="es-CL"/>
        </a:p>
      </dgm:t>
    </dgm:pt>
    <dgm:pt modelId="{5158F051-AB05-44C8-A7AF-47A49B2F724F}" type="pres">
      <dgm:prSet presAssocID="{EA850F61-B3BE-4DDA-9754-3D46F3FFE1F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B2E077-1AD5-4C58-81AE-340A3D1BF584}" type="pres">
      <dgm:prSet presAssocID="{EA850F61-B3BE-4DDA-9754-3D46F3FFE1F3}" presName="accent_5" presStyleCnt="0"/>
      <dgm:spPr/>
      <dgm:t>
        <a:bodyPr/>
        <a:lstStyle/>
        <a:p>
          <a:endParaRPr lang="es-CL"/>
        </a:p>
      </dgm:t>
    </dgm:pt>
    <dgm:pt modelId="{36840B12-F1F2-4BF1-B6DC-B42EF889401B}" type="pres">
      <dgm:prSet presAssocID="{EA850F61-B3BE-4DDA-9754-3D46F3FFE1F3}" presName="accentRepeatNode" presStyleLbl="solidFgAcc1" presStyleIdx="4" presStyleCnt="7"/>
      <dgm:spPr/>
      <dgm:t>
        <a:bodyPr/>
        <a:lstStyle/>
        <a:p>
          <a:endParaRPr lang="es-CL"/>
        </a:p>
      </dgm:t>
    </dgm:pt>
    <dgm:pt modelId="{32A07E4C-588C-4541-9677-395E208F0543}" type="pres">
      <dgm:prSet presAssocID="{2E54CE4E-5DBD-4A85-92A1-F65631092AD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58C97F-55F9-4F60-9487-B383369DE4A7}" type="pres">
      <dgm:prSet presAssocID="{2E54CE4E-5DBD-4A85-92A1-F65631092AD0}" presName="accent_6" presStyleCnt="0"/>
      <dgm:spPr/>
      <dgm:t>
        <a:bodyPr/>
        <a:lstStyle/>
        <a:p>
          <a:endParaRPr lang="es-CL"/>
        </a:p>
      </dgm:t>
    </dgm:pt>
    <dgm:pt modelId="{7D586B57-B380-460C-905F-7A94F6B2AED5}" type="pres">
      <dgm:prSet presAssocID="{2E54CE4E-5DBD-4A85-92A1-F65631092AD0}" presName="accentRepeatNode" presStyleLbl="solidFgAcc1" presStyleIdx="5" presStyleCnt="7"/>
      <dgm:spPr/>
      <dgm:t>
        <a:bodyPr/>
        <a:lstStyle/>
        <a:p>
          <a:endParaRPr lang="es-CL"/>
        </a:p>
      </dgm:t>
    </dgm:pt>
    <dgm:pt modelId="{BBC9DDDC-9783-480D-9C81-238F8A50E2FA}" type="pres">
      <dgm:prSet presAssocID="{52C3F91B-2EFD-46BE-B0FE-BB12E290B38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D8697D-6795-4306-92D9-7CB4827397B4}" type="pres">
      <dgm:prSet presAssocID="{52C3F91B-2EFD-46BE-B0FE-BB12E290B38A}" presName="accent_7" presStyleCnt="0"/>
      <dgm:spPr/>
      <dgm:t>
        <a:bodyPr/>
        <a:lstStyle/>
        <a:p>
          <a:endParaRPr lang="es-CL"/>
        </a:p>
      </dgm:t>
    </dgm:pt>
    <dgm:pt modelId="{34D90EFD-0C95-461F-8C17-1FB2740C3BB6}" type="pres">
      <dgm:prSet presAssocID="{52C3F91B-2EFD-46BE-B0FE-BB12E290B38A}" presName="accentRepeatNode" presStyleLbl="solidFgAcc1" presStyleIdx="6" presStyleCnt="7"/>
      <dgm:spPr/>
      <dgm:t>
        <a:bodyPr/>
        <a:lstStyle/>
        <a:p>
          <a:endParaRPr lang="es-CL"/>
        </a:p>
      </dgm:t>
    </dgm:pt>
  </dgm:ptLst>
  <dgm:cxnLst>
    <dgm:cxn modelId="{E3276004-85C2-46FB-8CD3-F3625FD484BA}" srcId="{39E74BF5-7661-4BDB-A42B-F8852317E67C}" destId="{9D9A5DE6-775B-4586-B7FF-F17975E5B9E7}" srcOrd="2" destOrd="0" parTransId="{F116BF29-8EBC-481A-9CE2-3D8B22298263}" sibTransId="{96F1DA5A-E8EB-436D-B7C0-B0B24B679130}"/>
    <dgm:cxn modelId="{16187A44-C062-4A5F-9C19-42BC6555D4F1}" type="presOf" srcId="{0A661541-0754-479F-895C-50295403659A}" destId="{3198FE37-6BEA-4D76-8773-002F24EF7FF4}" srcOrd="0" destOrd="0" presId="urn:microsoft.com/office/officeart/2008/layout/VerticalCurvedList"/>
    <dgm:cxn modelId="{86D83A45-4AEF-40E0-BEC0-A7AD2932D448}" srcId="{39E74BF5-7661-4BDB-A42B-F8852317E67C}" destId="{0A661541-0754-479F-895C-50295403659A}" srcOrd="3" destOrd="0" parTransId="{E6BEE8E4-D4A8-4B4B-85D8-6E6A2C31ED78}" sibTransId="{4D3461C0-ECD8-43C1-8537-9013B0E8196D}"/>
    <dgm:cxn modelId="{3AD84AE0-90C3-4162-9BF7-32075EEE1668}" srcId="{39E74BF5-7661-4BDB-A42B-F8852317E67C}" destId="{8A4C0ED7-7C99-4755-8940-895CF43987FF}" srcOrd="1" destOrd="0" parTransId="{544C30D6-D924-4577-A311-4F4C99667971}" sibTransId="{1673F6A5-0103-47FB-AFBE-68A92ADD189D}"/>
    <dgm:cxn modelId="{493C8233-ECA6-42E1-B343-FC520EB0FDB7}" type="presOf" srcId="{9D9A5DE6-775B-4586-B7FF-F17975E5B9E7}" destId="{8608A3B7-089C-44B1-A6FF-EC5C16AA6130}" srcOrd="0" destOrd="0" presId="urn:microsoft.com/office/officeart/2008/layout/VerticalCurvedList"/>
    <dgm:cxn modelId="{E97300FD-B8E8-4F1D-9DFF-11FC93CB742D}" type="presOf" srcId="{39E74BF5-7661-4BDB-A42B-F8852317E67C}" destId="{BC9CAF59-5C0F-44AB-A66F-7CA0200C93B6}" srcOrd="0" destOrd="0" presId="urn:microsoft.com/office/officeart/2008/layout/VerticalCurvedList"/>
    <dgm:cxn modelId="{4DC532EF-CBF3-429C-8224-8FDBAE8CE4CC}" type="presOf" srcId="{F5CA5FEE-21B8-46F3-A472-06F27E9C37B0}" destId="{29673B94-8FED-46AE-86D7-6827412D26AE}" srcOrd="0" destOrd="0" presId="urn:microsoft.com/office/officeart/2008/layout/VerticalCurvedList"/>
    <dgm:cxn modelId="{65A97DE1-413E-4EA9-959B-9898DD903ABA}" type="presOf" srcId="{EA850F61-B3BE-4DDA-9754-3D46F3FFE1F3}" destId="{5158F051-AB05-44C8-A7AF-47A49B2F724F}" srcOrd="0" destOrd="0" presId="urn:microsoft.com/office/officeart/2008/layout/VerticalCurvedList"/>
    <dgm:cxn modelId="{AA157849-60C1-498E-9618-9B384584C20F}" type="presOf" srcId="{3C6A2199-F182-430F-A50C-019946A36E24}" destId="{50204362-9621-4A82-9D30-A257AAE8427D}" srcOrd="0" destOrd="0" presId="urn:microsoft.com/office/officeart/2008/layout/VerticalCurvedList"/>
    <dgm:cxn modelId="{8AC375BE-D47E-4A54-BE36-20BECE7BE82F}" type="presOf" srcId="{8A4C0ED7-7C99-4755-8940-895CF43987FF}" destId="{08E9B6AA-9E81-484B-A122-6442EEC9C8DB}" srcOrd="0" destOrd="0" presId="urn:microsoft.com/office/officeart/2008/layout/VerticalCurvedList"/>
    <dgm:cxn modelId="{8581CFA5-C5AE-4E40-B2E2-C629A5C2FCBC}" srcId="{39E74BF5-7661-4BDB-A42B-F8852317E67C}" destId="{F5CA5FEE-21B8-46F3-A472-06F27E9C37B0}" srcOrd="0" destOrd="0" parTransId="{01FCF15A-E19A-4A68-9350-8F9D5877B936}" sibTransId="{3C6A2199-F182-430F-A50C-019946A36E24}"/>
    <dgm:cxn modelId="{940B616E-9B9C-4D53-BA65-B0947031494F}" srcId="{39E74BF5-7661-4BDB-A42B-F8852317E67C}" destId="{EA850F61-B3BE-4DDA-9754-3D46F3FFE1F3}" srcOrd="4" destOrd="0" parTransId="{2040EEB9-4645-4E83-A266-29AFA3951D8A}" sibTransId="{3A930B31-FEB6-46EF-9108-53651AC25D18}"/>
    <dgm:cxn modelId="{1B18D001-EB8C-4B02-8A9E-9FD51667E6D7}" srcId="{39E74BF5-7661-4BDB-A42B-F8852317E67C}" destId="{2E54CE4E-5DBD-4A85-92A1-F65631092AD0}" srcOrd="5" destOrd="0" parTransId="{912A0A8E-2EB8-4833-AEFE-27016BA5EA39}" sibTransId="{E0929E69-E4C9-414E-8BA7-0D33A7785495}"/>
    <dgm:cxn modelId="{511C010A-5B1F-4738-9FBF-512F81CB3B60}" srcId="{39E74BF5-7661-4BDB-A42B-F8852317E67C}" destId="{3FC71BB7-7F5F-4406-99D6-B66A9FC5F376}" srcOrd="7" destOrd="0" parTransId="{5C0FE56E-DA48-4B2A-A70B-4E8CA2A564FE}" sibTransId="{679AC608-E593-4F7C-82F1-4395BAEE3AE4}"/>
    <dgm:cxn modelId="{4EE84B61-1FDF-4DC1-8C1A-6EA67AA17FFE}" srcId="{39E74BF5-7661-4BDB-A42B-F8852317E67C}" destId="{52C3F91B-2EFD-46BE-B0FE-BB12E290B38A}" srcOrd="6" destOrd="0" parTransId="{BFD27DD7-AAB1-4F20-9950-EBAB5693B256}" sibTransId="{7DDEA67F-AFA1-4BA8-A16A-0D8532A98351}"/>
    <dgm:cxn modelId="{BF55EE6F-D810-4D70-BE0C-3AFB0091C775}" type="presOf" srcId="{2E54CE4E-5DBD-4A85-92A1-F65631092AD0}" destId="{32A07E4C-588C-4541-9677-395E208F0543}" srcOrd="0" destOrd="0" presId="urn:microsoft.com/office/officeart/2008/layout/VerticalCurvedList"/>
    <dgm:cxn modelId="{AF08052B-8088-43CB-BA95-115A44F373C5}" type="presOf" srcId="{52C3F91B-2EFD-46BE-B0FE-BB12E290B38A}" destId="{BBC9DDDC-9783-480D-9C81-238F8A50E2FA}" srcOrd="0" destOrd="0" presId="urn:microsoft.com/office/officeart/2008/layout/VerticalCurvedList"/>
    <dgm:cxn modelId="{34ACADF0-8F2D-483B-A5D2-2D7906F86851}" type="presParOf" srcId="{BC9CAF59-5C0F-44AB-A66F-7CA0200C93B6}" destId="{145E7C91-2ECB-4443-93FB-9D991F21E349}" srcOrd="0" destOrd="0" presId="urn:microsoft.com/office/officeart/2008/layout/VerticalCurvedList"/>
    <dgm:cxn modelId="{BD7839E1-2C8C-4789-8E9E-DE7204001FBE}" type="presParOf" srcId="{145E7C91-2ECB-4443-93FB-9D991F21E349}" destId="{C6BFDD9E-B2F2-4322-8F61-09A631604F41}" srcOrd="0" destOrd="0" presId="urn:microsoft.com/office/officeart/2008/layout/VerticalCurvedList"/>
    <dgm:cxn modelId="{320EF337-365D-4C3D-A555-1A62AB9236BD}" type="presParOf" srcId="{C6BFDD9E-B2F2-4322-8F61-09A631604F41}" destId="{FE2D7368-67DC-4317-9791-F6F0E33E01AD}" srcOrd="0" destOrd="0" presId="urn:microsoft.com/office/officeart/2008/layout/VerticalCurvedList"/>
    <dgm:cxn modelId="{577F0DA6-E1F7-4F55-97B7-D7457A1DB833}" type="presParOf" srcId="{C6BFDD9E-B2F2-4322-8F61-09A631604F41}" destId="{50204362-9621-4A82-9D30-A257AAE8427D}" srcOrd="1" destOrd="0" presId="urn:microsoft.com/office/officeart/2008/layout/VerticalCurvedList"/>
    <dgm:cxn modelId="{F23D7C41-D9B9-4285-B06C-325D3B0B304C}" type="presParOf" srcId="{C6BFDD9E-B2F2-4322-8F61-09A631604F41}" destId="{DD1166A2-90BA-4B22-89FC-DE27BCE4D90B}" srcOrd="2" destOrd="0" presId="urn:microsoft.com/office/officeart/2008/layout/VerticalCurvedList"/>
    <dgm:cxn modelId="{FEDE73DA-0970-4A77-97C3-9090010F040E}" type="presParOf" srcId="{C6BFDD9E-B2F2-4322-8F61-09A631604F41}" destId="{C48C173E-3214-4E39-B72C-1E9A1589694C}" srcOrd="3" destOrd="0" presId="urn:microsoft.com/office/officeart/2008/layout/VerticalCurvedList"/>
    <dgm:cxn modelId="{FD463F14-3D44-466E-8A0D-4412CC3DCAAE}" type="presParOf" srcId="{145E7C91-2ECB-4443-93FB-9D991F21E349}" destId="{29673B94-8FED-46AE-86D7-6827412D26AE}" srcOrd="1" destOrd="0" presId="urn:microsoft.com/office/officeart/2008/layout/VerticalCurvedList"/>
    <dgm:cxn modelId="{0A1848EB-EFC9-451D-91C5-3E0884DB107B}" type="presParOf" srcId="{145E7C91-2ECB-4443-93FB-9D991F21E349}" destId="{21501912-3494-4F16-9DD5-911D39C17A20}" srcOrd="2" destOrd="0" presId="urn:microsoft.com/office/officeart/2008/layout/VerticalCurvedList"/>
    <dgm:cxn modelId="{A5F0857B-D847-41B2-8019-2A3D441691D9}" type="presParOf" srcId="{21501912-3494-4F16-9DD5-911D39C17A20}" destId="{522346CC-EFD1-44EA-A963-49EAC88F5FA3}" srcOrd="0" destOrd="0" presId="urn:microsoft.com/office/officeart/2008/layout/VerticalCurvedList"/>
    <dgm:cxn modelId="{D4E98D8D-4D30-44A1-A473-38A6243E26F1}" type="presParOf" srcId="{145E7C91-2ECB-4443-93FB-9D991F21E349}" destId="{08E9B6AA-9E81-484B-A122-6442EEC9C8DB}" srcOrd="3" destOrd="0" presId="urn:microsoft.com/office/officeart/2008/layout/VerticalCurvedList"/>
    <dgm:cxn modelId="{3466B057-BE99-4C48-A39A-8CFEA9E9033A}" type="presParOf" srcId="{145E7C91-2ECB-4443-93FB-9D991F21E349}" destId="{5D89EE48-494D-45E1-8080-D947DB1CB7BC}" srcOrd="4" destOrd="0" presId="urn:microsoft.com/office/officeart/2008/layout/VerticalCurvedList"/>
    <dgm:cxn modelId="{39DFBE43-8F45-4F07-915C-92F1E67903B2}" type="presParOf" srcId="{5D89EE48-494D-45E1-8080-D947DB1CB7BC}" destId="{6F8AE0F2-0A0A-4851-95AF-58BDE3D54ADF}" srcOrd="0" destOrd="0" presId="urn:microsoft.com/office/officeart/2008/layout/VerticalCurvedList"/>
    <dgm:cxn modelId="{E2CE1EA9-54EF-44E9-9066-60C98EF7552C}" type="presParOf" srcId="{145E7C91-2ECB-4443-93FB-9D991F21E349}" destId="{8608A3B7-089C-44B1-A6FF-EC5C16AA6130}" srcOrd="5" destOrd="0" presId="urn:microsoft.com/office/officeart/2008/layout/VerticalCurvedList"/>
    <dgm:cxn modelId="{C0A53F70-773E-42A9-8784-98B3B511CB75}" type="presParOf" srcId="{145E7C91-2ECB-4443-93FB-9D991F21E349}" destId="{CB1AFEA4-AC18-4D52-AC58-02C631ADFF78}" srcOrd="6" destOrd="0" presId="urn:microsoft.com/office/officeart/2008/layout/VerticalCurvedList"/>
    <dgm:cxn modelId="{C2161C2A-22F3-46F9-BF38-57EE17886E25}" type="presParOf" srcId="{CB1AFEA4-AC18-4D52-AC58-02C631ADFF78}" destId="{B10509E1-8E8C-4A83-BF6E-5586CCC605C5}" srcOrd="0" destOrd="0" presId="urn:microsoft.com/office/officeart/2008/layout/VerticalCurvedList"/>
    <dgm:cxn modelId="{8FA370A6-708A-45B3-AE45-9D1DDD159877}" type="presParOf" srcId="{145E7C91-2ECB-4443-93FB-9D991F21E349}" destId="{3198FE37-6BEA-4D76-8773-002F24EF7FF4}" srcOrd="7" destOrd="0" presId="urn:microsoft.com/office/officeart/2008/layout/VerticalCurvedList"/>
    <dgm:cxn modelId="{7BE6F6C2-A9EC-4F2F-B880-2E8B8DCD4094}" type="presParOf" srcId="{145E7C91-2ECB-4443-93FB-9D991F21E349}" destId="{90538765-7552-468C-B203-E4AEA275CA07}" srcOrd="8" destOrd="0" presId="urn:microsoft.com/office/officeart/2008/layout/VerticalCurvedList"/>
    <dgm:cxn modelId="{9822F60E-613F-4ADB-BE6E-52BCA7BD2ADA}" type="presParOf" srcId="{90538765-7552-468C-B203-E4AEA275CA07}" destId="{6A242325-8346-4B1F-AEFD-4BC72FC69C27}" srcOrd="0" destOrd="0" presId="urn:microsoft.com/office/officeart/2008/layout/VerticalCurvedList"/>
    <dgm:cxn modelId="{24192434-A945-41C5-A70E-DF73978D7ED7}" type="presParOf" srcId="{145E7C91-2ECB-4443-93FB-9D991F21E349}" destId="{5158F051-AB05-44C8-A7AF-47A49B2F724F}" srcOrd="9" destOrd="0" presId="urn:microsoft.com/office/officeart/2008/layout/VerticalCurvedList"/>
    <dgm:cxn modelId="{2C7ABBB1-77C1-4D01-A9DD-89CAFC03C23C}" type="presParOf" srcId="{145E7C91-2ECB-4443-93FB-9D991F21E349}" destId="{D2B2E077-1AD5-4C58-81AE-340A3D1BF584}" srcOrd="10" destOrd="0" presId="urn:microsoft.com/office/officeart/2008/layout/VerticalCurvedList"/>
    <dgm:cxn modelId="{A7382C80-C947-4F0D-B7F3-910806B68A6E}" type="presParOf" srcId="{D2B2E077-1AD5-4C58-81AE-340A3D1BF584}" destId="{36840B12-F1F2-4BF1-B6DC-B42EF889401B}" srcOrd="0" destOrd="0" presId="urn:microsoft.com/office/officeart/2008/layout/VerticalCurvedList"/>
    <dgm:cxn modelId="{A6CD0413-E39C-4F00-A372-ACD35DA894E0}" type="presParOf" srcId="{145E7C91-2ECB-4443-93FB-9D991F21E349}" destId="{32A07E4C-588C-4541-9677-395E208F0543}" srcOrd="11" destOrd="0" presId="urn:microsoft.com/office/officeart/2008/layout/VerticalCurvedList"/>
    <dgm:cxn modelId="{389C965C-1ED4-41A8-9B13-BABF9769C413}" type="presParOf" srcId="{145E7C91-2ECB-4443-93FB-9D991F21E349}" destId="{9558C97F-55F9-4F60-9487-B383369DE4A7}" srcOrd="12" destOrd="0" presId="urn:microsoft.com/office/officeart/2008/layout/VerticalCurvedList"/>
    <dgm:cxn modelId="{A16DCE2D-DFD3-48F6-9BBB-9034923F4906}" type="presParOf" srcId="{9558C97F-55F9-4F60-9487-B383369DE4A7}" destId="{7D586B57-B380-460C-905F-7A94F6B2AED5}" srcOrd="0" destOrd="0" presId="urn:microsoft.com/office/officeart/2008/layout/VerticalCurvedList"/>
    <dgm:cxn modelId="{C1278F98-3A2E-46B9-87BF-BF40F8290A96}" type="presParOf" srcId="{145E7C91-2ECB-4443-93FB-9D991F21E349}" destId="{BBC9DDDC-9783-480D-9C81-238F8A50E2FA}" srcOrd="13" destOrd="0" presId="urn:microsoft.com/office/officeart/2008/layout/VerticalCurvedList"/>
    <dgm:cxn modelId="{B56535FA-21DB-4E3C-BFD0-40EA851CD3CF}" type="presParOf" srcId="{145E7C91-2ECB-4443-93FB-9D991F21E349}" destId="{CCD8697D-6795-4306-92D9-7CB4827397B4}" srcOrd="14" destOrd="0" presId="urn:microsoft.com/office/officeart/2008/layout/VerticalCurvedList"/>
    <dgm:cxn modelId="{FAFB1641-346D-4345-9DB9-21B07A270E1C}" type="presParOf" srcId="{CCD8697D-6795-4306-92D9-7CB4827397B4}" destId="{34D90EFD-0C95-461F-8C17-1FB2740C3B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70BF85-7E60-4C5E-A285-1384E640140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D01D358-8BD1-401C-A2FE-8B3EA23A27D6}">
      <dgm:prSet phldrT="[Texto]" custT="1"/>
      <dgm:spPr>
        <a:xfrm>
          <a:off x="34" y="15690"/>
          <a:ext cx="3276889" cy="950400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42240" tIns="81280" rIns="142240" bIns="8128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INTESIS S.A</a:t>
          </a:r>
        </a:p>
      </dgm:t>
    </dgm:pt>
    <dgm:pt modelId="{91E1C4DE-8FEF-4402-9B8A-6A05FDF71F88}" type="parTrans" cxnId="{135AB794-0FC1-4FB4-AC71-150D9938B885}">
      <dgm:prSet/>
      <dgm:spPr/>
      <dgm:t>
        <a:bodyPr/>
        <a:lstStyle/>
        <a:p>
          <a:endParaRPr lang="es-ES"/>
        </a:p>
      </dgm:t>
    </dgm:pt>
    <dgm:pt modelId="{B2A1A3C3-5BB2-457F-B5C8-047FE6601EBD}" type="sibTrans" cxnId="{135AB794-0FC1-4FB4-AC71-150D9938B885}">
      <dgm:prSet/>
      <dgm:spPr/>
      <dgm:t>
        <a:bodyPr/>
        <a:lstStyle/>
        <a:p>
          <a:endParaRPr lang="es-ES"/>
        </a:p>
      </dgm:t>
    </dgm:pt>
    <dgm:pt modelId="{110395F8-0147-4F48-8A6C-BD0089280A2E}">
      <dgm:prSet phldrT="[Texto]" custT="1"/>
      <dgm:spPr>
        <a:xfrm>
          <a:off x="0" y="966090"/>
          <a:ext cx="3276889" cy="144936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800" dirty="0" smtClean="0">
              <a:solidFill>
                <a:srgbClr val="4BACC6"/>
              </a:solidFill>
              <a:latin typeface="Calibri"/>
              <a:ea typeface="+mn-ea"/>
              <a:cs typeface="+mn-cs"/>
            </a:rPr>
            <a:t>Equipamiento:</a:t>
          </a:r>
          <a:endParaRPr lang="es-ES" sz="1800" dirty="0">
            <a:solidFill>
              <a:srgbClr val="4BACC6"/>
            </a:solidFill>
            <a:latin typeface="Calibri"/>
            <a:ea typeface="+mn-ea"/>
            <a:cs typeface="+mn-cs"/>
          </a:endParaRPr>
        </a:p>
      </dgm:t>
    </dgm:pt>
    <dgm:pt modelId="{4710C6B7-FB63-419D-BC3A-4C593A0BFC4F}" type="parTrans" cxnId="{FEDE39CC-63F1-49C1-87F9-844E27A3E33C}">
      <dgm:prSet/>
      <dgm:spPr/>
      <dgm:t>
        <a:bodyPr/>
        <a:lstStyle/>
        <a:p>
          <a:endParaRPr lang="es-ES"/>
        </a:p>
      </dgm:t>
    </dgm:pt>
    <dgm:pt modelId="{3D8E2BCA-7821-4ED7-80EB-8392121C1B81}" type="sibTrans" cxnId="{FEDE39CC-63F1-49C1-87F9-844E27A3E33C}">
      <dgm:prSet/>
      <dgm:spPr/>
      <dgm:t>
        <a:bodyPr/>
        <a:lstStyle/>
        <a:p>
          <a:endParaRPr lang="es-ES"/>
        </a:p>
      </dgm:t>
    </dgm:pt>
    <dgm:pt modelId="{EBD981D7-B75B-442C-98A9-C24D3F61E006}">
      <dgm:prSet phldrT="[Texto]" custT="1"/>
      <dgm:spPr>
        <a:xfrm>
          <a:off x="3735688" y="15690"/>
          <a:ext cx="3276889" cy="950400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sz="14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S&amp;A CONSULTORES ASOCIADOS S.A</a:t>
          </a:r>
          <a:endParaRPr lang="es-ES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6D3A4DD-2D13-4B01-8239-783808D30DEC}" type="parTrans" cxnId="{B1530172-B7D1-4876-91DE-82A2D1C730F7}">
      <dgm:prSet/>
      <dgm:spPr/>
      <dgm:t>
        <a:bodyPr/>
        <a:lstStyle/>
        <a:p>
          <a:endParaRPr lang="es-ES"/>
        </a:p>
      </dgm:t>
    </dgm:pt>
    <dgm:pt modelId="{FAAE31FD-603A-4F40-8B32-8E3122F0D623}" type="sibTrans" cxnId="{B1530172-B7D1-4876-91DE-82A2D1C730F7}">
      <dgm:prSet/>
      <dgm:spPr/>
      <dgm:t>
        <a:bodyPr/>
        <a:lstStyle/>
        <a:p>
          <a:endParaRPr lang="es-ES"/>
        </a:p>
      </dgm:t>
    </dgm:pt>
    <dgm:pt modelId="{6F69AF3A-CE4B-41B1-8B21-85AAE9471092}">
      <dgm:prSet phldrT="[Texto]" custT="1"/>
      <dgm:spPr>
        <a:xfrm>
          <a:off x="3735723" y="981780"/>
          <a:ext cx="3276889" cy="1449360"/>
        </a:xfrm>
        <a:prstGeom prst="rect">
          <a:avLst/>
        </a:prstGeo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800" dirty="0">
              <a:solidFill>
                <a:srgbClr val="4BACC6"/>
              </a:solidFill>
              <a:latin typeface="Calibri"/>
              <a:ea typeface="+mn-ea"/>
              <a:cs typeface="+mn-cs"/>
            </a:rPr>
            <a:t>Licencias </a:t>
          </a:r>
          <a:r>
            <a:rPr lang="es-ES" sz="1800" dirty="0" smtClean="0">
              <a:solidFill>
                <a:srgbClr val="4BACC6"/>
              </a:solidFill>
              <a:latin typeface="Calibri"/>
              <a:ea typeface="+mn-ea"/>
              <a:cs typeface="+mn-cs"/>
            </a:rPr>
            <a:t>Oracle Uso Plataforma Convergente</a:t>
          </a:r>
          <a:endParaRPr lang="es-ES" sz="1800" dirty="0">
            <a:solidFill>
              <a:srgbClr val="4BACC6"/>
            </a:solidFill>
            <a:latin typeface="Calibri"/>
            <a:ea typeface="+mn-ea"/>
            <a:cs typeface="+mn-cs"/>
          </a:endParaRPr>
        </a:p>
      </dgm:t>
    </dgm:pt>
    <dgm:pt modelId="{85A4C6ED-2290-4CA9-B6E5-23841EF012C7}" type="parTrans" cxnId="{D1E3E089-68B9-4CBB-8FF0-6B2DC304A959}">
      <dgm:prSet/>
      <dgm:spPr/>
      <dgm:t>
        <a:bodyPr/>
        <a:lstStyle/>
        <a:p>
          <a:endParaRPr lang="es-ES"/>
        </a:p>
      </dgm:t>
    </dgm:pt>
    <dgm:pt modelId="{019490F2-01E7-4A3A-A582-E264B8FFBB47}" type="sibTrans" cxnId="{D1E3E089-68B9-4CBB-8FF0-6B2DC304A959}">
      <dgm:prSet/>
      <dgm:spPr/>
      <dgm:t>
        <a:bodyPr/>
        <a:lstStyle/>
        <a:p>
          <a:endParaRPr lang="es-ES"/>
        </a:p>
      </dgm:t>
    </dgm:pt>
    <dgm:pt modelId="{C33ED26A-4C40-4E43-8F80-599409DBF4F7}">
      <dgm:prSet phldrT="[Texto]" custT="1"/>
      <dgm:spPr>
        <a:xfrm>
          <a:off x="0" y="966090"/>
          <a:ext cx="3276889" cy="144936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800" dirty="0" smtClean="0">
              <a:solidFill>
                <a:srgbClr val="4BACC6"/>
              </a:solidFill>
              <a:latin typeface="Calibri"/>
              <a:ea typeface="+mn-ea"/>
              <a:cs typeface="+mn-cs"/>
            </a:rPr>
            <a:t>PC </a:t>
          </a:r>
          <a:r>
            <a:rPr lang="es-ES" sz="1800" dirty="0" smtClean="0">
              <a:solidFill>
                <a:srgbClr val="4BACC6"/>
              </a:solidFill>
              <a:latin typeface="Calibri"/>
              <a:ea typeface="+mn-ea"/>
              <a:cs typeface="+mn-cs"/>
            </a:rPr>
            <a:t>(1640) y </a:t>
          </a:r>
          <a:r>
            <a:rPr lang="es-ES" sz="1800" dirty="0" err="1" smtClean="0">
              <a:solidFill>
                <a:srgbClr val="4BACC6"/>
              </a:solidFill>
              <a:latin typeface="Calibri"/>
              <a:ea typeface="+mn-ea"/>
              <a:cs typeface="+mn-cs"/>
            </a:rPr>
            <a:t>Ultrabook</a:t>
          </a:r>
          <a:r>
            <a:rPr lang="es-ES" sz="1800" dirty="0" smtClean="0">
              <a:solidFill>
                <a:srgbClr val="4BACC6"/>
              </a:solidFill>
              <a:latin typeface="Calibri"/>
              <a:ea typeface="+mn-ea"/>
              <a:cs typeface="+mn-cs"/>
            </a:rPr>
            <a:t> (31)</a:t>
          </a:r>
          <a:endParaRPr lang="es-ES" sz="1800" dirty="0">
            <a:solidFill>
              <a:srgbClr val="4BACC6"/>
            </a:solidFill>
            <a:latin typeface="Calibri"/>
            <a:ea typeface="+mn-ea"/>
            <a:cs typeface="+mn-cs"/>
          </a:endParaRPr>
        </a:p>
      </dgm:t>
    </dgm:pt>
    <dgm:pt modelId="{228B0426-C682-4861-8D22-C14AF4BD88E9}" type="parTrans" cxnId="{500D68B5-50FA-4C62-A39B-EF31898B49B3}">
      <dgm:prSet/>
      <dgm:spPr/>
      <dgm:t>
        <a:bodyPr/>
        <a:lstStyle/>
        <a:p>
          <a:endParaRPr lang="es-CL"/>
        </a:p>
      </dgm:t>
    </dgm:pt>
    <dgm:pt modelId="{FB7CE5DB-1CD3-46B3-B43C-1D7C233C570E}" type="sibTrans" cxnId="{500D68B5-50FA-4C62-A39B-EF31898B49B3}">
      <dgm:prSet/>
      <dgm:spPr/>
      <dgm:t>
        <a:bodyPr/>
        <a:lstStyle/>
        <a:p>
          <a:endParaRPr lang="es-CL"/>
        </a:p>
      </dgm:t>
    </dgm:pt>
    <dgm:pt modelId="{8D0F19DA-4FD2-4CC2-A016-6DB540DA9564}">
      <dgm:prSet phldrT="[Texto]" custT="1"/>
      <dgm:spPr>
        <a:xfrm>
          <a:off x="0" y="966090"/>
          <a:ext cx="3276889" cy="144936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800" dirty="0" smtClean="0">
              <a:solidFill>
                <a:srgbClr val="4BACC6"/>
              </a:solidFill>
              <a:latin typeface="Calibri"/>
              <a:ea typeface="+mn-ea"/>
              <a:cs typeface="+mn-cs"/>
            </a:rPr>
            <a:t>Vamos en la cuota 15 de 36</a:t>
          </a:r>
          <a:endParaRPr lang="es-ES" sz="1800" dirty="0">
            <a:solidFill>
              <a:srgbClr val="4BACC6"/>
            </a:solidFill>
            <a:latin typeface="Calibri"/>
            <a:ea typeface="+mn-ea"/>
            <a:cs typeface="+mn-cs"/>
          </a:endParaRPr>
        </a:p>
      </dgm:t>
    </dgm:pt>
    <dgm:pt modelId="{8A12552F-E998-4F5D-A798-C4AA0C23DAA0}" type="parTrans" cxnId="{B79269A4-3ECF-4D9F-B4B3-D848431B798C}">
      <dgm:prSet/>
      <dgm:spPr/>
      <dgm:t>
        <a:bodyPr/>
        <a:lstStyle/>
        <a:p>
          <a:endParaRPr lang="es-CL"/>
        </a:p>
      </dgm:t>
    </dgm:pt>
    <dgm:pt modelId="{1C51C311-DCB2-4696-9FE8-928036874227}" type="sibTrans" cxnId="{B79269A4-3ECF-4D9F-B4B3-D848431B798C}">
      <dgm:prSet/>
      <dgm:spPr/>
      <dgm:t>
        <a:bodyPr/>
        <a:lstStyle/>
        <a:p>
          <a:endParaRPr lang="es-CL"/>
        </a:p>
      </dgm:t>
    </dgm:pt>
    <dgm:pt modelId="{51FE6730-E7D1-4A84-97A7-844057E46241}" type="pres">
      <dgm:prSet presAssocID="{3670BF85-7E60-4C5E-A285-1384E64014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6A61D41-C147-4FED-A46C-3A9768DBE346}" type="pres">
      <dgm:prSet presAssocID="{7D01D358-8BD1-401C-A2FE-8B3EA23A27D6}" presName="composite" presStyleCnt="0"/>
      <dgm:spPr/>
    </dgm:pt>
    <dgm:pt modelId="{2783B834-735B-421F-8B0E-41EB7487B07C}" type="pres">
      <dgm:prSet presAssocID="{7D01D358-8BD1-401C-A2FE-8B3EA23A27D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B0FB480-01C1-4DE7-B702-5A0EC0DE08DD}" type="pres">
      <dgm:prSet presAssocID="{7D01D358-8BD1-401C-A2FE-8B3EA23A27D6}" presName="desTx" presStyleLbl="alignAccFollowNode1" presStyleIdx="0" presStyleCnt="2" custLinFactNeighborX="-43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373E05-0C45-4016-837F-207BCDA72CCA}" type="pres">
      <dgm:prSet presAssocID="{B2A1A3C3-5BB2-457F-B5C8-047FE6601EBD}" presName="space" presStyleCnt="0"/>
      <dgm:spPr/>
    </dgm:pt>
    <dgm:pt modelId="{8B9D5C4F-C4AC-4C0A-9B52-A6337CA38E93}" type="pres">
      <dgm:prSet presAssocID="{EBD981D7-B75B-442C-98A9-C24D3F61E006}" presName="composite" presStyleCnt="0"/>
      <dgm:spPr/>
    </dgm:pt>
    <dgm:pt modelId="{7E36DCDD-93B3-4804-9095-9AAE6612A106}" type="pres">
      <dgm:prSet presAssocID="{EBD981D7-B75B-442C-98A9-C24D3F61E00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F6A71C-F79F-495C-AD02-AE29DCAEC01E}" type="pres">
      <dgm:prSet presAssocID="{EBD981D7-B75B-442C-98A9-C24D3F61E006}" presName="desTx" presStyleLbl="alignAccFollowNode1" presStyleIdx="1" presStyleCnt="2" custLinFactNeighborX="1427" custLinFactNeighborY="266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1E3E089-68B9-4CBB-8FF0-6B2DC304A959}" srcId="{EBD981D7-B75B-442C-98A9-C24D3F61E006}" destId="{6F69AF3A-CE4B-41B1-8B21-85AAE9471092}" srcOrd="0" destOrd="0" parTransId="{85A4C6ED-2290-4CA9-B6E5-23841EF012C7}" sibTransId="{019490F2-01E7-4A3A-A582-E264B8FFBB47}"/>
    <dgm:cxn modelId="{12820292-A68C-4CFD-B67D-7F4CB7100591}" type="presOf" srcId="{EBD981D7-B75B-442C-98A9-C24D3F61E006}" destId="{7E36DCDD-93B3-4804-9095-9AAE6612A106}" srcOrd="0" destOrd="0" presId="urn:microsoft.com/office/officeart/2005/8/layout/hList1"/>
    <dgm:cxn modelId="{54716629-3C42-43B6-9179-942BCFA4E178}" type="presOf" srcId="{7D01D358-8BD1-401C-A2FE-8B3EA23A27D6}" destId="{2783B834-735B-421F-8B0E-41EB7487B07C}" srcOrd="0" destOrd="0" presId="urn:microsoft.com/office/officeart/2005/8/layout/hList1"/>
    <dgm:cxn modelId="{604CF185-1ED0-4963-B326-9F29DE790D70}" type="presOf" srcId="{3670BF85-7E60-4C5E-A285-1384E6401401}" destId="{51FE6730-E7D1-4A84-97A7-844057E46241}" srcOrd="0" destOrd="0" presId="urn:microsoft.com/office/officeart/2005/8/layout/hList1"/>
    <dgm:cxn modelId="{06DD3D1E-DE4B-4A83-839B-62D1FC80C64A}" type="presOf" srcId="{6F69AF3A-CE4B-41B1-8B21-85AAE9471092}" destId="{7AF6A71C-F79F-495C-AD02-AE29DCAEC01E}" srcOrd="0" destOrd="0" presId="urn:microsoft.com/office/officeart/2005/8/layout/hList1"/>
    <dgm:cxn modelId="{B1530172-B7D1-4876-91DE-82A2D1C730F7}" srcId="{3670BF85-7E60-4C5E-A285-1384E6401401}" destId="{EBD981D7-B75B-442C-98A9-C24D3F61E006}" srcOrd="1" destOrd="0" parTransId="{96D3A4DD-2D13-4B01-8239-783808D30DEC}" sibTransId="{FAAE31FD-603A-4F40-8B32-8E3122F0D623}"/>
    <dgm:cxn modelId="{0934AEBA-A0E5-4A56-8F60-95F2160AB8D8}" type="presOf" srcId="{8D0F19DA-4FD2-4CC2-A016-6DB540DA9564}" destId="{8B0FB480-01C1-4DE7-B702-5A0EC0DE08DD}" srcOrd="0" destOrd="2" presId="urn:microsoft.com/office/officeart/2005/8/layout/hList1"/>
    <dgm:cxn modelId="{2F8B2CBA-A77D-4571-BB65-2851B00F044F}" type="presOf" srcId="{C33ED26A-4C40-4E43-8F80-599409DBF4F7}" destId="{8B0FB480-01C1-4DE7-B702-5A0EC0DE08DD}" srcOrd="0" destOrd="1" presId="urn:microsoft.com/office/officeart/2005/8/layout/hList1"/>
    <dgm:cxn modelId="{B79269A4-3ECF-4D9F-B4B3-D848431B798C}" srcId="{7D01D358-8BD1-401C-A2FE-8B3EA23A27D6}" destId="{8D0F19DA-4FD2-4CC2-A016-6DB540DA9564}" srcOrd="2" destOrd="0" parTransId="{8A12552F-E998-4F5D-A798-C4AA0C23DAA0}" sibTransId="{1C51C311-DCB2-4696-9FE8-928036874227}"/>
    <dgm:cxn modelId="{FEDE39CC-63F1-49C1-87F9-844E27A3E33C}" srcId="{7D01D358-8BD1-401C-A2FE-8B3EA23A27D6}" destId="{110395F8-0147-4F48-8A6C-BD0089280A2E}" srcOrd="0" destOrd="0" parTransId="{4710C6B7-FB63-419D-BC3A-4C593A0BFC4F}" sibTransId="{3D8E2BCA-7821-4ED7-80EB-8392121C1B81}"/>
    <dgm:cxn modelId="{C313A6FF-B55D-4532-8E06-29D678DD907D}" type="presOf" srcId="{110395F8-0147-4F48-8A6C-BD0089280A2E}" destId="{8B0FB480-01C1-4DE7-B702-5A0EC0DE08DD}" srcOrd="0" destOrd="0" presId="urn:microsoft.com/office/officeart/2005/8/layout/hList1"/>
    <dgm:cxn modelId="{500D68B5-50FA-4C62-A39B-EF31898B49B3}" srcId="{7D01D358-8BD1-401C-A2FE-8B3EA23A27D6}" destId="{C33ED26A-4C40-4E43-8F80-599409DBF4F7}" srcOrd="1" destOrd="0" parTransId="{228B0426-C682-4861-8D22-C14AF4BD88E9}" sibTransId="{FB7CE5DB-1CD3-46B3-B43C-1D7C233C570E}"/>
    <dgm:cxn modelId="{135AB794-0FC1-4FB4-AC71-150D9938B885}" srcId="{3670BF85-7E60-4C5E-A285-1384E6401401}" destId="{7D01D358-8BD1-401C-A2FE-8B3EA23A27D6}" srcOrd="0" destOrd="0" parTransId="{91E1C4DE-8FEF-4402-9B8A-6A05FDF71F88}" sibTransId="{B2A1A3C3-5BB2-457F-B5C8-047FE6601EBD}"/>
    <dgm:cxn modelId="{3F3E9554-F801-43A2-896B-EF19531F2D04}" type="presParOf" srcId="{51FE6730-E7D1-4A84-97A7-844057E46241}" destId="{76A61D41-C147-4FED-A46C-3A9768DBE346}" srcOrd="0" destOrd="0" presId="urn:microsoft.com/office/officeart/2005/8/layout/hList1"/>
    <dgm:cxn modelId="{AB0ACCE2-EFEF-4851-8034-BAE80067C103}" type="presParOf" srcId="{76A61D41-C147-4FED-A46C-3A9768DBE346}" destId="{2783B834-735B-421F-8B0E-41EB7487B07C}" srcOrd="0" destOrd="0" presId="urn:microsoft.com/office/officeart/2005/8/layout/hList1"/>
    <dgm:cxn modelId="{C494EA97-1F6B-4EA9-A1EA-5DD239963DCD}" type="presParOf" srcId="{76A61D41-C147-4FED-A46C-3A9768DBE346}" destId="{8B0FB480-01C1-4DE7-B702-5A0EC0DE08DD}" srcOrd="1" destOrd="0" presId="urn:microsoft.com/office/officeart/2005/8/layout/hList1"/>
    <dgm:cxn modelId="{12DD047D-126A-45B1-AD49-474DCBD7CF35}" type="presParOf" srcId="{51FE6730-E7D1-4A84-97A7-844057E46241}" destId="{E8373E05-0C45-4016-837F-207BCDA72CCA}" srcOrd="1" destOrd="0" presId="urn:microsoft.com/office/officeart/2005/8/layout/hList1"/>
    <dgm:cxn modelId="{EA5D30D2-E242-4786-8A5A-EAADF42F1C3A}" type="presParOf" srcId="{51FE6730-E7D1-4A84-97A7-844057E46241}" destId="{8B9D5C4F-C4AC-4C0A-9B52-A6337CA38E93}" srcOrd="2" destOrd="0" presId="urn:microsoft.com/office/officeart/2005/8/layout/hList1"/>
    <dgm:cxn modelId="{E8EE3E7A-1327-4732-8DED-1E4B673C8A7F}" type="presParOf" srcId="{8B9D5C4F-C4AC-4C0A-9B52-A6337CA38E93}" destId="{7E36DCDD-93B3-4804-9095-9AAE6612A106}" srcOrd="0" destOrd="0" presId="urn:microsoft.com/office/officeart/2005/8/layout/hList1"/>
    <dgm:cxn modelId="{E3F4557D-D0E8-41F1-B493-6AFFCC51EF47}" type="presParOf" srcId="{8B9D5C4F-C4AC-4C0A-9B52-A6337CA38E93}" destId="{7AF6A71C-F79F-495C-AD02-AE29DCAEC0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3B834-735B-421F-8B0E-41EB7487B07C}">
      <dsp:nvSpPr>
        <dsp:cNvPr id="0" name=""/>
        <dsp:cNvSpPr/>
      </dsp:nvSpPr>
      <dsp:spPr>
        <a:xfrm>
          <a:off x="2019" y="513622"/>
          <a:ext cx="1969022" cy="576000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INTESIS S.A</a:t>
          </a:r>
        </a:p>
      </dsp:txBody>
      <dsp:txXfrm>
        <a:off x="2019" y="513622"/>
        <a:ext cx="1969022" cy="576000"/>
      </dsp:txXfrm>
    </dsp:sp>
    <dsp:sp modelId="{8B0FB480-01C1-4DE7-B702-5A0EC0DE08DD}">
      <dsp:nvSpPr>
        <dsp:cNvPr id="0" name=""/>
        <dsp:cNvSpPr/>
      </dsp:nvSpPr>
      <dsp:spPr>
        <a:xfrm>
          <a:off x="0" y="1089622"/>
          <a:ext cx="1969022" cy="2004707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rgbClr val="4BACC6"/>
              </a:solidFill>
              <a:latin typeface="Calibri"/>
              <a:ea typeface="+mn-ea"/>
              <a:cs typeface="+mn-cs"/>
            </a:rPr>
            <a:t>Equipamiento PC y Ultrabook</a:t>
          </a:r>
        </a:p>
      </dsp:txBody>
      <dsp:txXfrm>
        <a:off x="0" y="1089622"/>
        <a:ext cx="1969022" cy="2004707"/>
      </dsp:txXfrm>
    </dsp:sp>
    <dsp:sp modelId="{DFE5D756-6DC3-441D-8FBF-8FB6CC5A2988}">
      <dsp:nvSpPr>
        <dsp:cNvPr id="0" name=""/>
        <dsp:cNvSpPr/>
      </dsp:nvSpPr>
      <dsp:spPr>
        <a:xfrm>
          <a:off x="2246704" y="513622"/>
          <a:ext cx="1969022" cy="576000"/>
        </a:xfrm>
        <a:prstGeom prst="rect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rgbClr val="9BBB59">
              <a:hueOff val="5625132"/>
              <a:satOff val="-8440"/>
              <a:lumOff val="-137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INDRA</a:t>
          </a:r>
        </a:p>
      </dsp:txBody>
      <dsp:txXfrm>
        <a:off x="2246704" y="513622"/>
        <a:ext cx="1969022" cy="576000"/>
      </dsp:txXfrm>
    </dsp:sp>
    <dsp:sp modelId="{7DDE3979-5300-4131-9121-42A698C0C27D}">
      <dsp:nvSpPr>
        <dsp:cNvPr id="0" name=""/>
        <dsp:cNvSpPr/>
      </dsp:nvSpPr>
      <dsp:spPr>
        <a:xfrm>
          <a:off x="2246704" y="1089622"/>
          <a:ext cx="1969022" cy="2004707"/>
        </a:xfrm>
        <a:prstGeom prst="rect">
          <a:avLst/>
        </a:prstGeom>
        <a:solidFill>
          <a:srgbClr val="9BBB59">
            <a:tint val="40000"/>
            <a:alpha val="90000"/>
            <a:hueOff val="5358427"/>
            <a:satOff val="-6896"/>
            <a:lumOff val="-537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5358427"/>
              <a:satOff val="-6896"/>
              <a:lumOff val="-537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rgbClr val="4BACC6"/>
              </a:solidFill>
              <a:latin typeface="Calibri"/>
              <a:ea typeface="+mn-ea"/>
              <a:cs typeface="+mn-cs"/>
            </a:rPr>
            <a:t>Soporte y Mantención del SIRH Actual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rgbClr val="4BACC6"/>
              </a:solidFill>
              <a:latin typeface="Calibri"/>
              <a:ea typeface="+mn-ea"/>
              <a:cs typeface="+mn-cs"/>
            </a:rPr>
            <a:t>Desarrollo Nuevo SIRH</a:t>
          </a:r>
        </a:p>
      </dsp:txBody>
      <dsp:txXfrm>
        <a:off x="2246704" y="1089622"/>
        <a:ext cx="1969022" cy="2004707"/>
      </dsp:txXfrm>
    </dsp:sp>
    <dsp:sp modelId="{7E36DCDD-93B3-4804-9095-9AAE6612A106}">
      <dsp:nvSpPr>
        <dsp:cNvPr id="0" name=""/>
        <dsp:cNvSpPr/>
      </dsp:nvSpPr>
      <dsp:spPr>
        <a:xfrm>
          <a:off x="4491390" y="513622"/>
          <a:ext cx="1969022" cy="576000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S&amp;A CONSULTORES ASOCIADOS S.A</a:t>
          </a:r>
          <a:endParaRPr lang="es-ES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91390" y="513622"/>
        <a:ext cx="1969022" cy="576000"/>
      </dsp:txXfrm>
    </dsp:sp>
    <dsp:sp modelId="{7AF6A71C-F79F-495C-AD02-AE29DCAEC01E}">
      <dsp:nvSpPr>
        <dsp:cNvPr id="0" name=""/>
        <dsp:cNvSpPr/>
      </dsp:nvSpPr>
      <dsp:spPr>
        <a:xfrm>
          <a:off x="4493409" y="1089622"/>
          <a:ext cx="1969022" cy="2004707"/>
        </a:xfrm>
        <a:prstGeom prst="rect">
          <a:avLst/>
        </a:prstGeo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4BACC6"/>
              </a:solidFill>
              <a:latin typeface="Calibri"/>
              <a:ea typeface="+mn-ea"/>
              <a:cs typeface="+mn-cs"/>
            </a:rPr>
            <a:t>Licencias Oracle </a:t>
          </a:r>
          <a:r>
            <a:rPr lang="es-ES" sz="2000" kern="1200" dirty="0">
              <a:solidFill>
                <a:srgbClr val="4BACC6"/>
              </a:solidFill>
              <a:latin typeface="Calibri"/>
              <a:ea typeface="+mn-ea"/>
              <a:cs typeface="+mn-cs"/>
            </a:rPr>
            <a:t>Uso Plataforma Convergente</a:t>
          </a:r>
        </a:p>
      </dsp:txBody>
      <dsp:txXfrm>
        <a:off x="4493409" y="1089622"/>
        <a:ext cx="1969022" cy="2004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D608-A432-4C0D-B4C1-BCF0EA7BA4E8}">
      <dsp:nvSpPr>
        <dsp:cNvPr id="0" name=""/>
        <dsp:cNvSpPr/>
      </dsp:nvSpPr>
      <dsp:spPr>
        <a:xfrm>
          <a:off x="1975" y="372136"/>
          <a:ext cx="1757935" cy="70317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Formalización Administrativa</a:t>
          </a:r>
        </a:p>
      </dsp:txBody>
      <dsp:txXfrm>
        <a:off x="353562" y="372136"/>
        <a:ext cx="1054761" cy="703174"/>
      </dsp:txXfrm>
    </dsp:sp>
    <dsp:sp modelId="{74109FE6-313C-48ED-8BE0-C17A6311F02A}">
      <dsp:nvSpPr>
        <dsp:cNvPr id="0" name=""/>
        <dsp:cNvSpPr/>
      </dsp:nvSpPr>
      <dsp:spPr>
        <a:xfrm>
          <a:off x="1584117" y="371820"/>
          <a:ext cx="1757935" cy="70317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Costo Asociado</a:t>
          </a:r>
        </a:p>
      </dsp:txBody>
      <dsp:txXfrm>
        <a:off x="1935704" y="371820"/>
        <a:ext cx="1054761" cy="703174"/>
      </dsp:txXfrm>
    </dsp:sp>
    <dsp:sp modelId="{75046771-9300-4CFE-A7F5-6B2DD1EE7E58}">
      <dsp:nvSpPr>
        <dsp:cNvPr id="0" name=""/>
        <dsp:cNvSpPr/>
      </dsp:nvSpPr>
      <dsp:spPr>
        <a:xfrm>
          <a:off x="3166258" y="372136"/>
          <a:ext cx="1757935" cy="70317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Procedimiento de Facturación y Pago</a:t>
          </a:r>
        </a:p>
      </dsp:txBody>
      <dsp:txXfrm>
        <a:off x="3517845" y="372136"/>
        <a:ext cx="1054761" cy="703174"/>
      </dsp:txXfrm>
    </dsp:sp>
    <dsp:sp modelId="{72F2803E-5D01-430E-A56D-6A6739BE7008}">
      <dsp:nvSpPr>
        <dsp:cNvPr id="0" name=""/>
        <dsp:cNvSpPr/>
      </dsp:nvSpPr>
      <dsp:spPr>
        <a:xfrm>
          <a:off x="4748400" y="372136"/>
          <a:ext cx="1757935" cy="70317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Evaluación del Servicio</a:t>
          </a:r>
        </a:p>
      </dsp:txBody>
      <dsp:txXfrm>
        <a:off x="5099987" y="372136"/>
        <a:ext cx="1054761" cy="703174"/>
      </dsp:txXfrm>
    </dsp:sp>
    <dsp:sp modelId="{161683DD-D454-46CA-8AC5-D75EF7872987}">
      <dsp:nvSpPr>
        <dsp:cNvPr id="0" name=""/>
        <dsp:cNvSpPr/>
      </dsp:nvSpPr>
      <dsp:spPr>
        <a:xfrm>
          <a:off x="6330542" y="372136"/>
          <a:ext cx="1757935" cy="70317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Comunicación Usuarios</a:t>
          </a:r>
        </a:p>
      </dsp:txBody>
      <dsp:txXfrm>
        <a:off x="6682129" y="372136"/>
        <a:ext cx="1054761" cy="7031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04362-9621-4A82-9D30-A257AAE8427D}">
      <dsp:nvSpPr>
        <dsp:cNvPr id="0" name=""/>
        <dsp:cNvSpPr/>
      </dsp:nvSpPr>
      <dsp:spPr>
        <a:xfrm>
          <a:off x="-5939756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73B94-8FED-46AE-86D7-6827412D26AE}">
      <dsp:nvSpPr>
        <dsp:cNvPr id="0" name=""/>
        <dsp:cNvSpPr/>
      </dsp:nvSpPr>
      <dsp:spPr>
        <a:xfrm>
          <a:off x="368749" y="238964"/>
          <a:ext cx="7547072" cy="477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Mecanismo de Compra: Licitación Abierta, Trato Directo, Convenio Marco</a:t>
          </a:r>
          <a:endParaRPr lang="es-CL" sz="1700" kern="1200" dirty="0"/>
        </a:p>
      </dsp:txBody>
      <dsp:txXfrm>
        <a:off x="368749" y="238964"/>
        <a:ext cx="7547072" cy="477718"/>
      </dsp:txXfrm>
    </dsp:sp>
    <dsp:sp modelId="{522346CC-EFD1-44EA-A963-49EAC88F5FA3}">
      <dsp:nvSpPr>
        <dsp:cNvPr id="0" name=""/>
        <dsp:cNvSpPr/>
      </dsp:nvSpPr>
      <dsp:spPr>
        <a:xfrm>
          <a:off x="70175" y="179249"/>
          <a:ext cx="597147" cy="59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9B6AA-9E81-484B-A122-6442EEC9C8DB}">
      <dsp:nvSpPr>
        <dsp:cNvPr id="0" name=""/>
        <dsp:cNvSpPr/>
      </dsp:nvSpPr>
      <dsp:spPr>
        <a:xfrm>
          <a:off x="801366" y="955962"/>
          <a:ext cx="7114455" cy="477718"/>
        </a:xfrm>
        <a:prstGeom prst="rect">
          <a:avLst/>
        </a:prstGeom>
        <a:solidFill>
          <a:schemeClr val="accent5">
            <a:hueOff val="-2059073"/>
            <a:satOff val="-16667"/>
            <a:lumOff val="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Periodo de Aplicación</a:t>
          </a:r>
          <a:endParaRPr lang="es-CL" sz="1700" kern="1200" dirty="0"/>
        </a:p>
      </dsp:txBody>
      <dsp:txXfrm>
        <a:off x="801366" y="955962"/>
        <a:ext cx="7114455" cy="477718"/>
      </dsp:txXfrm>
    </dsp:sp>
    <dsp:sp modelId="{6F8AE0F2-0A0A-4851-95AF-58BDE3D54ADF}">
      <dsp:nvSpPr>
        <dsp:cNvPr id="0" name=""/>
        <dsp:cNvSpPr/>
      </dsp:nvSpPr>
      <dsp:spPr>
        <a:xfrm>
          <a:off x="502792" y="896247"/>
          <a:ext cx="597147" cy="59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059073"/>
              <a:satOff val="-16667"/>
              <a:lumOff val="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8A3B7-089C-44B1-A6FF-EC5C16AA6130}">
      <dsp:nvSpPr>
        <dsp:cNvPr id="0" name=""/>
        <dsp:cNvSpPr/>
      </dsp:nvSpPr>
      <dsp:spPr>
        <a:xfrm>
          <a:off x="1038438" y="1672434"/>
          <a:ext cx="6877383" cy="477718"/>
        </a:xfrm>
        <a:prstGeom prst="rect">
          <a:avLst/>
        </a:prstGeom>
        <a:solidFill>
          <a:schemeClr val="accent5">
            <a:hueOff val="-4118146"/>
            <a:satOff val="-33333"/>
            <a:lumOff val="10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Promedio de Funcionarios</a:t>
          </a:r>
          <a:endParaRPr lang="es-CL" sz="1700" kern="1200" dirty="0"/>
        </a:p>
      </dsp:txBody>
      <dsp:txXfrm>
        <a:off x="1038438" y="1672434"/>
        <a:ext cx="6877383" cy="477718"/>
      </dsp:txXfrm>
    </dsp:sp>
    <dsp:sp modelId="{B10509E1-8E8C-4A83-BF6E-5586CCC605C5}">
      <dsp:nvSpPr>
        <dsp:cNvPr id="0" name=""/>
        <dsp:cNvSpPr/>
      </dsp:nvSpPr>
      <dsp:spPr>
        <a:xfrm>
          <a:off x="739864" y="1612719"/>
          <a:ext cx="597147" cy="59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118146"/>
              <a:satOff val="-33333"/>
              <a:lumOff val="10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8FE37-6BEA-4D76-8773-002F24EF7FF4}">
      <dsp:nvSpPr>
        <dsp:cNvPr id="0" name=""/>
        <dsp:cNvSpPr/>
      </dsp:nvSpPr>
      <dsp:spPr>
        <a:xfrm>
          <a:off x="1114132" y="2389432"/>
          <a:ext cx="6801688" cy="477718"/>
        </a:xfrm>
        <a:prstGeom prst="rect">
          <a:avLst/>
        </a:prstGeom>
        <a:solidFill>
          <a:schemeClr val="accent5">
            <a:hueOff val="-6177219"/>
            <a:satOff val="-50000"/>
            <a:lumOff val="1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Usuarios Estimados del Sistema</a:t>
          </a:r>
          <a:endParaRPr lang="es-CL" sz="1700" kern="1200" dirty="0"/>
        </a:p>
      </dsp:txBody>
      <dsp:txXfrm>
        <a:off x="1114132" y="2389432"/>
        <a:ext cx="6801688" cy="477718"/>
      </dsp:txXfrm>
    </dsp:sp>
    <dsp:sp modelId="{6A242325-8346-4B1F-AEFD-4BC72FC69C27}">
      <dsp:nvSpPr>
        <dsp:cNvPr id="0" name=""/>
        <dsp:cNvSpPr/>
      </dsp:nvSpPr>
      <dsp:spPr>
        <a:xfrm>
          <a:off x="815559" y="2329718"/>
          <a:ext cx="597147" cy="59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77219"/>
              <a:satOff val="-50000"/>
              <a:lumOff val="1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8F051-AB05-44C8-A7AF-47A49B2F724F}">
      <dsp:nvSpPr>
        <dsp:cNvPr id="0" name=""/>
        <dsp:cNvSpPr/>
      </dsp:nvSpPr>
      <dsp:spPr>
        <a:xfrm>
          <a:off x="1038438" y="3106430"/>
          <a:ext cx="6877383" cy="477718"/>
        </a:xfrm>
        <a:prstGeom prst="rect">
          <a:avLst/>
        </a:prstGeom>
        <a:solidFill>
          <a:schemeClr val="accent5">
            <a:hueOff val="-8236292"/>
            <a:satOff val="-66667"/>
            <a:lumOff val="2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Total de UF (Mes)</a:t>
          </a:r>
          <a:endParaRPr lang="es-CL" sz="1700" kern="1200" dirty="0"/>
        </a:p>
      </dsp:txBody>
      <dsp:txXfrm>
        <a:off x="1038438" y="3106430"/>
        <a:ext cx="6877383" cy="477718"/>
      </dsp:txXfrm>
    </dsp:sp>
    <dsp:sp modelId="{36840B12-F1F2-4BF1-B6DC-B42EF889401B}">
      <dsp:nvSpPr>
        <dsp:cNvPr id="0" name=""/>
        <dsp:cNvSpPr/>
      </dsp:nvSpPr>
      <dsp:spPr>
        <a:xfrm>
          <a:off x="739864" y="3046716"/>
          <a:ext cx="597147" cy="59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36292"/>
              <a:satOff val="-66667"/>
              <a:lumOff val="2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07E4C-588C-4541-9677-395E208F0543}">
      <dsp:nvSpPr>
        <dsp:cNvPr id="0" name=""/>
        <dsp:cNvSpPr/>
      </dsp:nvSpPr>
      <dsp:spPr>
        <a:xfrm>
          <a:off x="801366" y="3822903"/>
          <a:ext cx="7114455" cy="477718"/>
        </a:xfrm>
        <a:prstGeom prst="rect">
          <a:avLst/>
        </a:prstGeom>
        <a:solidFill>
          <a:schemeClr val="accent5">
            <a:hueOff val="-10295364"/>
            <a:satOff val="-83333"/>
            <a:lumOff val="2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Duración del Contrato (Meses)</a:t>
          </a:r>
          <a:endParaRPr lang="es-CL" sz="1700" kern="1200" dirty="0"/>
        </a:p>
      </dsp:txBody>
      <dsp:txXfrm>
        <a:off x="801366" y="3822903"/>
        <a:ext cx="7114455" cy="477718"/>
      </dsp:txXfrm>
    </dsp:sp>
    <dsp:sp modelId="{7D586B57-B380-460C-905F-7A94F6B2AED5}">
      <dsp:nvSpPr>
        <dsp:cNvPr id="0" name=""/>
        <dsp:cNvSpPr/>
      </dsp:nvSpPr>
      <dsp:spPr>
        <a:xfrm>
          <a:off x="502792" y="3763188"/>
          <a:ext cx="597147" cy="59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0295364"/>
              <a:satOff val="-83333"/>
              <a:lumOff val="2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9DDDC-9783-480D-9C81-238F8A50E2FA}">
      <dsp:nvSpPr>
        <dsp:cNvPr id="0" name=""/>
        <dsp:cNvSpPr/>
      </dsp:nvSpPr>
      <dsp:spPr>
        <a:xfrm>
          <a:off x="368749" y="4539901"/>
          <a:ext cx="7547072" cy="477718"/>
        </a:xfrm>
        <a:prstGeom prst="rect">
          <a:avLst/>
        </a:prstGeom>
        <a:solidFill>
          <a:schemeClr val="accent5">
            <a:hueOff val="-12354437"/>
            <a:satOff val="-100000"/>
            <a:lumOff val="3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Total de UF del Periodo</a:t>
          </a:r>
          <a:endParaRPr lang="es-CL" sz="1700" kern="1200" dirty="0"/>
        </a:p>
      </dsp:txBody>
      <dsp:txXfrm>
        <a:off x="368749" y="4539901"/>
        <a:ext cx="7547072" cy="477718"/>
      </dsp:txXfrm>
    </dsp:sp>
    <dsp:sp modelId="{34D90EFD-0C95-461F-8C17-1FB2740C3BB6}">
      <dsp:nvSpPr>
        <dsp:cNvPr id="0" name=""/>
        <dsp:cNvSpPr/>
      </dsp:nvSpPr>
      <dsp:spPr>
        <a:xfrm>
          <a:off x="70175" y="4480186"/>
          <a:ext cx="597147" cy="59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354437"/>
              <a:satOff val="-100000"/>
              <a:lumOff val="3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3B834-735B-421F-8B0E-41EB7487B07C}">
      <dsp:nvSpPr>
        <dsp:cNvPr id="0" name=""/>
        <dsp:cNvSpPr/>
      </dsp:nvSpPr>
      <dsp:spPr>
        <a:xfrm>
          <a:off x="34" y="15690"/>
          <a:ext cx="3276889" cy="950400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INTESIS S.A</a:t>
          </a:r>
        </a:p>
      </dsp:txBody>
      <dsp:txXfrm>
        <a:off x="34" y="15690"/>
        <a:ext cx="3276889" cy="950400"/>
      </dsp:txXfrm>
    </dsp:sp>
    <dsp:sp modelId="{8B0FB480-01C1-4DE7-B702-5A0EC0DE08DD}">
      <dsp:nvSpPr>
        <dsp:cNvPr id="0" name=""/>
        <dsp:cNvSpPr/>
      </dsp:nvSpPr>
      <dsp:spPr>
        <a:xfrm>
          <a:off x="0" y="966090"/>
          <a:ext cx="3276889" cy="144936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4BACC6"/>
              </a:solidFill>
              <a:latin typeface="Calibri"/>
              <a:ea typeface="+mn-ea"/>
              <a:cs typeface="+mn-cs"/>
            </a:rPr>
            <a:t>Equipamiento:</a:t>
          </a:r>
          <a:endParaRPr lang="es-ES" sz="1800" kern="1200" dirty="0">
            <a:solidFill>
              <a:srgbClr val="4BACC6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4BACC6"/>
              </a:solidFill>
              <a:latin typeface="Calibri"/>
              <a:ea typeface="+mn-ea"/>
              <a:cs typeface="+mn-cs"/>
            </a:rPr>
            <a:t>PC </a:t>
          </a:r>
          <a:r>
            <a:rPr lang="es-ES" sz="1800" kern="1200" dirty="0" smtClean="0">
              <a:solidFill>
                <a:srgbClr val="4BACC6"/>
              </a:solidFill>
              <a:latin typeface="Calibri"/>
              <a:ea typeface="+mn-ea"/>
              <a:cs typeface="+mn-cs"/>
            </a:rPr>
            <a:t>(1640) y </a:t>
          </a:r>
          <a:r>
            <a:rPr lang="es-ES" sz="1800" kern="1200" dirty="0" err="1" smtClean="0">
              <a:solidFill>
                <a:srgbClr val="4BACC6"/>
              </a:solidFill>
              <a:latin typeface="Calibri"/>
              <a:ea typeface="+mn-ea"/>
              <a:cs typeface="+mn-cs"/>
            </a:rPr>
            <a:t>Ultrabook</a:t>
          </a:r>
          <a:r>
            <a:rPr lang="es-ES" sz="1800" kern="1200" dirty="0" smtClean="0">
              <a:solidFill>
                <a:srgbClr val="4BACC6"/>
              </a:solidFill>
              <a:latin typeface="Calibri"/>
              <a:ea typeface="+mn-ea"/>
              <a:cs typeface="+mn-cs"/>
            </a:rPr>
            <a:t> (31)</a:t>
          </a:r>
          <a:endParaRPr lang="es-ES" sz="1800" kern="1200" dirty="0">
            <a:solidFill>
              <a:srgbClr val="4BACC6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4BACC6"/>
              </a:solidFill>
              <a:latin typeface="Calibri"/>
              <a:ea typeface="+mn-ea"/>
              <a:cs typeface="+mn-cs"/>
            </a:rPr>
            <a:t>Vamos en la cuota 15 de 36</a:t>
          </a:r>
          <a:endParaRPr lang="es-ES" sz="1800" kern="1200" dirty="0">
            <a:solidFill>
              <a:srgbClr val="4BACC6"/>
            </a:solidFill>
            <a:latin typeface="Calibri"/>
            <a:ea typeface="+mn-ea"/>
            <a:cs typeface="+mn-cs"/>
          </a:endParaRPr>
        </a:p>
      </dsp:txBody>
      <dsp:txXfrm>
        <a:off x="0" y="966090"/>
        <a:ext cx="3276889" cy="1449360"/>
      </dsp:txXfrm>
    </dsp:sp>
    <dsp:sp modelId="{7E36DCDD-93B3-4804-9095-9AAE6612A106}">
      <dsp:nvSpPr>
        <dsp:cNvPr id="0" name=""/>
        <dsp:cNvSpPr/>
      </dsp:nvSpPr>
      <dsp:spPr>
        <a:xfrm>
          <a:off x="3735688" y="15690"/>
          <a:ext cx="3276889" cy="950400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S&amp;A CONSULTORES ASOCIADOS S.A</a:t>
          </a:r>
          <a:endParaRPr lang="es-ES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735688" y="15690"/>
        <a:ext cx="3276889" cy="950400"/>
      </dsp:txXfrm>
    </dsp:sp>
    <dsp:sp modelId="{7AF6A71C-F79F-495C-AD02-AE29DCAEC01E}">
      <dsp:nvSpPr>
        <dsp:cNvPr id="0" name=""/>
        <dsp:cNvSpPr/>
      </dsp:nvSpPr>
      <dsp:spPr>
        <a:xfrm>
          <a:off x="3735723" y="981780"/>
          <a:ext cx="3276889" cy="1449360"/>
        </a:xfrm>
        <a:prstGeom prst="rect">
          <a:avLst/>
        </a:prstGeo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solidFill>
                <a:srgbClr val="4BACC6"/>
              </a:solidFill>
              <a:latin typeface="Calibri"/>
              <a:ea typeface="+mn-ea"/>
              <a:cs typeface="+mn-cs"/>
            </a:rPr>
            <a:t>Licencias </a:t>
          </a:r>
          <a:r>
            <a:rPr lang="es-ES" sz="1800" kern="1200" dirty="0" smtClean="0">
              <a:solidFill>
                <a:srgbClr val="4BACC6"/>
              </a:solidFill>
              <a:latin typeface="Calibri"/>
              <a:ea typeface="+mn-ea"/>
              <a:cs typeface="+mn-cs"/>
            </a:rPr>
            <a:t>Oracle Uso Plataforma Convergente</a:t>
          </a:r>
          <a:endParaRPr lang="es-ES" sz="1800" kern="1200" dirty="0">
            <a:solidFill>
              <a:srgbClr val="4BACC6"/>
            </a:solidFill>
            <a:latin typeface="Calibri"/>
            <a:ea typeface="+mn-ea"/>
            <a:cs typeface="+mn-cs"/>
          </a:endParaRPr>
        </a:p>
      </dsp:txBody>
      <dsp:txXfrm>
        <a:off x="3735723" y="981780"/>
        <a:ext cx="3276889" cy="144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14-11-2018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9840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672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29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080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6274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=""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267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=""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7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5805579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 dirty="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dirty="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 dirty="0">
                  <a:solidFill>
                    <a:srgbClr val="33448D"/>
                  </a:solidFill>
                </a:rPr>
                <a:t>SOURCE: </a:t>
              </a:r>
              <a:r>
                <a:rPr lang="es-CL" sz="900" dirty="0" err="1">
                  <a:solidFill>
                    <a:srgbClr val="33448D"/>
                  </a:solidFill>
                </a:rPr>
                <a:t>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dirty="0" err="1">
                  <a:solidFill>
                    <a:srgbClr val="33448D"/>
                  </a:solidFill>
                </a:rPr>
                <a:t>Title</a:t>
              </a:r>
              <a:endParaRPr lang="es-CL" sz="1600" b="1" dirty="0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dirty="0" err="1">
                  <a:solidFill>
                    <a:srgbClr val="808080"/>
                  </a:solidFill>
                </a:rPr>
                <a:t>Unit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of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27" y="-15570"/>
            <a:ext cx="1279173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8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=""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107103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=""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8457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=""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762249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 dirty="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dirty="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 dirty="0">
                  <a:solidFill>
                    <a:srgbClr val="33448D"/>
                  </a:solidFill>
                </a:rPr>
                <a:t>SOURCE: </a:t>
              </a:r>
              <a:r>
                <a:rPr lang="es-CL" sz="900" dirty="0" err="1">
                  <a:solidFill>
                    <a:srgbClr val="33448D"/>
                  </a:solidFill>
                </a:rPr>
                <a:t>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dirty="0" err="1">
                  <a:solidFill>
                    <a:srgbClr val="33448D"/>
                  </a:solidFill>
                </a:rPr>
                <a:t>Title</a:t>
              </a:r>
              <a:endParaRPr lang="es-CL" sz="1600" b="1" dirty="0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dirty="0" err="1">
                  <a:solidFill>
                    <a:srgbClr val="808080"/>
                  </a:solidFill>
                </a:rPr>
                <a:t>Unit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of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27" y="-15570"/>
            <a:ext cx="1279173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="" xmlns:a16="http://schemas.microsoft.com/office/drawing/2014/main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81200" y="1562226"/>
            <a:ext cx="819770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n-US" sz="2000" b="1" dirty="0">
                <a:solidFill>
                  <a:srgbClr val="FFFFFF"/>
                </a:solidFill>
                <a:latin typeface="Verdana" panose="020B0604030504040204" pitchFamily="34" charset="0"/>
                <a:sym typeface="Verdana Bold" charset="0"/>
              </a:rPr>
              <a:t>Gestión de la Administración del SIRH y los Desafíos en la Integración de los Sistemas de Gestión de Información Sectorial .</a:t>
            </a:r>
          </a:p>
        </p:txBody>
      </p:sp>
      <p:sp>
        <p:nvSpPr>
          <p:cNvPr id="17411" name="Subtitle 2">
            <a:extLst>
              <a:ext uri="{FF2B5EF4-FFF2-40B4-BE49-F238E27FC236}">
                <a16:creationId xmlns=""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95774"/>
            <a:ext cx="71641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 smtClean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Erwin Castillo Barría,</a:t>
            </a:r>
            <a:endParaRPr lang="es-CL" altLang="en-US" sz="1600" b="1" dirty="0">
              <a:solidFill>
                <a:srgbClr val="FFFFFF"/>
              </a:solidFill>
              <a:latin typeface="+mn-lt"/>
              <a:sym typeface="Verdana" panose="020B060403050404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 smtClean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</a:t>
            </a: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/>
              <a:t>Noviembre 2018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8165EA2-2CCE-4626-9656-997D31411F22}"/>
              </a:ext>
            </a:extLst>
          </p:cNvPr>
          <p:cNvSpPr txBox="1"/>
          <p:nvPr/>
        </p:nvSpPr>
        <p:spPr>
          <a:xfrm>
            <a:off x="4606568" y="2960430"/>
            <a:ext cx="6571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000" b="1" dirty="0"/>
          </a:p>
          <a:p>
            <a:pPr algn="ctr"/>
            <a:r>
              <a:rPr lang="es-CL" sz="2000" b="1" dirty="0"/>
              <a:t>GESTION DE CONTRATOS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3DCDAE5D-5726-4E5A-BC9B-CC8A15F40201}"/>
              </a:ext>
            </a:extLst>
          </p:cNvPr>
          <p:cNvSpPr/>
          <p:nvPr/>
        </p:nvSpPr>
        <p:spPr>
          <a:xfrm>
            <a:off x="1981200" y="2504666"/>
            <a:ext cx="803856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/>
              <a:t>Jornada Nacional</a:t>
            </a:r>
          </a:p>
          <a:p>
            <a:pPr algn="just"/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1667163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16" y="317847"/>
            <a:ext cx="6816904" cy="446857"/>
          </a:xfrm>
        </p:spPr>
        <p:txBody>
          <a:bodyPr/>
          <a:lstStyle/>
          <a:p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Gestión de Contratos: </a:t>
            </a:r>
            <a:r>
              <a:rPr lang="es-CL" sz="2000" b="1" dirty="0">
                <a:latin typeface="Calibri Light" panose="020F0302020204030204" pitchFamily="34" charset="0"/>
              </a:rPr>
              <a:t>Otros Proveedores</a:t>
            </a:r>
            <a:endParaRPr lang="es-C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438592" y="404664"/>
            <a:ext cx="255182" cy="230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EA08723C-7FB9-4E1C-BD99-58ADC4B9DE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191574"/>
              </p:ext>
            </p:extLst>
          </p:nvPr>
        </p:nvGraphicFramePr>
        <p:xfrm>
          <a:off x="1087778" y="1717940"/>
          <a:ext cx="7012613" cy="2431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BCB8BC74-5A63-4FE3-A6A0-9CD73E9CE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1283" y="4439444"/>
            <a:ext cx="2288639" cy="628504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DC2BDA03-404B-49A1-921D-34D98E1D8A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3294" y="4439444"/>
            <a:ext cx="2724747" cy="847934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</p:pic>
    </p:spTree>
    <p:extLst>
      <p:ext uri="{BB962C8B-B14F-4D97-AF65-F5344CB8AC3E}">
        <p14:creationId xmlns:p14="http://schemas.microsoft.com/office/powerpoint/2010/main" val="17166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414" y="1183191"/>
            <a:ext cx="5883150" cy="377984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 txBox="1">
            <a:spLocks/>
          </p:cNvSpPr>
          <p:nvPr/>
        </p:nvSpPr>
        <p:spPr>
          <a:xfrm>
            <a:off x="906216" y="260648"/>
            <a:ext cx="6816904" cy="45372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Gestión de Contratos: Facturación </a:t>
            </a:r>
            <a:r>
              <a:rPr lang="es-CL" sz="2000" b="1" dirty="0">
                <a:latin typeface="Calibri Light" panose="020F0302020204030204" pitchFamily="34" charset="0"/>
              </a:rPr>
              <a:t>Proyectos Valorizados en UF </a:t>
            </a:r>
            <a:endParaRPr lang="es-C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438592" y="354334"/>
            <a:ext cx="255182" cy="230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800" y="4963039"/>
            <a:ext cx="769381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12</a:t>
            </a:fld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84" y="1604776"/>
            <a:ext cx="6718374" cy="408467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 txBox="1">
            <a:spLocks/>
          </p:cNvSpPr>
          <p:nvPr/>
        </p:nvSpPr>
        <p:spPr>
          <a:xfrm>
            <a:off x="906216" y="260648"/>
            <a:ext cx="6816904" cy="45372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Gestión de Contratos: </a:t>
            </a:r>
            <a:r>
              <a:rPr lang="es-CL" sz="2000" b="1" dirty="0">
                <a:latin typeface="Calibri Light" panose="020F0302020204030204" pitchFamily="34" charset="0"/>
              </a:rPr>
              <a:t>Procedimiento para el Pago de las Facturas</a:t>
            </a:r>
          </a:p>
          <a:p>
            <a:endParaRPr lang="es-C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438592" y="354334"/>
            <a:ext cx="255182" cy="230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172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13</a:t>
            </a:fld>
            <a:endParaRPr lang="es-C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 txBox="1">
            <a:spLocks/>
          </p:cNvSpPr>
          <p:nvPr/>
        </p:nvSpPr>
        <p:spPr>
          <a:xfrm>
            <a:off x="906216" y="193536"/>
            <a:ext cx="6816904" cy="45372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Gestión de Contratos: Refrendaciones 2018 x Organismo</a:t>
            </a:r>
            <a:endParaRPr lang="es-C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438592" y="287222"/>
            <a:ext cx="255182" cy="230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046740"/>
              </p:ext>
            </p:extLst>
          </p:nvPr>
        </p:nvGraphicFramePr>
        <p:xfrm>
          <a:off x="1199831" y="1363846"/>
          <a:ext cx="6883400" cy="3962400"/>
        </p:xfrm>
        <a:graphic>
          <a:graphicData uri="http://schemas.openxmlformats.org/drawingml/2006/table">
            <a:tbl>
              <a:tblPr/>
              <a:tblGrid>
                <a:gridCol w="381352"/>
                <a:gridCol w="1917026"/>
                <a:gridCol w="561761"/>
                <a:gridCol w="953380"/>
                <a:gridCol w="772237"/>
                <a:gridCol w="753170"/>
                <a:gridCol w="724568"/>
                <a:gridCol w="819906"/>
              </a:tblGrid>
              <a:tr h="3810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REFRENDACION ARRIENDO EQUIPAMIENTO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REFRENDACION CONTINUIDAD SOPORTE, MANTENCIÓN Y EVOLUCIÓN DE SIRH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Codigo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 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Mensual en pesos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Func.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Mensual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Fonasa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2,597,463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31,169,556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Cenabast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5,607,489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Salud Pública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9,400,543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112,806,512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Redes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644,342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919,847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11,038,165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893,093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10,717,111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4,142,469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49,709,632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Iquique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971,786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11,661,434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5,828,505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69,942,058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998,017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11,976,208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8,604,885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103,258,626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1,076,711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12,920,530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5,371,739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64,460,864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2,624,350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31,492,198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12,111,671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145,340,052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Valparaiso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3,673,597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44,083,160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10,815,044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129,780,533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Viña-Quillota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1,588,664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15,974,187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191,690,242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Aconcagua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1,181,635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14,179,626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6,432,615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77,191,380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O´higgins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2,834,199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34,010,390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13,738,769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164,865,227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2,388,269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28,659,232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17,180,302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206,163,626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971,786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11,661,434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10,899,241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130,790,891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3,463,747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41,564,967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15,538,470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186,461,638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1,312,791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15,753,496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5,481,194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65,774,330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1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14</a:t>
            </a:fld>
            <a:endParaRPr lang="es-C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 txBox="1">
            <a:spLocks/>
          </p:cNvSpPr>
          <p:nvPr/>
        </p:nvSpPr>
        <p:spPr>
          <a:xfrm>
            <a:off x="906216" y="193536"/>
            <a:ext cx="6816904" cy="45372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Gestión de Contratos: Refrendaciones 2018 x Organismo</a:t>
            </a:r>
            <a:endParaRPr lang="es-C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438592" y="287222"/>
            <a:ext cx="255182" cy="230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52158"/>
              </p:ext>
            </p:extLst>
          </p:nvPr>
        </p:nvGraphicFramePr>
        <p:xfrm>
          <a:off x="1004167" y="1000999"/>
          <a:ext cx="6883400" cy="4362450"/>
        </p:xfrm>
        <a:graphic>
          <a:graphicData uri="http://schemas.openxmlformats.org/drawingml/2006/table">
            <a:tbl>
              <a:tblPr/>
              <a:tblGrid>
                <a:gridCol w="381352"/>
                <a:gridCol w="1436425"/>
                <a:gridCol w="1042362"/>
                <a:gridCol w="953380"/>
                <a:gridCol w="772237"/>
                <a:gridCol w="753170"/>
                <a:gridCol w="724568"/>
                <a:gridCol w="819906"/>
              </a:tblGrid>
              <a:tr h="3810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REFRENDACION ARRIENDO EQUIPAMIENTO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REFRENDACION CONTINUIDAD SOPORTE, MANTENCIÓN Y EVOLUCIÓN DE SIRH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Codigo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 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Mensual en pesos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Func.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Mensual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Talcahuano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814,399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9,772,789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8,514,374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102,172,490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BíoBio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1,129,173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13,550,078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9,288,982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111,467,787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709,474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8,513,693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5,359,109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64,309,310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 Sur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971,786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11,661,434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15,018,556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180,222,675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Valdivia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1,312,791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15,753,496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7,986,041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95,832,492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Osorno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499,625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5,995,501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7,009,361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84,112,335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Llanchipal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1,758,721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21,104,655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9,867,833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118,414,001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Chiloe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1,680,028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20,160,333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4,750,789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57,009,471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289,776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3,477,309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5,672,741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68,072,895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237,313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2,847,760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5,119,149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61,429,789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M.Oriente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2,335,807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28,029,684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13,968,205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167,618,454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2,650,581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31,806,972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19,912,480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238,949,755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M.Sur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2,886,662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34,639,938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16,111,006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193,332,075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263,545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3,162,534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13,938,736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167,264,829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M.Occidente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2,388,269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28,659,232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16,957,181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203,486,176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Sur Oriente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1,155,404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13,864,852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18,241,178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218,894,141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CRS Cordillera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211,082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2,532,986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696,726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8,360,716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Crs Maipú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309,422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3,713,067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43,870,503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526,446,037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154,033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324,226,107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3,890,713,280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002573"/>
              </p:ext>
            </p:extLst>
          </p:nvPr>
        </p:nvGraphicFramePr>
        <p:xfrm>
          <a:off x="3419567" y="5482294"/>
          <a:ext cx="3429000" cy="1200150"/>
        </p:xfrm>
        <a:graphic>
          <a:graphicData uri="http://schemas.openxmlformats.org/drawingml/2006/table">
            <a:tbl>
              <a:tblPr/>
              <a:tblGrid>
                <a:gridCol w="1435100"/>
                <a:gridCol w="1041400"/>
                <a:gridCol w="952500"/>
              </a:tblGrid>
              <a:tr h="200025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Categoria</a:t>
                      </a:r>
                      <a:endParaRPr lang="es-C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Mensual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Arriendo Equipos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43,870,503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526,446,037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Soporte y Desarrollo SIRH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324,226,107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$ 3,890,713,280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368,096,610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$ 4,417,159,317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7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15</a:t>
            </a:fld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41" y="2230653"/>
            <a:ext cx="7492633" cy="3420152"/>
          </a:xfrm>
          <a:prstGeom prst="rect">
            <a:avLst/>
          </a:prstGeom>
        </p:spPr>
      </p:pic>
      <p:sp>
        <p:nvSpPr>
          <p:cNvPr id="6" name="Marcador de contenido 3"/>
          <p:cNvSpPr txBox="1">
            <a:spLocks/>
          </p:cNvSpPr>
          <p:nvPr/>
        </p:nvSpPr>
        <p:spPr bwMode="auto">
          <a:xfrm>
            <a:off x="847493" y="1067166"/>
            <a:ext cx="7693992" cy="38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kern="1200" spc="0">
                <a:solidFill>
                  <a:schemeClr val="accent1"/>
                </a:solidFill>
                <a:latin typeface="Candara" panose="020E0502030303020204" pitchFamily="34" charset="0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 smtClean="0">
                <a:latin typeface="Calibri Light" panose="020F0302020204030204" pitchFamily="34" charset="0"/>
              </a:rPr>
              <a:t>Refrendaciones presupuestarias y mandatos</a:t>
            </a:r>
            <a:endParaRPr lang="es-CL" b="1" dirty="0">
              <a:latin typeface="Calibri Light" panose="020F03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 txBox="1">
            <a:spLocks/>
          </p:cNvSpPr>
          <p:nvPr/>
        </p:nvSpPr>
        <p:spPr>
          <a:xfrm>
            <a:off x="847493" y="217179"/>
            <a:ext cx="6816904" cy="446857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Gestión de Contratos: Documentación Requerida para 2019</a:t>
            </a:r>
            <a:endParaRPr lang="es-C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379869" y="303996"/>
            <a:ext cx="255182" cy="230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50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16</a:t>
            </a:fld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17" y="1270374"/>
            <a:ext cx="8352244" cy="513937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16" y="197741"/>
            <a:ext cx="6816904" cy="453726"/>
          </a:xfrm>
        </p:spPr>
        <p:txBody>
          <a:bodyPr/>
          <a:lstStyle/>
          <a:p>
            <a:r>
              <a:rPr lang="es-C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Desafíos: </a:t>
            </a:r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Gestión de Contratos</a:t>
            </a:r>
            <a:endParaRPr lang="es-C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438592" y="291427"/>
            <a:ext cx="255182" cy="230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557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17</a:t>
            </a:fld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4" y="1425255"/>
            <a:ext cx="10058400" cy="40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18</a:t>
            </a:fld>
            <a:endParaRPr lang="es-CL" dirty="0"/>
          </a:p>
        </p:txBody>
      </p:sp>
      <p:pic>
        <p:nvPicPr>
          <p:cNvPr id="6" name="Imagen 5" descr="CIERRE-PPT_CHILE-LO-HACEMOS-TODOS.png">
            <a:extLst>
              <a:ext uri="{FF2B5EF4-FFF2-40B4-BE49-F238E27FC236}">
                <a16:creationId xmlns="" xmlns:a16="http://schemas.microsoft.com/office/drawing/2014/main" id="{D7BCC6E5-C263-443E-ACB3-C256CDFBA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14" y="1020725"/>
            <a:ext cx="7697587" cy="5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78" y="284470"/>
            <a:ext cx="7267862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CONTENIDOS DE LA PRESENTACION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0B31A52-E5B2-4A09-8290-753129E0FA3C}"/>
              </a:ext>
            </a:extLst>
          </p:cNvPr>
          <p:cNvSpPr txBox="1"/>
          <p:nvPr/>
        </p:nvSpPr>
        <p:spPr>
          <a:xfrm>
            <a:off x="861390" y="1073426"/>
            <a:ext cx="9275591" cy="508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L" sz="2000" b="1" dirty="0" smtClean="0">
                <a:solidFill>
                  <a:schemeClr val="accent5"/>
                </a:solidFill>
              </a:rPr>
              <a:t>Gestión de Contratos</a:t>
            </a:r>
            <a:endParaRPr lang="es-CL" sz="2000" b="1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accent5"/>
                </a:solidFill>
              </a:rPr>
              <a:t>Caracterización</a:t>
            </a: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accent5"/>
                </a:solidFill>
              </a:rPr>
              <a:t>Resumen de Contratos con Indra</a:t>
            </a: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accent5"/>
                </a:solidFill>
              </a:rPr>
              <a:t>Resumen Servicios Contratados</a:t>
            </a: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accent5"/>
                </a:solidFill>
              </a:rPr>
              <a:t>Evolución del Gastos por Funcionario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accent5"/>
                </a:solidFill>
              </a:rPr>
              <a:t>Evolución del Gasto Anual SIRH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accent5"/>
                </a:solidFill>
              </a:rPr>
              <a:t>Otros Proveedores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accent5"/>
                </a:solidFill>
              </a:rPr>
              <a:t>Facturación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accent5"/>
                </a:solidFill>
              </a:rPr>
              <a:t>Procedimiento Pago Facturas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accent5"/>
                </a:solidFill>
              </a:rPr>
              <a:t>Refrendaciones Presupuestarias 2018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accent5"/>
                </a:solidFill>
              </a:rPr>
              <a:t>Documentación Requerida 2019</a:t>
            </a:r>
            <a:endParaRPr lang="es-CL" sz="2000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L" sz="2000" b="1" dirty="0">
                <a:solidFill>
                  <a:schemeClr val="accent5"/>
                </a:solidFill>
              </a:rPr>
              <a:t>Desafíos </a:t>
            </a:r>
            <a:r>
              <a:rPr lang="es-CL" sz="2000" b="1" dirty="0" smtClean="0">
                <a:solidFill>
                  <a:schemeClr val="accent5"/>
                </a:solidFill>
              </a:rPr>
              <a:t>Gestión de Contratos</a:t>
            </a:r>
            <a:endParaRPr lang="es-CL" sz="2000" b="1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accent5"/>
                </a:solidFill>
              </a:rPr>
              <a:t>Controlar el cumplimiento de los niveles de servicio</a:t>
            </a: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accent5"/>
                </a:solidFill>
              </a:rPr>
              <a:t>Realizar una buena gestión de la administración de los contratos</a:t>
            </a:r>
            <a:endParaRPr lang="es-CL" sz="2000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10136981" y="2117078"/>
            <a:ext cx="1626130" cy="28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87" y="338437"/>
            <a:ext cx="9089205" cy="615553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GESTION DE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CONTRATOS: </a:t>
            </a:r>
            <a:r>
              <a:rPr lang="es-CL" sz="2000" dirty="0">
                <a:latin typeface="Calibri Light" panose="020F0302020204030204" pitchFamily="34" charset="0"/>
              </a:rPr>
              <a:t>Etapas Asociadas y Proveedores</a:t>
            </a:r>
            <a:br>
              <a:rPr lang="es-CL" sz="2000" dirty="0">
                <a:latin typeface="Calibri Light" panose="020F0302020204030204" pitchFamily="34" charset="0"/>
              </a:rPr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EA08723C-7FB9-4E1C-BD99-58ADC4B9DE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927706"/>
              </p:ext>
            </p:extLst>
          </p:nvPr>
        </p:nvGraphicFramePr>
        <p:xfrm>
          <a:off x="1589119" y="2557352"/>
          <a:ext cx="6462432" cy="360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BCFDA533-AC6E-4F15-B811-B1EAA2ABD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049953"/>
              </p:ext>
            </p:extLst>
          </p:nvPr>
        </p:nvGraphicFramePr>
        <p:xfrm>
          <a:off x="965815" y="1260637"/>
          <a:ext cx="8090453" cy="144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73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 dirty="0"/>
          </a:p>
        </p:txBody>
      </p:sp>
      <p:graphicFrame>
        <p:nvGraphicFramePr>
          <p:cNvPr id="4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430517"/>
              </p:ext>
            </p:extLst>
          </p:nvPr>
        </p:nvGraphicFramePr>
        <p:xfrm>
          <a:off x="1123881" y="1268760"/>
          <a:ext cx="798599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 txBox="1">
            <a:spLocks/>
          </p:cNvSpPr>
          <p:nvPr/>
        </p:nvSpPr>
        <p:spPr>
          <a:xfrm>
            <a:off x="683568" y="240377"/>
            <a:ext cx="6816904" cy="45372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Gestión de Contratos: </a:t>
            </a:r>
            <a:r>
              <a:rPr lang="es-CL" sz="2000" b="1" dirty="0">
                <a:latin typeface="Calibri Light" panose="020F0302020204030204" pitchFamily="34" charset="0"/>
              </a:rPr>
              <a:t>Características Relevantes</a:t>
            </a:r>
          </a:p>
          <a:p>
            <a:endParaRPr lang="es-C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284370" y="334063"/>
            <a:ext cx="255182" cy="230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178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 txBox="1">
            <a:spLocks/>
          </p:cNvSpPr>
          <p:nvPr/>
        </p:nvSpPr>
        <p:spPr>
          <a:xfrm>
            <a:off x="683568" y="190043"/>
            <a:ext cx="6816904" cy="45372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Gestión de Contratos: </a:t>
            </a:r>
            <a:r>
              <a:rPr lang="es-CL" sz="2000" b="1" dirty="0">
                <a:latin typeface="Calibri Light" panose="020F0302020204030204" pitchFamily="34" charset="0"/>
              </a:rPr>
              <a:t>Resumen Contratos con Proveedor INDRA</a:t>
            </a:r>
          </a:p>
          <a:p>
            <a:endParaRPr lang="es-C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284370" y="283729"/>
            <a:ext cx="255182" cy="230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77" y="938794"/>
            <a:ext cx="8126672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89" y="1289394"/>
            <a:ext cx="7913294" cy="501744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 txBox="1">
            <a:spLocks/>
          </p:cNvSpPr>
          <p:nvPr/>
        </p:nvSpPr>
        <p:spPr>
          <a:xfrm>
            <a:off x="746825" y="206817"/>
            <a:ext cx="6816904" cy="45372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Gestión de Contratos: </a:t>
            </a:r>
            <a:r>
              <a:rPr lang="es-CL" sz="2000" b="1" dirty="0">
                <a:latin typeface="Calibri Light" panose="020F0302020204030204" pitchFamily="34" charset="0"/>
              </a:rPr>
              <a:t>Resumen Servicios </a:t>
            </a:r>
            <a:r>
              <a:rPr lang="es-CL" sz="2000" b="1" dirty="0" smtClean="0">
                <a:latin typeface="Calibri Light" panose="020F0302020204030204" pitchFamily="34" charset="0"/>
              </a:rPr>
              <a:t>Contratados INDRA</a:t>
            </a:r>
            <a:endParaRPr lang="es-CL" sz="2000" b="1" dirty="0">
              <a:latin typeface="Calibri Light" panose="020F0302020204030204" pitchFamily="34" charset="0"/>
            </a:endParaRPr>
          </a:p>
          <a:p>
            <a:endParaRPr lang="es-C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279201" y="300503"/>
            <a:ext cx="255182" cy="230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073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 txBox="1">
            <a:spLocks/>
          </p:cNvSpPr>
          <p:nvPr/>
        </p:nvSpPr>
        <p:spPr>
          <a:xfrm>
            <a:off x="906216" y="156483"/>
            <a:ext cx="6816904" cy="45372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Gestión de Contratos: </a:t>
            </a:r>
            <a:r>
              <a:rPr lang="es-CL" sz="2000" b="1" dirty="0">
                <a:latin typeface="Calibri Light" panose="020F0302020204030204" pitchFamily="34" charset="0"/>
              </a:rPr>
              <a:t>Resumen Servicios </a:t>
            </a:r>
            <a:r>
              <a:rPr lang="es-CL" sz="2000" b="1" dirty="0" smtClean="0">
                <a:latin typeface="Calibri Light" panose="020F0302020204030204" pitchFamily="34" charset="0"/>
              </a:rPr>
              <a:t>Contratados INDRA</a:t>
            </a:r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s-C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438592" y="250169"/>
            <a:ext cx="255182" cy="230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49" y="1082037"/>
            <a:ext cx="7742591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 txBox="1">
            <a:spLocks/>
          </p:cNvSpPr>
          <p:nvPr/>
        </p:nvSpPr>
        <p:spPr>
          <a:xfrm>
            <a:off x="906216" y="218703"/>
            <a:ext cx="9370298" cy="45372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Gestión de Contratos: </a:t>
            </a:r>
            <a:r>
              <a:rPr lang="es-CL" sz="2000" b="1" dirty="0">
                <a:latin typeface="Calibri Light" panose="020F0302020204030204" pitchFamily="34" charset="0"/>
              </a:rPr>
              <a:t>Evolución del Gasto x Funcionario, Gasto Anual y </a:t>
            </a:r>
            <a:r>
              <a:rPr lang="es-CL" sz="2000" b="1" dirty="0" err="1" smtClean="0">
                <a:latin typeface="Calibri Light" panose="020F0302020204030204" pitchFamily="34" charset="0"/>
              </a:rPr>
              <a:t>N°Funcionarios</a:t>
            </a:r>
            <a:endParaRPr lang="es-CL" sz="2000" b="1" dirty="0">
              <a:latin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438592" y="312389"/>
            <a:ext cx="255182" cy="230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24088"/>
              </p:ext>
            </p:extLst>
          </p:nvPr>
        </p:nvGraphicFramePr>
        <p:xfrm>
          <a:off x="536533" y="1196752"/>
          <a:ext cx="5067300" cy="2667000"/>
        </p:xfrm>
        <a:graphic>
          <a:graphicData uri="http://schemas.openxmlformats.org/drawingml/2006/table">
            <a:tbl>
              <a:tblPr/>
              <a:tblGrid>
                <a:gridCol w="761046"/>
                <a:gridCol w="1208161"/>
                <a:gridCol w="1014728"/>
                <a:gridCol w="913256"/>
                <a:gridCol w="1170109"/>
              </a:tblGrid>
              <a:tr h="3810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 UF 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 $ 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 </a:t>
                      </a:r>
                      <a:r>
                        <a:rPr lang="es-C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</a:t>
                      </a:r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CL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CL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 </a:t>
                      </a:r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(Mes)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 </a:t>
                      </a:r>
                      <a:r>
                        <a:rPr lang="es-C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</a:t>
                      </a:r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</a:t>
                      </a:r>
                      <a:endParaRPr lang="es-CL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CL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117,161.77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$3,219,359,400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$268,279,950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126,672.33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$3,480,689,548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10556.03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$290,057,462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115,320.77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$3,168,772,655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9610.06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$264,064,388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101,664.00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$2,793,513,226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8472.00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$232,792,769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82,806.29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$2,275,343,013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6900.52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$189,611,918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81,091.96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$2,228,236,630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6757.66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$185,686,386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96,353.64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$2,647,595,696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8029.47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$220,632,975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113,786.40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$3,126,611,321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9482.20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$260,550,943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94,118.40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$2,586,175,983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7843.20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$215,514,665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120,327.41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$3,306,344,474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10027.28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$275,528,706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167,511.44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$4,602,862,481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13959.29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$383,571,873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91864.33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$2,524,238,824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7655.36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$210,353,235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389458"/>
              </p:ext>
            </p:extLst>
          </p:nvPr>
        </p:nvGraphicFramePr>
        <p:xfrm>
          <a:off x="6262366" y="2530252"/>
          <a:ext cx="3898900" cy="2667000"/>
        </p:xfrm>
        <a:graphic>
          <a:graphicData uri="http://schemas.openxmlformats.org/drawingml/2006/table">
            <a:tbl>
              <a:tblPr/>
              <a:tblGrid>
                <a:gridCol w="761380"/>
                <a:gridCol w="1208691"/>
                <a:gridCol w="1015173"/>
                <a:gridCol w="913656"/>
              </a:tblGrid>
              <a:tr h="571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Funcionarios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Funcionario Mensual (UF)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Funcionario Mensual ($)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100705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108488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114244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135751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145702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66183" y="4281214"/>
            <a:ext cx="3269312" cy="160043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Incluye Contratos de: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- Soporte y Mantención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- Renovación Servidores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- Arriendo Equipamiento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- Nuevo SIRH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- Uso </a:t>
            </a:r>
            <a:r>
              <a:rPr kumimoji="0" lang="es-C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Soft</a:t>
            </a: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. </a:t>
            </a:r>
            <a:r>
              <a:rPr kumimoji="0" lang="es-C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Plataf</a:t>
            </a: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. Convergente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- HH Adicionales</a:t>
            </a:r>
          </a:p>
        </p:txBody>
      </p:sp>
    </p:spTree>
    <p:extLst>
      <p:ext uri="{BB962C8B-B14F-4D97-AF65-F5344CB8AC3E}">
        <p14:creationId xmlns:p14="http://schemas.microsoft.com/office/powerpoint/2010/main" val="7733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 txBox="1">
            <a:spLocks/>
          </p:cNvSpPr>
          <p:nvPr/>
        </p:nvSpPr>
        <p:spPr>
          <a:xfrm>
            <a:off x="906216" y="218703"/>
            <a:ext cx="9370298" cy="45372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Gestión de Contratos: </a:t>
            </a:r>
            <a:r>
              <a:rPr lang="es-CL" sz="2000" b="1" dirty="0">
                <a:latin typeface="Calibri Light" panose="020F0302020204030204" pitchFamily="34" charset="0"/>
              </a:rPr>
              <a:t>Evolución del Gasto x Funcionario, Gasto Anual y </a:t>
            </a:r>
            <a:r>
              <a:rPr lang="es-CL" sz="2000" b="1" dirty="0" err="1" smtClean="0">
                <a:latin typeface="Calibri Light" panose="020F0302020204030204" pitchFamily="34" charset="0"/>
              </a:rPr>
              <a:t>N°Funcionarios</a:t>
            </a:r>
            <a:endParaRPr lang="es-CL" sz="2000" b="1" dirty="0">
              <a:latin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438592" y="312389"/>
            <a:ext cx="255182" cy="230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270343"/>
              </p:ext>
            </p:extLst>
          </p:nvPr>
        </p:nvGraphicFramePr>
        <p:xfrm>
          <a:off x="438592" y="1082181"/>
          <a:ext cx="4444797" cy="261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667057"/>
              </p:ext>
            </p:extLst>
          </p:nvPr>
        </p:nvGraphicFramePr>
        <p:xfrm>
          <a:off x="138971" y="3812518"/>
          <a:ext cx="51125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475225"/>
              </p:ext>
            </p:extLst>
          </p:nvPr>
        </p:nvGraphicFramePr>
        <p:xfrm>
          <a:off x="6044348" y="1082181"/>
          <a:ext cx="3839144" cy="261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6044348" y="3947423"/>
            <a:ext cx="3024336" cy="181588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Incremento Gasto 2014-2015: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- Renovación de Servidores.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ヒラギノ角ゴ Pro W3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Incremento Gasto 2017-2018: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- Nuevo SIRH + </a:t>
            </a:r>
            <a:r>
              <a:rPr kumimoji="0" lang="es-C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Sop</a:t>
            </a: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. </a:t>
            </a:r>
            <a:r>
              <a:rPr kumimoji="0" lang="es-C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Mant</a:t>
            </a: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- HH Adicionales Desarrollo.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- Arriendo </a:t>
            </a:r>
            <a:r>
              <a:rPr kumimoji="0" lang="es-C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PCs</a:t>
            </a: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ヒラギノ角ゴ Pro W3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- </a:t>
            </a:r>
            <a:r>
              <a:rPr kumimoji="0" lang="es-C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Plataf</a:t>
            </a: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/>
              </a:rPr>
              <a:t>. Convergente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66488"/>
              </p:ext>
            </p:extLst>
          </p:nvPr>
        </p:nvGraphicFramePr>
        <p:xfrm>
          <a:off x="7963920" y="6050273"/>
          <a:ext cx="2077702" cy="381000"/>
        </p:xfrm>
        <a:graphic>
          <a:graphicData uri="http://schemas.openxmlformats.org/drawingml/2006/table">
            <a:tbl>
              <a:tblPr/>
              <a:tblGrid>
                <a:gridCol w="1377728"/>
                <a:gridCol w="699974"/>
              </a:tblGrid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 UF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15/11/2018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27.477,90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1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5186</TotalTime>
  <Words>934</Words>
  <Application>Microsoft Office PowerPoint</Application>
  <PresentationFormat>Panorámica</PresentationFormat>
  <Paragraphs>557</Paragraphs>
  <Slides>18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Verdana Bold</vt:lpstr>
      <vt:lpstr>Wingdings</vt:lpstr>
      <vt:lpstr>ヒラギノ角ゴ Pro W3</vt:lpstr>
      <vt:lpstr>Contenido</vt:lpstr>
      <vt:lpstr>Office Theme</vt:lpstr>
      <vt:lpstr>1_Contenido</vt:lpstr>
      <vt:lpstr>Diapositiva de think-cell</vt:lpstr>
      <vt:lpstr>Presentación de PowerPoint</vt:lpstr>
      <vt:lpstr>CONTENIDOS DE LA PRESENTACION</vt:lpstr>
      <vt:lpstr>GESTION DE CONTRATOS: Etapas Asociadas y Proveedores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de Contratos: Otros Proveedores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Desafíos: Gestión de Contratos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Erwin Patricio Castillo Barria</cp:lastModifiedBy>
  <cp:revision>269</cp:revision>
  <dcterms:created xsi:type="dcterms:W3CDTF">2018-02-12T19:45:10Z</dcterms:created>
  <dcterms:modified xsi:type="dcterms:W3CDTF">2018-11-15T06:45:04Z</dcterms:modified>
</cp:coreProperties>
</file>