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5.xml" ContentType="application/vnd.openxmlformats-officedocument.them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  <p:sldMasterId id="2147483653" r:id="rId2"/>
    <p:sldMasterId id="2147483665" r:id="rId3"/>
  </p:sldMasterIdLst>
  <p:notesMasterIdLst>
    <p:notesMasterId r:id="rId17"/>
  </p:notesMasterIdLst>
  <p:handoutMasterIdLst>
    <p:handoutMasterId r:id="rId18"/>
  </p:handoutMasterIdLst>
  <p:sldIdLst>
    <p:sldId id="382" r:id="rId4"/>
    <p:sldId id="480" r:id="rId5"/>
    <p:sldId id="493" r:id="rId6"/>
    <p:sldId id="481" r:id="rId7"/>
    <p:sldId id="483" r:id="rId8"/>
    <p:sldId id="489" r:id="rId9"/>
    <p:sldId id="442" r:id="rId10"/>
    <p:sldId id="488" r:id="rId11"/>
    <p:sldId id="490" r:id="rId12"/>
    <p:sldId id="491" r:id="rId13"/>
    <p:sldId id="494" r:id="rId14"/>
    <p:sldId id="464" r:id="rId15"/>
    <p:sldId id="450" r:id="rId16"/>
  </p:sldIdLst>
  <p:sldSz cx="9144000" cy="6858000" type="screen4x3"/>
  <p:notesSz cx="7010400" cy="92964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ヒラギノ角ゴ Pro W3"/>
        <a:cs typeface="ヒラギノ角ゴ Pro W3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04040"/>
    <a:srgbClr val="005FA1"/>
    <a:srgbClr val="006600"/>
    <a:srgbClr val="6666FF"/>
    <a:srgbClr val="808080"/>
    <a:srgbClr val="CCCCCC"/>
    <a:srgbClr val="E17068"/>
    <a:srgbClr val="FE454A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672" autoAdjust="0"/>
    <p:restoredTop sz="95944" autoAdjust="0"/>
  </p:normalViewPr>
  <p:slideViewPr>
    <p:cSldViewPr snapToObjects="1">
      <p:cViewPr>
        <p:scale>
          <a:sx n="72" d="100"/>
          <a:sy n="72" d="100"/>
        </p:scale>
        <p:origin x="-1218" y="-168"/>
      </p:cViewPr>
      <p:guideLst>
        <p:guide orient="horz" pos="-4"/>
        <p:guide pos="3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Objects="1">
      <p:cViewPr>
        <p:scale>
          <a:sx n="111" d="100"/>
          <a:sy n="111" d="100"/>
        </p:scale>
        <p:origin x="-480" y="2760"/>
      </p:cViewPr>
      <p:guideLst>
        <p:guide orient="horz" pos="2928"/>
        <p:guide pos="220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handoutMaster" Target="handoutMasters/handoutMaster1.xml"/><Relationship Id="rId3" Type="http://schemas.openxmlformats.org/officeDocument/2006/relationships/slideMaster" Target="slideMasters/slideMaster3.xml"/><Relationship Id="rId21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bro_de_Microsoft_Office_Excel_2007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title>
      <c:layout/>
    </c:title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Hoja1!$B$1</c:f>
              <c:strCache>
                <c:ptCount val="1"/>
                <c:pt idx="0">
                  <c:v>Valor Mensual (UF)</c:v>
                </c:pt>
              </c:strCache>
            </c:strRef>
          </c:tx>
          <c:dLbls>
            <c:dLbl>
              <c:idx val="0"/>
              <c:layout/>
              <c:showVal val="1"/>
            </c:dLbl>
            <c:dLbl>
              <c:idx val="1"/>
              <c:layout/>
              <c:showVal val="1"/>
            </c:dLbl>
            <c:dLbl>
              <c:idx val="2"/>
              <c:layout/>
              <c:showVal val="1"/>
            </c:dLbl>
            <c:dLbl>
              <c:idx val="3"/>
              <c:layout/>
              <c:showVal val="1"/>
            </c:dLbl>
            <c:delete val="1"/>
          </c:dLbls>
          <c:cat>
            <c:strRef>
              <c:f>Hoja1!$A$2:$A$5</c:f>
              <c:strCache>
                <c:ptCount val="4"/>
                <c:pt idx="0">
                  <c:v>2008-02 a 2009-07 (C1)</c:v>
                </c:pt>
                <c:pt idx="1">
                  <c:v>2009-08 a 2010-07 (PR)</c:v>
                </c:pt>
                <c:pt idx="2">
                  <c:v>2010-08 a 2012-01 (TD)</c:v>
                </c:pt>
                <c:pt idx="3">
                  <c:v>2012-02 a 2014-01 (CM)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11119</c:v>
                </c:pt>
                <c:pt idx="1">
                  <c:v>10580</c:v>
                </c:pt>
                <c:pt idx="2">
                  <c:v>8472</c:v>
                </c:pt>
                <c:pt idx="3">
                  <c:v>6757.6200000000026</c:v>
                </c:pt>
              </c:numCache>
            </c:numRef>
          </c:val>
        </c:ser>
        <c:shape val="box"/>
        <c:axId val="70766592"/>
        <c:axId val="70768896"/>
        <c:axId val="0"/>
      </c:bar3DChart>
      <c:catAx>
        <c:axId val="70766592"/>
        <c:scaling>
          <c:orientation val="minMax"/>
        </c:scaling>
        <c:axPos val="b"/>
        <c:tickLblPos val="nextTo"/>
        <c:crossAx val="70768896"/>
        <c:crosses val="autoZero"/>
        <c:auto val="1"/>
        <c:lblAlgn val="ctr"/>
        <c:lblOffset val="100"/>
      </c:catAx>
      <c:valAx>
        <c:axId val="70768896"/>
        <c:scaling>
          <c:orientation val="minMax"/>
        </c:scaling>
        <c:axPos val="l"/>
        <c:majorGridlines/>
        <c:numFmt formatCode="General" sourceLinked="1"/>
        <c:tickLblPos val="nextTo"/>
        <c:crossAx val="70766592"/>
        <c:crosses val="autoZero"/>
        <c:crossBetween val="between"/>
      </c:valAx>
    </c:plotArea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A85F29-FE9C-4A74-9EE5-A15C5CB102BE}" type="doc">
      <dgm:prSet loTypeId="urn:microsoft.com/office/officeart/2005/8/layout/hChevron3" loCatId="process" qsTypeId="urn:microsoft.com/office/officeart/2005/8/quickstyle/simple5" qsCatId="simple" csTypeId="urn:microsoft.com/office/officeart/2005/8/colors/accent1_2" csCatId="accent1" phldr="1"/>
      <dgm:spPr/>
    </dgm:pt>
    <dgm:pt modelId="{D7A723A1-1AA9-46F1-8331-AAA97A94C7DF}">
      <dgm:prSet phldrT="[Texto]" custT="1"/>
      <dgm:spPr/>
      <dgm:t>
        <a:bodyPr/>
        <a:lstStyle/>
        <a:p>
          <a:r>
            <a:rPr lang="es-ES" sz="1200" dirty="0" smtClean="0">
              <a:solidFill>
                <a:schemeClr val="tx2"/>
              </a:solidFill>
              <a:ea typeface="ＭＳ Ｐゴシック"/>
              <a:cs typeface="ＭＳ Ｐゴシック"/>
            </a:rPr>
            <a:t>1969 - 1999</a:t>
          </a:r>
          <a:endParaRPr lang="es-MX" sz="1200" dirty="0"/>
        </a:p>
      </dgm:t>
    </dgm:pt>
    <dgm:pt modelId="{F3205A89-3B95-4F0A-80A2-2FB663A7E2B0}" type="parTrans" cxnId="{DD8D02E9-433F-4364-B898-627A6A0E2F4D}">
      <dgm:prSet/>
      <dgm:spPr/>
      <dgm:t>
        <a:bodyPr/>
        <a:lstStyle/>
        <a:p>
          <a:endParaRPr lang="es-MX"/>
        </a:p>
      </dgm:t>
    </dgm:pt>
    <dgm:pt modelId="{8B88FF62-1948-4E2C-B681-C9A1E002E023}" type="sibTrans" cxnId="{DD8D02E9-433F-4364-B898-627A6A0E2F4D}">
      <dgm:prSet/>
      <dgm:spPr/>
      <dgm:t>
        <a:bodyPr/>
        <a:lstStyle/>
        <a:p>
          <a:endParaRPr lang="es-MX"/>
        </a:p>
      </dgm:t>
    </dgm:pt>
    <dgm:pt modelId="{96251AA9-72DB-4A8D-AB71-AD53C91AC42E}">
      <dgm:prSet phldrT="[Texto]" custT="1"/>
      <dgm:spPr/>
      <dgm:t>
        <a:bodyPr/>
        <a:lstStyle/>
        <a:p>
          <a:pPr algn="ctr"/>
          <a:r>
            <a:rPr lang="es-ES" sz="1200" dirty="0" smtClean="0">
              <a:solidFill>
                <a:schemeClr val="tx2"/>
              </a:solidFill>
              <a:ea typeface="ＭＳ Ｐゴシック"/>
              <a:cs typeface="ＭＳ Ｐゴシック"/>
            </a:rPr>
            <a:t>2000 - 2008</a:t>
          </a:r>
          <a:endParaRPr lang="es-MX" sz="1200" dirty="0"/>
        </a:p>
      </dgm:t>
    </dgm:pt>
    <dgm:pt modelId="{FA512F18-C177-4E48-B82E-A75232E7B0F8}" type="parTrans" cxnId="{03F209CA-178B-4F7F-9EF8-B377325E0F5E}">
      <dgm:prSet/>
      <dgm:spPr/>
      <dgm:t>
        <a:bodyPr/>
        <a:lstStyle/>
        <a:p>
          <a:endParaRPr lang="es-MX"/>
        </a:p>
      </dgm:t>
    </dgm:pt>
    <dgm:pt modelId="{F281DCBD-9013-4668-8F99-016622D95381}" type="sibTrans" cxnId="{03F209CA-178B-4F7F-9EF8-B377325E0F5E}">
      <dgm:prSet/>
      <dgm:spPr/>
      <dgm:t>
        <a:bodyPr/>
        <a:lstStyle/>
        <a:p>
          <a:endParaRPr lang="es-MX"/>
        </a:p>
      </dgm:t>
    </dgm:pt>
    <dgm:pt modelId="{5AAA2F49-C18A-4759-A2DB-4FBC04F75AD8}">
      <dgm:prSet phldrT="[Texto]" custT="1"/>
      <dgm:spPr>
        <a:gradFill rotWithShape="0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16200000" scaled="0"/>
        </a:gradFill>
      </dgm:spPr>
      <dgm:t>
        <a:bodyPr/>
        <a:lstStyle/>
        <a:p>
          <a:r>
            <a:rPr lang="es-CL" sz="1200" dirty="0" smtClean="0">
              <a:solidFill>
                <a:schemeClr val="tx2"/>
              </a:solidFill>
              <a:ea typeface="ＭＳ Ｐゴシック"/>
              <a:cs typeface="ＭＳ Ｐゴシック"/>
            </a:rPr>
            <a:t>2008 a la Fecha</a:t>
          </a:r>
          <a:endParaRPr lang="es-MX" sz="1200" dirty="0"/>
        </a:p>
      </dgm:t>
    </dgm:pt>
    <dgm:pt modelId="{17C21648-548E-4F21-A93B-6F1BE27660C8}" type="parTrans" cxnId="{348675B2-3B9B-4780-A7AE-FBC95D714594}">
      <dgm:prSet/>
      <dgm:spPr/>
      <dgm:t>
        <a:bodyPr/>
        <a:lstStyle/>
        <a:p>
          <a:endParaRPr lang="es-MX"/>
        </a:p>
      </dgm:t>
    </dgm:pt>
    <dgm:pt modelId="{AAAB843C-3F62-4373-B59C-CFE730DC2000}" type="sibTrans" cxnId="{348675B2-3B9B-4780-A7AE-FBC95D714594}">
      <dgm:prSet/>
      <dgm:spPr/>
      <dgm:t>
        <a:bodyPr/>
        <a:lstStyle/>
        <a:p>
          <a:endParaRPr lang="es-MX"/>
        </a:p>
      </dgm:t>
    </dgm:pt>
    <dgm:pt modelId="{05D57312-7617-4562-A20B-A8F37A409CA0}" type="pres">
      <dgm:prSet presAssocID="{7DA85F29-FE9C-4A74-9EE5-A15C5CB102BE}" presName="Name0" presStyleCnt="0">
        <dgm:presLayoutVars>
          <dgm:dir/>
          <dgm:resizeHandles val="exact"/>
        </dgm:presLayoutVars>
      </dgm:prSet>
      <dgm:spPr/>
    </dgm:pt>
    <dgm:pt modelId="{9D60E6F6-20FF-470A-955D-039B8EA14778}" type="pres">
      <dgm:prSet presAssocID="{D7A723A1-1AA9-46F1-8331-AAA97A94C7DF}" presName="parTxOnly" presStyleLbl="node1" presStyleIdx="0" presStyleCnt="3" custScaleX="33694" custLinFactNeighborX="-75989" custLinFactNeighborY="3195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CA7966C2-012F-424B-A729-6453A8112C19}" type="pres">
      <dgm:prSet presAssocID="{8B88FF62-1948-4E2C-B681-C9A1E002E023}" presName="parSpace" presStyleCnt="0"/>
      <dgm:spPr/>
    </dgm:pt>
    <dgm:pt modelId="{64ADC911-B9C1-4D01-996F-6761E1E53F82}" type="pres">
      <dgm:prSet presAssocID="{96251AA9-72DB-4A8D-AB71-AD53C91AC42E}" presName="parTxOnly" presStyleLbl="node1" presStyleIdx="1" presStyleCnt="3" custScaleX="31241" custScaleY="55555" custLinFactNeighborX="6479" custLinFactNeighborY="1452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05485C17-9FE9-4FF8-B09B-2B03F0EF0E57}" type="pres">
      <dgm:prSet presAssocID="{F281DCBD-9013-4668-8F99-016622D95381}" presName="parSpace" presStyleCnt="0"/>
      <dgm:spPr/>
    </dgm:pt>
    <dgm:pt modelId="{E49F2FAC-B880-4062-B46C-9836D4A95A79}" type="pres">
      <dgm:prSet presAssocID="{5AAA2F49-C18A-4759-A2DB-4FBC04F75AD8}" presName="parTxOnly" presStyleLbl="node1" presStyleIdx="2" presStyleCnt="3" custScaleX="39532" custLinFactNeighborX="89077">
        <dgm:presLayoutVars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DD8D02E9-433F-4364-B898-627A6A0E2F4D}" srcId="{7DA85F29-FE9C-4A74-9EE5-A15C5CB102BE}" destId="{D7A723A1-1AA9-46F1-8331-AAA97A94C7DF}" srcOrd="0" destOrd="0" parTransId="{F3205A89-3B95-4F0A-80A2-2FB663A7E2B0}" sibTransId="{8B88FF62-1948-4E2C-B681-C9A1E002E023}"/>
    <dgm:cxn modelId="{C34D53A4-A967-4C98-8211-015F9CA2FB90}" type="presOf" srcId="{D7A723A1-1AA9-46F1-8331-AAA97A94C7DF}" destId="{9D60E6F6-20FF-470A-955D-039B8EA14778}" srcOrd="0" destOrd="0" presId="urn:microsoft.com/office/officeart/2005/8/layout/hChevron3"/>
    <dgm:cxn modelId="{03F209CA-178B-4F7F-9EF8-B377325E0F5E}" srcId="{7DA85F29-FE9C-4A74-9EE5-A15C5CB102BE}" destId="{96251AA9-72DB-4A8D-AB71-AD53C91AC42E}" srcOrd="1" destOrd="0" parTransId="{FA512F18-C177-4E48-B82E-A75232E7B0F8}" sibTransId="{F281DCBD-9013-4668-8F99-016622D95381}"/>
    <dgm:cxn modelId="{B8051090-051B-4610-9EB4-B11320C0D789}" type="presOf" srcId="{96251AA9-72DB-4A8D-AB71-AD53C91AC42E}" destId="{64ADC911-B9C1-4D01-996F-6761E1E53F82}" srcOrd="0" destOrd="0" presId="urn:microsoft.com/office/officeart/2005/8/layout/hChevron3"/>
    <dgm:cxn modelId="{348675B2-3B9B-4780-A7AE-FBC95D714594}" srcId="{7DA85F29-FE9C-4A74-9EE5-A15C5CB102BE}" destId="{5AAA2F49-C18A-4759-A2DB-4FBC04F75AD8}" srcOrd="2" destOrd="0" parTransId="{17C21648-548E-4F21-A93B-6F1BE27660C8}" sibTransId="{AAAB843C-3F62-4373-B59C-CFE730DC2000}"/>
    <dgm:cxn modelId="{66416C4A-1D3A-47C0-B85C-476309087ED2}" type="presOf" srcId="{5AAA2F49-C18A-4759-A2DB-4FBC04F75AD8}" destId="{E49F2FAC-B880-4062-B46C-9836D4A95A79}" srcOrd="0" destOrd="0" presId="urn:microsoft.com/office/officeart/2005/8/layout/hChevron3"/>
    <dgm:cxn modelId="{D402A6D4-1265-4C9A-ABF4-EAA2F92E5367}" type="presOf" srcId="{7DA85F29-FE9C-4A74-9EE5-A15C5CB102BE}" destId="{05D57312-7617-4562-A20B-A8F37A409CA0}" srcOrd="0" destOrd="0" presId="urn:microsoft.com/office/officeart/2005/8/layout/hChevron3"/>
    <dgm:cxn modelId="{E5D85B50-4CA4-43F3-965E-2A3078734740}" type="presParOf" srcId="{05D57312-7617-4562-A20B-A8F37A409CA0}" destId="{9D60E6F6-20FF-470A-955D-039B8EA14778}" srcOrd="0" destOrd="0" presId="urn:microsoft.com/office/officeart/2005/8/layout/hChevron3"/>
    <dgm:cxn modelId="{D095F20E-AB54-4814-B68A-0A152B552A82}" type="presParOf" srcId="{05D57312-7617-4562-A20B-A8F37A409CA0}" destId="{CA7966C2-012F-424B-A729-6453A8112C19}" srcOrd="1" destOrd="0" presId="urn:microsoft.com/office/officeart/2005/8/layout/hChevron3"/>
    <dgm:cxn modelId="{B05E3BD7-F1CC-4792-9869-B6920D28EF20}" type="presParOf" srcId="{05D57312-7617-4562-A20B-A8F37A409CA0}" destId="{64ADC911-B9C1-4D01-996F-6761E1E53F82}" srcOrd="2" destOrd="0" presId="urn:microsoft.com/office/officeart/2005/8/layout/hChevron3"/>
    <dgm:cxn modelId="{29EBA38B-BF61-4BAE-8B8F-F2E0DD5C3383}" type="presParOf" srcId="{05D57312-7617-4562-A20B-A8F37A409CA0}" destId="{05485C17-9FE9-4FF8-B09B-2B03F0EF0E57}" srcOrd="3" destOrd="0" presId="urn:microsoft.com/office/officeart/2005/8/layout/hChevron3"/>
    <dgm:cxn modelId="{C8CBC80A-9727-4A0E-9C09-26E7B435808F}" type="presParOf" srcId="{05D57312-7617-4562-A20B-A8F37A409CA0}" destId="{E49F2FAC-B880-4062-B46C-9836D4A95A79}" srcOrd="4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70B69A8-D594-4681-A2EA-3CB67582ED4E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0C04279E-B9F2-4B4E-AE74-31D778B9D7F5}">
      <dgm:prSet phldrT="[Texto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es-ES" dirty="0" smtClean="0">
              <a:solidFill>
                <a:schemeClr val="tx2"/>
              </a:solidFill>
              <a:ea typeface="ＭＳ Ｐゴシック"/>
              <a:cs typeface="ＭＳ Ｐゴシック"/>
            </a:rPr>
            <a:t>Procesamiento UR (1969 a 1978)</a:t>
          </a:r>
        </a:p>
        <a:p>
          <a:pPr algn="l"/>
          <a:r>
            <a:rPr lang="es-ES" dirty="0" smtClean="0">
              <a:solidFill>
                <a:schemeClr val="tx2"/>
              </a:solidFill>
              <a:ea typeface="ＭＳ Ｐゴシック"/>
              <a:cs typeface="ＭＳ Ｐゴシック"/>
            </a:rPr>
            <a:t>Desarrollo (1980 a 1995) NCR-ECOM</a:t>
          </a:r>
        </a:p>
        <a:p>
          <a:pPr algn="l"/>
          <a:r>
            <a:rPr lang="es-ES" dirty="0" smtClean="0">
              <a:solidFill>
                <a:schemeClr val="tx2"/>
              </a:solidFill>
              <a:ea typeface="ＭＳ Ｐゴシック"/>
              <a:cs typeface="ＭＳ Ｐゴシック"/>
            </a:rPr>
            <a:t>Primera licitación (1992 a 1995) NCR</a:t>
          </a:r>
        </a:p>
        <a:p>
          <a:pPr algn="l"/>
          <a:r>
            <a:rPr lang="es-ES" dirty="0" smtClean="0">
              <a:solidFill>
                <a:schemeClr val="tx2"/>
              </a:solidFill>
              <a:ea typeface="ＭＳ Ｐゴシック"/>
              <a:cs typeface="ＭＳ Ｐゴシック"/>
            </a:rPr>
            <a:t>Segunda licitación (1996 a 1999) </a:t>
          </a:r>
          <a:r>
            <a:rPr lang="es-ES" dirty="0" err="1" smtClean="0">
              <a:solidFill>
                <a:schemeClr val="tx2"/>
              </a:solidFill>
              <a:ea typeface="ＭＳ Ｐゴシック"/>
              <a:cs typeface="ＭＳ Ｐゴシック"/>
            </a:rPr>
            <a:t>Microcom</a:t>
          </a:r>
          <a:r>
            <a:rPr lang="es-ES" dirty="0" smtClean="0">
              <a:solidFill>
                <a:schemeClr val="tx2"/>
              </a:solidFill>
              <a:ea typeface="ＭＳ Ｐゴシック"/>
              <a:cs typeface="ＭＳ Ｐゴシック"/>
            </a:rPr>
            <a:t> MAE.</a:t>
          </a:r>
          <a:endParaRPr lang="es-MX" dirty="0"/>
        </a:p>
      </dgm:t>
    </dgm:pt>
    <dgm:pt modelId="{FCB035BF-84D7-4B54-A25F-7FD414384EBD}" type="parTrans" cxnId="{121A13AA-CC64-44AB-983B-0A69D563473F}">
      <dgm:prSet/>
      <dgm:spPr/>
      <dgm:t>
        <a:bodyPr/>
        <a:lstStyle/>
        <a:p>
          <a:endParaRPr lang="es-MX"/>
        </a:p>
      </dgm:t>
    </dgm:pt>
    <dgm:pt modelId="{DCF29752-6471-4F9D-B676-F7294235359F}" type="sibTrans" cxnId="{121A13AA-CC64-44AB-983B-0A69D563473F}">
      <dgm:prSet/>
      <dgm:spPr/>
      <dgm:t>
        <a:bodyPr/>
        <a:lstStyle/>
        <a:p>
          <a:endParaRPr lang="es-MX"/>
        </a:p>
      </dgm:t>
    </dgm:pt>
    <dgm:pt modelId="{D40DFC30-82E8-4F09-BAFB-C43DE60F0EE3}">
      <dgm:prSet phldrT="[Texto]">
        <dgm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es-ES" dirty="0" smtClean="0">
              <a:solidFill>
                <a:schemeClr val="tx2"/>
              </a:solidFill>
              <a:ea typeface="ＭＳ Ｐゴシック"/>
              <a:cs typeface="ＭＳ Ｐゴシック"/>
            </a:rPr>
            <a:t>Tercera licitación (2000 a 2004) </a:t>
          </a:r>
        </a:p>
        <a:p>
          <a:pPr algn="l"/>
          <a:r>
            <a:rPr lang="es-ES" dirty="0" smtClean="0">
              <a:solidFill>
                <a:schemeClr val="tx2"/>
              </a:solidFill>
              <a:ea typeface="ＭＳ Ｐゴシック"/>
              <a:cs typeface="ＭＳ Ｐゴシック"/>
            </a:rPr>
            <a:t>Nacimiento SIRH INSICO: Remuneraciones</a:t>
          </a:r>
        </a:p>
        <a:p>
          <a:pPr algn="l"/>
          <a:r>
            <a:rPr lang="es-ES" dirty="0" smtClean="0">
              <a:solidFill>
                <a:schemeClr val="tx2"/>
              </a:solidFill>
              <a:ea typeface="ＭＳ Ｐゴシック"/>
              <a:cs typeface="ＭＳ Ｐゴシック"/>
            </a:rPr>
            <a:t>Prorroga Contrato (2005 al 2008)</a:t>
          </a:r>
          <a:br>
            <a:rPr lang="es-ES" dirty="0" smtClean="0">
              <a:solidFill>
                <a:schemeClr val="tx2"/>
              </a:solidFill>
              <a:ea typeface="ＭＳ Ｐゴシック"/>
              <a:cs typeface="ＭＳ Ｐゴシック"/>
            </a:rPr>
          </a:br>
          <a:r>
            <a:rPr lang="es-ES" dirty="0" smtClean="0">
              <a:solidFill>
                <a:schemeClr val="tx2"/>
              </a:solidFill>
              <a:ea typeface="ＭＳ Ｐゴシック"/>
              <a:cs typeface="ＭＳ Ｐゴシック"/>
            </a:rPr>
            <a:t>INSICO: Hoja de Vida, Bienestar, Asistencia, Capacitación, </a:t>
          </a:r>
          <a:r>
            <a:rPr lang="es-ES" dirty="0" err="1" smtClean="0">
              <a:solidFill>
                <a:schemeClr val="tx2"/>
              </a:solidFill>
              <a:ea typeface="ＭＳ Ｐゴシック"/>
              <a:cs typeface="ＭＳ Ｐゴシック"/>
            </a:rPr>
            <a:t>Autoconsulta</a:t>
          </a:r>
          <a:endParaRPr lang="es-MX" dirty="0"/>
        </a:p>
      </dgm:t>
    </dgm:pt>
    <dgm:pt modelId="{BE485E92-D354-453C-9E38-7DC8B00AE782}" type="parTrans" cxnId="{E49C6F1A-1198-4965-B466-9A1C68F44198}">
      <dgm:prSet/>
      <dgm:spPr/>
      <dgm:t>
        <a:bodyPr/>
        <a:lstStyle/>
        <a:p>
          <a:endParaRPr lang="es-MX"/>
        </a:p>
      </dgm:t>
    </dgm:pt>
    <dgm:pt modelId="{95A55C1D-83D4-49FF-94E9-672E8D66528B}" type="sibTrans" cxnId="{E49C6F1A-1198-4965-B466-9A1C68F44198}">
      <dgm:prSet/>
      <dgm:spPr/>
      <dgm:t>
        <a:bodyPr/>
        <a:lstStyle/>
        <a:p>
          <a:endParaRPr lang="es-MX"/>
        </a:p>
      </dgm:t>
    </dgm:pt>
    <dgm:pt modelId="{3C521698-3DB4-4848-9613-95278DF9C487}">
      <dgm:prSet phldrT="[Texto]">
        <dgm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dgm:style>
      </dgm:prSet>
      <dgm:spPr/>
      <dgm:t>
        <a:bodyPr/>
        <a:lstStyle/>
        <a:p>
          <a:pPr algn="l"/>
          <a:r>
            <a:rPr lang="es-CL" b="0" dirty="0" smtClean="0">
              <a:solidFill>
                <a:schemeClr val="tx2"/>
              </a:solidFill>
              <a:ea typeface="ＭＳ Ｐゴシック"/>
              <a:cs typeface="ＭＳ Ｐゴシック"/>
            </a:rPr>
            <a:t>Trato Directo (2008-2010) Transición INDRA, Encasillamiento, Retiro Voluntario, SUSESO, Gestión Local.</a:t>
          </a:r>
        </a:p>
        <a:p>
          <a:pPr algn="l"/>
          <a:r>
            <a:rPr lang="es-CL" b="0" dirty="0" smtClean="0">
              <a:solidFill>
                <a:schemeClr val="tx2"/>
              </a:solidFill>
              <a:ea typeface="ＭＳ Ｐゴシック"/>
              <a:cs typeface="ＭＳ Ｐゴシック"/>
            </a:rPr>
            <a:t>Trato Directo 2010-2011 INDRA, Documento Electrónico, </a:t>
          </a:r>
          <a:r>
            <a:rPr lang="es-CL" b="0" dirty="0" err="1" smtClean="0">
              <a:solidFill>
                <a:schemeClr val="tx2"/>
              </a:solidFill>
              <a:ea typeface="ＭＳ Ｐゴシック"/>
              <a:cs typeface="ＭＳ Ｐゴシック"/>
            </a:rPr>
            <a:t>Autoatención</a:t>
          </a:r>
          <a:r>
            <a:rPr lang="es-CL" b="0" dirty="0" smtClean="0">
              <a:solidFill>
                <a:schemeClr val="tx2"/>
              </a:solidFill>
              <a:ea typeface="ＭＳ Ｐゴシック"/>
              <a:cs typeface="ＭＳ Ｐゴシック"/>
            </a:rPr>
            <a:t>, Business </a:t>
          </a:r>
          <a:r>
            <a:rPr lang="es-CL" b="0" dirty="0" err="1" smtClean="0">
              <a:solidFill>
                <a:schemeClr val="tx2"/>
              </a:solidFill>
              <a:ea typeface="ＭＳ Ｐゴシック"/>
              <a:cs typeface="ＭＳ Ｐゴシック"/>
            </a:rPr>
            <a:t>Intelligence</a:t>
          </a:r>
          <a:endParaRPr lang="es-CL" b="0" dirty="0" smtClean="0">
            <a:solidFill>
              <a:schemeClr val="tx2"/>
            </a:solidFill>
            <a:ea typeface="ＭＳ Ｐゴシック"/>
            <a:cs typeface="ＭＳ Ｐゴシック"/>
          </a:endParaRPr>
        </a:p>
        <a:p>
          <a:pPr algn="l"/>
          <a:r>
            <a:rPr lang="es-CL" b="0" dirty="0" smtClean="0">
              <a:solidFill>
                <a:schemeClr val="tx2"/>
              </a:solidFill>
            </a:rPr>
            <a:t>Convenio Marco Mantención y  Funcionamiento  SIRH  2012 </a:t>
          </a:r>
          <a:r>
            <a:rPr lang="es-CL" b="0" dirty="0" err="1" smtClean="0">
              <a:solidFill>
                <a:schemeClr val="tx2"/>
              </a:solidFill>
            </a:rPr>
            <a:t>Feb</a:t>
          </a:r>
          <a:r>
            <a:rPr lang="es-CL" b="0" dirty="0" smtClean="0">
              <a:solidFill>
                <a:schemeClr val="tx2"/>
              </a:solidFill>
            </a:rPr>
            <a:t> – 2014 Ene.</a:t>
          </a:r>
          <a:endParaRPr lang="es-MX" b="0" dirty="0"/>
        </a:p>
      </dgm:t>
    </dgm:pt>
    <dgm:pt modelId="{316EA462-A0E8-429E-896C-B7EF84050678}" type="parTrans" cxnId="{71A9A5A9-7344-4D4B-AD91-04DE23C8EAF3}">
      <dgm:prSet/>
      <dgm:spPr/>
      <dgm:t>
        <a:bodyPr/>
        <a:lstStyle/>
        <a:p>
          <a:endParaRPr lang="es-MX"/>
        </a:p>
      </dgm:t>
    </dgm:pt>
    <dgm:pt modelId="{AFE62491-4732-470F-B4F7-D30A0D99E7CD}" type="sibTrans" cxnId="{71A9A5A9-7344-4D4B-AD91-04DE23C8EAF3}">
      <dgm:prSet/>
      <dgm:spPr/>
      <dgm:t>
        <a:bodyPr/>
        <a:lstStyle/>
        <a:p>
          <a:endParaRPr lang="es-MX"/>
        </a:p>
      </dgm:t>
    </dgm:pt>
    <dgm:pt modelId="{E3623319-4D23-4315-B23F-8F644436E55B}" type="pres">
      <dgm:prSet presAssocID="{B70B69A8-D594-4681-A2EA-3CB67582ED4E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MX"/>
        </a:p>
      </dgm:t>
    </dgm:pt>
    <dgm:pt modelId="{A0D13C5A-1732-4E45-94B3-8A77778ECFB7}" type="pres">
      <dgm:prSet presAssocID="{0C04279E-B9F2-4B4E-AE74-31D778B9D7F5}" presName="composite" presStyleCnt="0"/>
      <dgm:spPr/>
    </dgm:pt>
    <dgm:pt modelId="{9475DE79-1106-417D-88F2-8189E895A114}" type="pres">
      <dgm:prSet presAssocID="{0C04279E-B9F2-4B4E-AE74-31D778B9D7F5}" presName="bentUpArrow1" presStyleLbl="alignImgPlace1" presStyleIdx="0" presStyleCnt="2" custAng="0" custScaleX="53039" custLinFactNeighborX="-15433" custLinFactNeighborY="5264"/>
      <dgm:spPr/>
    </dgm:pt>
    <dgm:pt modelId="{5F78804F-6AAC-444B-8CD3-A41EECC96F0D}" type="pres">
      <dgm:prSet presAssocID="{0C04279E-B9F2-4B4E-AE74-31D778B9D7F5}" presName="ParentText" presStyleLbl="node1" presStyleIdx="0" presStyleCnt="3" custScaleX="207218" custScaleY="120379" custLinFactNeighborX="-29137" custLinFactNeighborY="-170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E2D1D10C-D93B-447F-95CA-EB8F3FA4CDAD}" type="pres">
      <dgm:prSet presAssocID="{0C04279E-B9F2-4B4E-AE74-31D778B9D7F5}" presName="ChildText" presStyleLbl="revTx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9D47E9A2-00CA-4D33-82EB-FD66572DA229}" type="pres">
      <dgm:prSet presAssocID="{DCF29752-6471-4F9D-B676-F7294235359F}" presName="sibTrans" presStyleCnt="0"/>
      <dgm:spPr/>
    </dgm:pt>
    <dgm:pt modelId="{820149FF-67BF-4D5E-A3C6-5B01C52DE115}" type="pres">
      <dgm:prSet presAssocID="{D40DFC30-82E8-4F09-BAFB-C43DE60F0EE3}" presName="composite" presStyleCnt="0"/>
      <dgm:spPr/>
    </dgm:pt>
    <dgm:pt modelId="{20F999D4-87E8-4634-9BB9-27FC9D329B12}" type="pres">
      <dgm:prSet presAssocID="{D40DFC30-82E8-4F09-BAFB-C43DE60F0EE3}" presName="bentUpArrow1" presStyleLbl="alignImgPlace1" presStyleIdx="1" presStyleCnt="2" custScaleX="67897" custLinFactNeighborX="37213" custLinFactNeighborY="16947"/>
      <dgm:spPr/>
    </dgm:pt>
    <dgm:pt modelId="{E7596479-60B9-4C3A-9356-0FE54D76AF70}" type="pres">
      <dgm:prSet presAssocID="{D40DFC30-82E8-4F09-BAFB-C43DE60F0EE3}" presName="ParentText" presStyleLbl="node1" presStyleIdx="1" presStyleCnt="3" custScaleX="190765" custScaleY="117949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5CF372A5-6405-4DEF-8CB9-01C20744FE0E}" type="pres">
      <dgm:prSet presAssocID="{D40DFC30-82E8-4F09-BAFB-C43DE60F0EE3}" presName="ChildText" presStyleLbl="revTx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MX"/>
        </a:p>
      </dgm:t>
    </dgm:pt>
    <dgm:pt modelId="{B8082237-87D3-4F24-9CDC-B14D91CDC36A}" type="pres">
      <dgm:prSet presAssocID="{95A55C1D-83D4-49FF-94E9-672E8D66528B}" presName="sibTrans" presStyleCnt="0"/>
      <dgm:spPr/>
    </dgm:pt>
    <dgm:pt modelId="{433B973C-F34C-444F-848E-BFA2FAB73CEF}" type="pres">
      <dgm:prSet presAssocID="{3C521698-3DB4-4848-9613-95278DF9C487}" presName="composite" presStyleCnt="0"/>
      <dgm:spPr/>
    </dgm:pt>
    <dgm:pt modelId="{E399DF24-1AED-4785-BDB4-0F4A3370C44C}" type="pres">
      <dgm:prSet presAssocID="{3C521698-3DB4-4848-9613-95278DF9C487}" presName="ParentText" presStyleLbl="node1" presStyleIdx="2" presStyleCnt="3" custScaleX="220452" custScaleY="117044" custLinFactNeighborX="27825" custLinFactNeighborY="170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MX"/>
        </a:p>
      </dgm:t>
    </dgm:pt>
  </dgm:ptLst>
  <dgm:cxnLst>
    <dgm:cxn modelId="{3BFBEFEF-8472-45BF-B859-C82C8FD22A27}" type="presOf" srcId="{3C521698-3DB4-4848-9613-95278DF9C487}" destId="{E399DF24-1AED-4785-BDB4-0F4A3370C44C}" srcOrd="0" destOrd="0" presId="urn:microsoft.com/office/officeart/2005/8/layout/StepDownProcess"/>
    <dgm:cxn modelId="{121A13AA-CC64-44AB-983B-0A69D563473F}" srcId="{B70B69A8-D594-4681-A2EA-3CB67582ED4E}" destId="{0C04279E-B9F2-4B4E-AE74-31D778B9D7F5}" srcOrd="0" destOrd="0" parTransId="{FCB035BF-84D7-4B54-A25F-7FD414384EBD}" sibTransId="{DCF29752-6471-4F9D-B676-F7294235359F}"/>
    <dgm:cxn modelId="{CA3F713D-404B-4534-AE8F-701F0261F55E}" type="presOf" srcId="{D40DFC30-82E8-4F09-BAFB-C43DE60F0EE3}" destId="{E7596479-60B9-4C3A-9356-0FE54D76AF70}" srcOrd="0" destOrd="0" presId="urn:microsoft.com/office/officeart/2005/8/layout/StepDownProcess"/>
    <dgm:cxn modelId="{E49C6F1A-1198-4965-B466-9A1C68F44198}" srcId="{B70B69A8-D594-4681-A2EA-3CB67582ED4E}" destId="{D40DFC30-82E8-4F09-BAFB-C43DE60F0EE3}" srcOrd="1" destOrd="0" parTransId="{BE485E92-D354-453C-9E38-7DC8B00AE782}" sibTransId="{95A55C1D-83D4-49FF-94E9-672E8D66528B}"/>
    <dgm:cxn modelId="{EAD9A5AA-D3A0-4482-B23D-D0821AA5DD90}" type="presOf" srcId="{0C04279E-B9F2-4B4E-AE74-31D778B9D7F5}" destId="{5F78804F-6AAC-444B-8CD3-A41EECC96F0D}" srcOrd="0" destOrd="0" presId="urn:microsoft.com/office/officeart/2005/8/layout/StepDownProcess"/>
    <dgm:cxn modelId="{189972F6-B9C1-44FE-BD1F-2869116B8FA4}" type="presOf" srcId="{B70B69A8-D594-4681-A2EA-3CB67582ED4E}" destId="{E3623319-4D23-4315-B23F-8F644436E55B}" srcOrd="0" destOrd="0" presId="urn:microsoft.com/office/officeart/2005/8/layout/StepDownProcess"/>
    <dgm:cxn modelId="{71A9A5A9-7344-4D4B-AD91-04DE23C8EAF3}" srcId="{B70B69A8-D594-4681-A2EA-3CB67582ED4E}" destId="{3C521698-3DB4-4848-9613-95278DF9C487}" srcOrd="2" destOrd="0" parTransId="{316EA462-A0E8-429E-896C-B7EF84050678}" sibTransId="{AFE62491-4732-470F-B4F7-D30A0D99E7CD}"/>
    <dgm:cxn modelId="{BEA1B4BE-87BB-427E-8410-1CE4278BB76D}" type="presParOf" srcId="{E3623319-4D23-4315-B23F-8F644436E55B}" destId="{A0D13C5A-1732-4E45-94B3-8A77778ECFB7}" srcOrd="0" destOrd="0" presId="urn:microsoft.com/office/officeart/2005/8/layout/StepDownProcess"/>
    <dgm:cxn modelId="{A90AA347-FA7F-4BC9-BCA4-CD39972AD54F}" type="presParOf" srcId="{A0D13C5A-1732-4E45-94B3-8A77778ECFB7}" destId="{9475DE79-1106-417D-88F2-8189E895A114}" srcOrd="0" destOrd="0" presId="urn:microsoft.com/office/officeart/2005/8/layout/StepDownProcess"/>
    <dgm:cxn modelId="{1E769F2C-4341-4ED9-B17A-ED1335659331}" type="presParOf" srcId="{A0D13C5A-1732-4E45-94B3-8A77778ECFB7}" destId="{5F78804F-6AAC-444B-8CD3-A41EECC96F0D}" srcOrd="1" destOrd="0" presId="urn:microsoft.com/office/officeart/2005/8/layout/StepDownProcess"/>
    <dgm:cxn modelId="{B1534DC2-0539-46BE-B76A-BEC02E0E57AE}" type="presParOf" srcId="{A0D13C5A-1732-4E45-94B3-8A77778ECFB7}" destId="{E2D1D10C-D93B-447F-95CA-EB8F3FA4CDAD}" srcOrd="2" destOrd="0" presId="urn:microsoft.com/office/officeart/2005/8/layout/StepDownProcess"/>
    <dgm:cxn modelId="{5944FA6C-6A1E-45F1-AE78-BD740C5CE887}" type="presParOf" srcId="{E3623319-4D23-4315-B23F-8F644436E55B}" destId="{9D47E9A2-00CA-4D33-82EB-FD66572DA229}" srcOrd="1" destOrd="0" presId="urn:microsoft.com/office/officeart/2005/8/layout/StepDownProcess"/>
    <dgm:cxn modelId="{8F9F49E8-3FAD-4BAD-BB2F-298E80B7572A}" type="presParOf" srcId="{E3623319-4D23-4315-B23F-8F644436E55B}" destId="{820149FF-67BF-4D5E-A3C6-5B01C52DE115}" srcOrd="2" destOrd="0" presId="urn:microsoft.com/office/officeart/2005/8/layout/StepDownProcess"/>
    <dgm:cxn modelId="{8CBC1F1B-8EC8-4A0E-8DA0-753826807199}" type="presParOf" srcId="{820149FF-67BF-4D5E-A3C6-5B01C52DE115}" destId="{20F999D4-87E8-4634-9BB9-27FC9D329B12}" srcOrd="0" destOrd="0" presId="urn:microsoft.com/office/officeart/2005/8/layout/StepDownProcess"/>
    <dgm:cxn modelId="{65A05093-D12A-4064-8DE4-3CE953734198}" type="presParOf" srcId="{820149FF-67BF-4D5E-A3C6-5B01C52DE115}" destId="{E7596479-60B9-4C3A-9356-0FE54D76AF70}" srcOrd="1" destOrd="0" presId="urn:microsoft.com/office/officeart/2005/8/layout/StepDownProcess"/>
    <dgm:cxn modelId="{95EB7CB2-9922-4665-8399-A99129AE4696}" type="presParOf" srcId="{820149FF-67BF-4D5E-A3C6-5B01C52DE115}" destId="{5CF372A5-6405-4DEF-8CB9-01C20744FE0E}" srcOrd="2" destOrd="0" presId="urn:microsoft.com/office/officeart/2005/8/layout/StepDownProcess"/>
    <dgm:cxn modelId="{E468BECB-D163-4E64-96EA-BB4028896957}" type="presParOf" srcId="{E3623319-4D23-4315-B23F-8F644436E55B}" destId="{B8082237-87D3-4F24-9CDC-B14D91CDC36A}" srcOrd="3" destOrd="0" presId="urn:microsoft.com/office/officeart/2005/8/layout/StepDownProcess"/>
    <dgm:cxn modelId="{C9DF802D-CF1B-48EA-A4D6-FE6DD18436E5}" type="presParOf" srcId="{E3623319-4D23-4315-B23F-8F644436E55B}" destId="{433B973C-F34C-444F-848E-BFA2FAB73CEF}" srcOrd="4" destOrd="0" presId="urn:microsoft.com/office/officeart/2005/8/layout/StepDownProcess"/>
    <dgm:cxn modelId="{4C13F59F-2D94-4041-A3FB-D8688A58F5EA}" type="presParOf" srcId="{433B973C-F34C-444F-848E-BFA2FAB73CEF}" destId="{E399DF24-1AED-4785-BDB4-0F4A3370C44C}" srcOrd="0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xmlns="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362BDA-4CC6-4232-9DBC-E6A7D206BE0D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DB48091-5D28-495D-84BF-E121EC1F0BE3}">
      <dgm:prSet phldrT="[Texto]"/>
      <dgm:spPr/>
      <dgm:t>
        <a:bodyPr/>
        <a:lstStyle/>
        <a:p>
          <a:r>
            <a:rPr lang="es-CL" dirty="0" smtClean="0"/>
            <a:t>Mantención Evolutiva – Desarrollo (1480 Hrs./mes)</a:t>
          </a:r>
          <a:endParaRPr lang="en-US" dirty="0"/>
        </a:p>
      </dgm:t>
    </dgm:pt>
    <dgm:pt modelId="{B8082B78-6216-4DDD-87F0-8CEB2FB951EF}" type="parTrans" cxnId="{5F0AB0A5-1367-4383-8DD1-57BF46F98091}">
      <dgm:prSet/>
      <dgm:spPr/>
      <dgm:t>
        <a:bodyPr/>
        <a:lstStyle/>
        <a:p>
          <a:endParaRPr lang="en-US"/>
        </a:p>
      </dgm:t>
    </dgm:pt>
    <dgm:pt modelId="{4F96A35A-2655-44F5-8C4F-D8CF3445EED7}" type="sibTrans" cxnId="{5F0AB0A5-1367-4383-8DD1-57BF46F98091}">
      <dgm:prSet/>
      <dgm:spPr/>
      <dgm:t>
        <a:bodyPr/>
        <a:lstStyle/>
        <a:p>
          <a:endParaRPr lang="en-US"/>
        </a:p>
      </dgm:t>
    </dgm:pt>
    <dgm:pt modelId="{36AB7D6D-5603-43A9-8970-2E6A419285D9}">
      <dgm:prSet phldrT="[Texto]"/>
      <dgm:spPr/>
      <dgm:t>
        <a:bodyPr/>
        <a:lstStyle/>
        <a:p>
          <a:r>
            <a:rPr lang="es-CL" dirty="0" smtClean="0"/>
            <a:t>Mantención Correctiva  (640 Hrs./mes)</a:t>
          </a:r>
          <a:endParaRPr lang="en-US" dirty="0"/>
        </a:p>
      </dgm:t>
    </dgm:pt>
    <dgm:pt modelId="{1863DC10-F04C-46D5-8BFE-DC03A57FED21}" type="parTrans" cxnId="{392D83E3-D1A2-41E7-8365-A78110A46480}">
      <dgm:prSet/>
      <dgm:spPr/>
      <dgm:t>
        <a:bodyPr/>
        <a:lstStyle/>
        <a:p>
          <a:endParaRPr lang="en-US"/>
        </a:p>
      </dgm:t>
    </dgm:pt>
    <dgm:pt modelId="{38B9572F-B498-4C77-BFCE-6BC4D852AD4A}" type="sibTrans" cxnId="{392D83E3-D1A2-41E7-8365-A78110A46480}">
      <dgm:prSet/>
      <dgm:spPr/>
      <dgm:t>
        <a:bodyPr/>
        <a:lstStyle/>
        <a:p>
          <a:endParaRPr lang="en-US"/>
        </a:p>
      </dgm:t>
    </dgm:pt>
    <dgm:pt modelId="{C6549D44-856F-4471-BB0F-AA4D96DB51A8}">
      <dgm:prSet phldrT="[Texto]"/>
      <dgm:spPr/>
      <dgm:t>
        <a:bodyPr/>
        <a:lstStyle/>
        <a:p>
          <a:r>
            <a:rPr lang="es-CL" dirty="0" smtClean="0"/>
            <a:t>Capacitación en SIRH (640 Hrs./mes)</a:t>
          </a:r>
          <a:endParaRPr lang="en-US" dirty="0"/>
        </a:p>
      </dgm:t>
    </dgm:pt>
    <dgm:pt modelId="{9B4283BD-25C3-4389-8D4D-3F8AE52C81F5}" type="parTrans" cxnId="{0E2355A1-27B6-4447-805B-1CFF735CB4BD}">
      <dgm:prSet/>
      <dgm:spPr/>
      <dgm:t>
        <a:bodyPr/>
        <a:lstStyle/>
        <a:p>
          <a:endParaRPr lang="en-US"/>
        </a:p>
      </dgm:t>
    </dgm:pt>
    <dgm:pt modelId="{2E457535-777D-4779-A8E9-01D95B04666C}" type="sibTrans" cxnId="{0E2355A1-27B6-4447-805B-1CFF735CB4BD}">
      <dgm:prSet/>
      <dgm:spPr/>
      <dgm:t>
        <a:bodyPr/>
        <a:lstStyle/>
        <a:p>
          <a:endParaRPr lang="en-US"/>
        </a:p>
      </dgm:t>
    </dgm:pt>
    <dgm:pt modelId="{DC14D0DA-E622-426C-914B-8C6CA203B55A}">
      <dgm:prSet phldrT="[Texto]"/>
      <dgm:spPr/>
      <dgm:t>
        <a:bodyPr/>
        <a:lstStyle/>
        <a:p>
          <a:r>
            <a:rPr lang="es-CL" dirty="0" smtClean="0"/>
            <a:t>Soporte a la Explotación del Sistema</a:t>
          </a:r>
          <a:endParaRPr lang="en-US" dirty="0"/>
        </a:p>
      </dgm:t>
    </dgm:pt>
    <dgm:pt modelId="{C931B218-072B-43B1-8F5C-C2EF9A56DD63}" type="parTrans" cxnId="{0EDDE22A-F237-4255-BFBD-ABF36FE98E13}">
      <dgm:prSet/>
      <dgm:spPr/>
      <dgm:t>
        <a:bodyPr/>
        <a:lstStyle/>
        <a:p>
          <a:endParaRPr lang="en-US"/>
        </a:p>
      </dgm:t>
    </dgm:pt>
    <dgm:pt modelId="{5B3BA0EB-AEED-4A8E-95B6-659A16F1DEF7}" type="sibTrans" cxnId="{0EDDE22A-F237-4255-BFBD-ABF36FE98E13}">
      <dgm:prSet/>
      <dgm:spPr/>
      <dgm:t>
        <a:bodyPr/>
        <a:lstStyle/>
        <a:p>
          <a:endParaRPr lang="en-US"/>
        </a:p>
      </dgm:t>
    </dgm:pt>
    <dgm:pt modelId="{A27C2295-2162-4255-8E8B-BD7DE0182036}">
      <dgm:prSet phldrT="[Texto]"/>
      <dgm:spPr/>
      <dgm:t>
        <a:bodyPr/>
        <a:lstStyle/>
        <a:p>
          <a:r>
            <a:rPr lang="es-CL" dirty="0" smtClean="0"/>
            <a:t>Respaldo de Información</a:t>
          </a:r>
          <a:endParaRPr lang="en-US" dirty="0"/>
        </a:p>
      </dgm:t>
    </dgm:pt>
    <dgm:pt modelId="{7790DF9E-2532-46F4-920A-C362FE89DCDD}" type="parTrans" cxnId="{3E3005E6-A305-4CD8-BBB0-DA6ADE40033A}">
      <dgm:prSet/>
      <dgm:spPr/>
      <dgm:t>
        <a:bodyPr/>
        <a:lstStyle/>
        <a:p>
          <a:endParaRPr lang="en-US"/>
        </a:p>
      </dgm:t>
    </dgm:pt>
    <dgm:pt modelId="{B0B23FDD-0709-4C0E-9D64-BD889F0F558A}" type="sibTrans" cxnId="{3E3005E6-A305-4CD8-BBB0-DA6ADE40033A}">
      <dgm:prSet/>
      <dgm:spPr/>
      <dgm:t>
        <a:bodyPr/>
        <a:lstStyle/>
        <a:p>
          <a:endParaRPr lang="en-US"/>
        </a:p>
      </dgm:t>
    </dgm:pt>
    <dgm:pt modelId="{1F6DE4E8-C033-49D2-83A2-B4A2467786A0}">
      <dgm:prSet phldrT="[Texto]"/>
      <dgm:spPr/>
      <dgm:t>
        <a:bodyPr/>
        <a:lstStyle/>
        <a:p>
          <a:r>
            <a:rPr lang="es-CL" dirty="0" smtClean="0"/>
            <a:t>Gestión de Problemas</a:t>
          </a:r>
          <a:endParaRPr lang="en-US" dirty="0"/>
        </a:p>
      </dgm:t>
    </dgm:pt>
    <dgm:pt modelId="{FEC16661-815C-4ED1-BEDA-4F98EE7F5C99}" type="parTrans" cxnId="{2271D2C8-288A-4968-A10B-27D8017ABFD4}">
      <dgm:prSet/>
      <dgm:spPr/>
      <dgm:t>
        <a:bodyPr/>
        <a:lstStyle/>
        <a:p>
          <a:endParaRPr lang="en-US"/>
        </a:p>
      </dgm:t>
    </dgm:pt>
    <dgm:pt modelId="{C9C4B0FD-449A-4591-BA56-64A9217FE379}" type="sibTrans" cxnId="{2271D2C8-288A-4968-A10B-27D8017ABFD4}">
      <dgm:prSet/>
      <dgm:spPr/>
      <dgm:t>
        <a:bodyPr/>
        <a:lstStyle/>
        <a:p>
          <a:endParaRPr lang="en-US"/>
        </a:p>
      </dgm:t>
    </dgm:pt>
    <dgm:pt modelId="{D3076F83-D03C-428D-8A4F-777E54270C64}">
      <dgm:prSet phldrT="[Texto]"/>
      <dgm:spPr/>
      <dgm:t>
        <a:bodyPr/>
        <a:lstStyle/>
        <a:p>
          <a:r>
            <a:rPr lang="es-CL" dirty="0" smtClean="0"/>
            <a:t>Requerimientos de Información</a:t>
          </a:r>
          <a:endParaRPr lang="en-US" dirty="0"/>
        </a:p>
      </dgm:t>
    </dgm:pt>
    <dgm:pt modelId="{36F2FA2A-C94B-4623-9E14-F17141FB5FDF}" type="parTrans" cxnId="{1F9716DD-2A47-4391-92C9-DFF8C2B85345}">
      <dgm:prSet/>
      <dgm:spPr/>
      <dgm:t>
        <a:bodyPr/>
        <a:lstStyle/>
        <a:p>
          <a:endParaRPr lang="en-US"/>
        </a:p>
      </dgm:t>
    </dgm:pt>
    <dgm:pt modelId="{E9BA4BD6-F9BF-4701-8107-AAEBC5E306B4}" type="sibTrans" cxnId="{1F9716DD-2A47-4391-92C9-DFF8C2B85345}">
      <dgm:prSet/>
      <dgm:spPr/>
      <dgm:t>
        <a:bodyPr/>
        <a:lstStyle/>
        <a:p>
          <a:endParaRPr lang="en-US"/>
        </a:p>
      </dgm:t>
    </dgm:pt>
    <dgm:pt modelId="{9FF05F5D-E313-4F0D-946E-F52BA18CD439}">
      <dgm:prSet phldrT="[Texto]"/>
      <dgm:spPr/>
      <dgm:t>
        <a:bodyPr/>
        <a:lstStyle/>
        <a:p>
          <a:r>
            <a:rPr lang="es-CL" dirty="0" smtClean="0"/>
            <a:t>Bases Documentales (Publicación)</a:t>
          </a:r>
          <a:endParaRPr lang="en-US" dirty="0"/>
        </a:p>
      </dgm:t>
    </dgm:pt>
    <dgm:pt modelId="{8A57A07B-852E-4072-88F0-80FD38F2E87E}" type="parTrans" cxnId="{C19A08CA-3F97-4660-AC1C-E80224BDBEB6}">
      <dgm:prSet/>
      <dgm:spPr/>
      <dgm:t>
        <a:bodyPr/>
        <a:lstStyle/>
        <a:p>
          <a:endParaRPr lang="en-US"/>
        </a:p>
      </dgm:t>
    </dgm:pt>
    <dgm:pt modelId="{CA6334B5-7DFE-48A2-9F8E-4A1D8587D1E2}" type="sibTrans" cxnId="{C19A08CA-3F97-4660-AC1C-E80224BDBEB6}">
      <dgm:prSet/>
      <dgm:spPr/>
      <dgm:t>
        <a:bodyPr/>
        <a:lstStyle/>
        <a:p>
          <a:endParaRPr lang="en-US"/>
        </a:p>
      </dgm:t>
    </dgm:pt>
    <dgm:pt modelId="{957B9B3D-71E8-43CA-B9FB-7D512B71395D}">
      <dgm:prSet phldrT="[Texto]"/>
      <dgm:spPr/>
      <dgm:t>
        <a:bodyPr/>
        <a:lstStyle/>
        <a:p>
          <a:r>
            <a:rPr lang="es-CL" dirty="0" smtClean="0"/>
            <a:t>Manual de Procedimiento en Línea Consolidado</a:t>
          </a:r>
          <a:endParaRPr lang="en-US" dirty="0"/>
        </a:p>
      </dgm:t>
    </dgm:pt>
    <dgm:pt modelId="{E67E50EB-28A6-4302-A670-379A46C1E91B}" type="parTrans" cxnId="{B7624EE1-4F3E-4DFA-AB16-61B69E000E7A}">
      <dgm:prSet/>
      <dgm:spPr/>
      <dgm:t>
        <a:bodyPr/>
        <a:lstStyle/>
        <a:p>
          <a:endParaRPr lang="en-US"/>
        </a:p>
      </dgm:t>
    </dgm:pt>
    <dgm:pt modelId="{1E96E94D-6F1F-46FB-A567-F60842C37E4B}" type="sibTrans" cxnId="{B7624EE1-4F3E-4DFA-AB16-61B69E000E7A}">
      <dgm:prSet/>
      <dgm:spPr/>
      <dgm:t>
        <a:bodyPr/>
        <a:lstStyle/>
        <a:p>
          <a:endParaRPr lang="en-US"/>
        </a:p>
      </dgm:t>
    </dgm:pt>
    <dgm:pt modelId="{25C8777B-C596-42A5-A132-3C4C4F654A9E}">
      <dgm:prSet phldrT="[Texto]"/>
      <dgm:spPr/>
      <dgm:t>
        <a:bodyPr/>
        <a:lstStyle/>
        <a:p>
          <a:r>
            <a:rPr lang="es-CL" dirty="0" smtClean="0"/>
            <a:t>Talleres y Guías de Casos (Publicación)</a:t>
          </a:r>
          <a:endParaRPr lang="en-US" dirty="0"/>
        </a:p>
      </dgm:t>
    </dgm:pt>
    <dgm:pt modelId="{32C7912D-04D6-4272-BECC-39963C7389DA}" type="parTrans" cxnId="{3DBB6A53-5A3D-4A85-8D95-3306FA2B8836}">
      <dgm:prSet/>
      <dgm:spPr/>
      <dgm:t>
        <a:bodyPr/>
        <a:lstStyle/>
        <a:p>
          <a:endParaRPr lang="en-US"/>
        </a:p>
      </dgm:t>
    </dgm:pt>
    <dgm:pt modelId="{5979B5AA-EA4D-40AB-AE8B-39B329755F65}" type="sibTrans" cxnId="{3DBB6A53-5A3D-4A85-8D95-3306FA2B8836}">
      <dgm:prSet/>
      <dgm:spPr/>
      <dgm:t>
        <a:bodyPr/>
        <a:lstStyle/>
        <a:p>
          <a:endParaRPr lang="en-US"/>
        </a:p>
      </dgm:t>
    </dgm:pt>
    <dgm:pt modelId="{C39EC135-9D6D-4F66-86CE-AA2F36A8B6B1}">
      <dgm:prSet phldrT="[Texto]"/>
      <dgm:spPr/>
      <dgm:t>
        <a:bodyPr/>
        <a:lstStyle/>
        <a:p>
          <a:r>
            <a:rPr lang="es-CL" dirty="0" smtClean="0"/>
            <a:t>Certificación de SIRH en Windows 7</a:t>
          </a:r>
          <a:endParaRPr lang="en-US" dirty="0"/>
        </a:p>
      </dgm:t>
    </dgm:pt>
    <dgm:pt modelId="{9C86CDBA-3BB6-4569-8B7C-B1852E9B4776}" type="parTrans" cxnId="{BF4DAE7B-5483-4441-8541-B2CB8CC05F57}">
      <dgm:prSet/>
      <dgm:spPr/>
      <dgm:t>
        <a:bodyPr/>
        <a:lstStyle/>
        <a:p>
          <a:endParaRPr lang="en-US"/>
        </a:p>
      </dgm:t>
    </dgm:pt>
    <dgm:pt modelId="{8257DFFA-6361-4D0C-8C6E-A05605D39687}" type="sibTrans" cxnId="{BF4DAE7B-5483-4441-8541-B2CB8CC05F57}">
      <dgm:prSet/>
      <dgm:spPr/>
      <dgm:t>
        <a:bodyPr/>
        <a:lstStyle/>
        <a:p>
          <a:endParaRPr lang="en-US"/>
        </a:p>
      </dgm:t>
    </dgm:pt>
    <dgm:pt modelId="{1C76C7D4-CAAC-4C88-9334-6D61A255BD0F}" type="pres">
      <dgm:prSet presAssocID="{D3362BDA-4CC6-4232-9DBC-E6A7D206BE0D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AB26715-46FF-4BDD-9C0C-467491E08AEF}" type="pres">
      <dgm:prSet presAssocID="{DDB48091-5D28-495D-84BF-E121EC1F0BE3}" presName="parentLin" presStyleCnt="0"/>
      <dgm:spPr/>
    </dgm:pt>
    <dgm:pt modelId="{72206852-0F4A-45DD-8484-187754676068}" type="pres">
      <dgm:prSet presAssocID="{DDB48091-5D28-495D-84BF-E121EC1F0BE3}" presName="parentLeftMargin" presStyleLbl="node1" presStyleIdx="0" presStyleCnt="11"/>
      <dgm:spPr/>
      <dgm:t>
        <a:bodyPr/>
        <a:lstStyle/>
        <a:p>
          <a:endParaRPr lang="en-US"/>
        </a:p>
      </dgm:t>
    </dgm:pt>
    <dgm:pt modelId="{69F052B6-BA05-4C74-8682-978A23679F5B}" type="pres">
      <dgm:prSet presAssocID="{DDB48091-5D28-495D-84BF-E121EC1F0BE3}" presName="parentText" presStyleLbl="node1" presStyleIdx="0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895B0F1-6A2A-4286-90DF-860979D5FE03}" type="pres">
      <dgm:prSet presAssocID="{DDB48091-5D28-495D-84BF-E121EC1F0BE3}" presName="negativeSpace" presStyleCnt="0"/>
      <dgm:spPr/>
    </dgm:pt>
    <dgm:pt modelId="{FD7D3429-25FE-48E0-B627-F040D7F8BB90}" type="pres">
      <dgm:prSet presAssocID="{DDB48091-5D28-495D-84BF-E121EC1F0BE3}" presName="childText" presStyleLbl="conFgAcc1" presStyleIdx="0" presStyleCnt="11">
        <dgm:presLayoutVars>
          <dgm:bulletEnabled val="1"/>
        </dgm:presLayoutVars>
      </dgm:prSet>
      <dgm:spPr/>
    </dgm:pt>
    <dgm:pt modelId="{CB93457D-7AAC-4867-BF35-389551964399}" type="pres">
      <dgm:prSet presAssocID="{4F96A35A-2655-44F5-8C4F-D8CF3445EED7}" presName="spaceBetweenRectangles" presStyleCnt="0"/>
      <dgm:spPr/>
    </dgm:pt>
    <dgm:pt modelId="{AC36485F-E064-4C63-B143-6C6EF1CFA31E}" type="pres">
      <dgm:prSet presAssocID="{36AB7D6D-5603-43A9-8970-2E6A419285D9}" presName="parentLin" presStyleCnt="0"/>
      <dgm:spPr/>
    </dgm:pt>
    <dgm:pt modelId="{6EBD42D8-7E90-4310-91F9-84B302034A2F}" type="pres">
      <dgm:prSet presAssocID="{36AB7D6D-5603-43A9-8970-2E6A419285D9}" presName="parentLeftMargin" presStyleLbl="node1" presStyleIdx="0" presStyleCnt="11"/>
      <dgm:spPr/>
      <dgm:t>
        <a:bodyPr/>
        <a:lstStyle/>
        <a:p>
          <a:endParaRPr lang="en-US"/>
        </a:p>
      </dgm:t>
    </dgm:pt>
    <dgm:pt modelId="{BC616A37-E778-4407-8353-4AA9CE42A496}" type="pres">
      <dgm:prSet presAssocID="{36AB7D6D-5603-43A9-8970-2E6A419285D9}" presName="parentText" presStyleLbl="node1" presStyleIdx="1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97099F1-5F92-407E-879B-5B15BAFA5D44}" type="pres">
      <dgm:prSet presAssocID="{36AB7D6D-5603-43A9-8970-2E6A419285D9}" presName="negativeSpace" presStyleCnt="0"/>
      <dgm:spPr/>
    </dgm:pt>
    <dgm:pt modelId="{586CFFFD-0F20-4762-A87C-0F593F2F1807}" type="pres">
      <dgm:prSet presAssocID="{36AB7D6D-5603-43A9-8970-2E6A419285D9}" presName="childText" presStyleLbl="conFgAcc1" presStyleIdx="1" presStyleCnt="11">
        <dgm:presLayoutVars>
          <dgm:bulletEnabled val="1"/>
        </dgm:presLayoutVars>
      </dgm:prSet>
      <dgm:spPr/>
    </dgm:pt>
    <dgm:pt modelId="{43C7183F-D657-42BC-AF7E-8D9B0E5F34E4}" type="pres">
      <dgm:prSet presAssocID="{38B9572F-B498-4C77-BFCE-6BC4D852AD4A}" presName="spaceBetweenRectangles" presStyleCnt="0"/>
      <dgm:spPr/>
    </dgm:pt>
    <dgm:pt modelId="{56DB5A7D-949C-4D63-BAC9-E670F2327699}" type="pres">
      <dgm:prSet presAssocID="{C6549D44-856F-4471-BB0F-AA4D96DB51A8}" presName="parentLin" presStyleCnt="0"/>
      <dgm:spPr/>
    </dgm:pt>
    <dgm:pt modelId="{76F0607B-CDBC-4BD1-8E77-A53EC89A42CF}" type="pres">
      <dgm:prSet presAssocID="{C6549D44-856F-4471-BB0F-AA4D96DB51A8}" presName="parentLeftMargin" presStyleLbl="node1" presStyleIdx="1" presStyleCnt="11"/>
      <dgm:spPr/>
      <dgm:t>
        <a:bodyPr/>
        <a:lstStyle/>
        <a:p>
          <a:endParaRPr lang="en-US"/>
        </a:p>
      </dgm:t>
    </dgm:pt>
    <dgm:pt modelId="{FD8F3A6E-21CF-43D8-95EC-2B8DCD8CE082}" type="pres">
      <dgm:prSet presAssocID="{C6549D44-856F-4471-BB0F-AA4D96DB51A8}" presName="parentText" presStyleLbl="node1" presStyleIdx="2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5757AE1-8314-4084-B455-0B0C80ED7516}" type="pres">
      <dgm:prSet presAssocID="{C6549D44-856F-4471-BB0F-AA4D96DB51A8}" presName="negativeSpace" presStyleCnt="0"/>
      <dgm:spPr/>
    </dgm:pt>
    <dgm:pt modelId="{A1EF3B61-F49A-4F38-815A-7153EAFBA073}" type="pres">
      <dgm:prSet presAssocID="{C6549D44-856F-4471-BB0F-AA4D96DB51A8}" presName="childText" presStyleLbl="conFgAcc1" presStyleIdx="2" presStyleCnt="11">
        <dgm:presLayoutVars>
          <dgm:bulletEnabled val="1"/>
        </dgm:presLayoutVars>
      </dgm:prSet>
      <dgm:spPr/>
    </dgm:pt>
    <dgm:pt modelId="{E2632221-D54C-4625-BB02-33CF0C4DC211}" type="pres">
      <dgm:prSet presAssocID="{2E457535-777D-4779-A8E9-01D95B04666C}" presName="spaceBetweenRectangles" presStyleCnt="0"/>
      <dgm:spPr/>
    </dgm:pt>
    <dgm:pt modelId="{07136CD9-0BF6-4B1D-BEC9-3FF7360F6AC8}" type="pres">
      <dgm:prSet presAssocID="{DC14D0DA-E622-426C-914B-8C6CA203B55A}" presName="parentLin" presStyleCnt="0"/>
      <dgm:spPr/>
    </dgm:pt>
    <dgm:pt modelId="{812593C9-1F59-4779-B75E-8E7960287ABA}" type="pres">
      <dgm:prSet presAssocID="{DC14D0DA-E622-426C-914B-8C6CA203B55A}" presName="parentLeftMargin" presStyleLbl="node1" presStyleIdx="2" presStyleCnt="11"/>
      <dgm:spPr/>
      <dgm:t>
        <a:bodyPr/>
        <a:lstStyle/>
        <a:p>
          <a:endParaRPr lang="en-US"/>
        </a:p>
      </dgm:t>
    </dgm:pt>
    <dgm:pt modelId="{36F7331F-C826-4F16-95F5-D7DF4DB5D00B}" type="pres">
      <dgm:prSet presAssocID="{DC14D0DA-E622-426C-914B-8C6CA203B55A}" presName="parentText" presStyleLbl="node1" presStyleIdx="3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AB6FCBC-A586-4EBE-B44F-9F161B26EAD5}" type="pres">
      <dgm:prSet presAssocID="{DC14D0DA-E622-426C-914B-8C6CA203B55A}" presName="negativeSpace" presStyleCnt="0"/>
      <dgm:spPr/>
    </dgm:pt>
    <dgm:pt modelId="{BC5702EB-6CDA-4147-9BAE-8B5F477D1D74}" type="pres">
      <dgm:prSet presAssocID="{DC14D0DA-E622-426C-914B-8C6CA203B55A}" presName="childText" presStyleLbl="conFgAcc1" presStyleIdx="3" presStyleCnt="11">
        <dgm:presLayoutVars>
          <dgm:bulletEnabled val="1"/>
        </dgm:presLayoutVars>
      </dgm:prSet>
      <dgm:spPr/>
    </dgm:pt>
    <dgm:pt modelId="{31F5E2D3-690C-4E83-9375-B7366C511219}" type="pres">
      <dgm:prSet presAssocID="{5B3BA0EB-AEED-4A8E-95B6-659A16F1DEF7}" presName="spaceBetweenRectangles" presStyleCnt="0"/>
      <dgm:spPr/>
    </dgm:pt>
    <dgm:pt modelId="{F53734A2-DAA7-491A-937E-D40BBD9FDD12}" type="pres">
      <dgm:prSet presAssocID="{A27C2295-2162-4255-8E8B-BD7DE0182036}" presName="parentLin" presStyleCnt="0"/>
      <dgm:spPr/>
    </dgm:pt>
    <dgm:pt modelId="{3E76FD64-9CD8-450F-A4A1-A152F745F9EB}" type="pres">
      <dgm:prSet presAssocID="{A27C2295-2162-4255-8E8B-BD7DE0182036}" presName="parentLeftMargin" presStyleLbl="node1" presStyleIdx="3" presStyleCnt="11"/>
      <dgm:spPr/>
      <dgm:t>
        <a:bodyPr/>
        <a:lstStyle/>
        <a:p>
          <a:endParaRPr lang="en-US"/>
        </a:p>
      </dgm:t>
    </dgm:pt>
    <dgm:pt modelId="{F9C62B73-2C22-4421-A067-39F9987AD5C7}" type="pres">
      <dgm:prSet presAssocID="{A27C2295-2162-4255-8E8B-BD7DE0182036}" presName="parentText" presStyleLbl="node1" presStyleIdx="4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8DBD5E6-8C9A-41D1-9558-FD5B9BC3B1A6}" type="pres">
      <dgm:prSet presAssocID="{A27C2295-2162-4255-8E8B-BD7DE0182036}" presName="negativeSpace" presStyleCnt="0"/>
      <dgm:spPr/>
    </dgm:pt>
    <dgm:pt modelId="{4946312B-D4B9-483F-8EFF-B183FB9C6B63}" type="pres">
      <dgm:prSet presAssocID="{A27C2295-2162-4255-8E8B-BD7DE0182036}" presName="childText" presStyleLbl="conFgAcc1" presStyleIdx="4" presStyleCnt="11">
        <dgm:presLayoutVars>
          <dgm:bulletEnabled val="1"/>
        </dgm:presLayoutVars>
      </dgm:prSet>
      <dgm:spPr/>
    </dgm:pt>
    <dgm:pt modelId="{9DDC615B-49AA-4301-8F78-99BCE67114AE}" type="pres">
      <dgm:prSet presAssocID="{B0B23FDD-0709-4C0E-9D64-BD889F0F558A}" presName="spaceBetweenRectangles" presStyleCnt="0"/>
      <dgm:spPr/>
    </dgm:pt>
    <dgm:pt modelId="{2D42741D-97A7-4E03-B835-B02728F6DDED}" type="pres">
      <dgm:prSet presAssocID="{1F6DE4E8-C033-49D2-83A2-B4A2467786A0}" presName="parentLin" presStyleCnt="0"/>
      <dgm:spPr/>
    </dgm:pt>
    <dgm:pt modelId="{94F83FF1-8E11-4FE4-B050-A9451F0970EC}" type="pres">
      <dgm:prSet presAssocID="{1F6DE4E8-C033-49D2-83A2-B4A2467786A0}" presName="parentLeftMargin" presStyleLbl="node1" presStyleIdx="4" presStyleCnt="11"/>
      <dgm:spPr/>
      <dgm:t>
        <a:bodyPr/>
        <a:lstStyle/>
        <a:p>
          <a:endParaRPr lang="en-US"/>
        </a:p>
      </dgm:t>
    </dgm:pt>
    <dgm:pt modelId="{212BC0F1-5610-469A-8961-E5BCA6B38F93}" type="pres">
      <dgm:prSet presAssocID="{1F6DE4E8-C033-49D2-83A2-B4A2467786A0}" presName="parentText" presStyleLbl="node1" presStyleIdx="5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D64D65C-7DAD-4A3E-941E-0646EC5EDAC1}" type="pres">
      <dgm:prSet presAssocID="{1F6DE4E8-C033-49D2-83A2-B4A2467786A0}" presName="negativeSpace" presStyleCnt="0"/>
      <dgm:spPr/>
    </dgm:pt>
    <dgm:pt modelId="{A03527D8-6324-4F9C-80A8-FFFA4BFF7866}" type="pres">
      <dgm:prSet presAssocID="{1F6DE4E8-C033-49D2-83A2-B4A2467786A0}" presName="childText" presStyleLbl="conFgAcc1" presStyleIdx="5" presStyleCnt="11">
        <dgm:presLayoutVars>
          <dgm:bulletEnabled val="1"/>
        </dgm:presLayoutVars>
      </dgm:prSet>
      <dgm:spPr/>
    </dgm:pt>
    <dgm:pt modelId="{08F684A0-DCB9-44A7-94F3-15376D69142D}" type="pres">
      <dgm:prSet presAssocID="{C9C4B0FD-449A-4591-BA56-64A9217FE379}" presName="spaceBetweenRectangles" presStyleCnt="0"/>
      <dgm:spPr/>
    </dgm:pt>
    <dgm:pt modelId="{B9673083-BCEE-48AA-84E6-E4E5C0225909}" type="pres">
      <dgm:prSet presAssocID="{D3076F83-D03C-428D-8A4F-777E54270C64}" presName="parentLin" presStyleCnt="0"/>
      <dgm:spPr/>
    </dgm:pt>
    <dgm:pt modelId="{B64B15A5-2F25-41DD-AEB3-23AC24A41B5A}" type="pres">
      <dgm:prSet presAssocID="{D3076F83-D03C-428D-8A4F-777E54270C64}" presName="parentLeftMargin" presStyleLbl="node1" presStyleIdx="5" presStyleCnt="11"/>
      <dgm:spPr/>
      <dgm:t>
        <a:bodyPr/>
        <a:lstStyle/>
        <a:p>
          <a:endParaRPr lang="en-US"/>
        </a:p>
      </dgm:t>
    </dgm:pt>
    <dgm:pt modelId="{5A486D9F-FF40-437C-B5B2-6D3338F7D7DE}" type="pres">
      <dgm:prSet presAssocID="{D3076F83-D03C-428D-8A4F-777E54270C64}" presName="parentText" presStyleLbl="node1" presStyleIdx="6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FCCEA92-5379-45E3-9F8D-701E6642D55E}" type="pres">
      <dgm:prSet presAssocID="{D3076F83-D03C-428D-8A4F-777E54270C64}" presName="negativeSpace" presStyleCnt="0"/>
      <dgm:spPr/>
    </dgm:pt>
    <dgm:pt modelId="{1DC6085D-C532-420E-B46F-F31CC767BDBA}" type="pres">
      <dgm:prSet presAssocID="{D3076F83-D03C-428D-8A4F-777E54270C64}" presName="childText" presStyleLbl="conFgAcc1" presStyleIdx="6" presStyleCnt="11">
        <dgm:presLayoutVars>
          <dgm:bulletEnabled val="1"/>
        </dgm:presLayoutVars>
      </dgm:prSet>
      <dgm:spPr/>
    </dgm:pt>
    <dgm:pt modelId="{765FEF87-A69D-4C2C-AACC-45C6A301BFF6}" type="pres">
      <dgm:prSet presAssocID="{E9BA4BD6-F9BF-4701-8107-AAEBC5E306B4}" presName="spaceBetweenRectangles" presStyleCnt="0"/>
      <dgm:spPr/>
    </dgm:pt>
    <dgm:pt modelId="{BB070D52-BF52-4A29-AA23-AAE23C3EC224}" type="pres">
      <dgm:prSet presAssocID="{9FF05F5D-E313-4F0D-946E-F52BA18CD439}" presName="parentLin" presStyleCnt="0"/>
      <dgm:spPr/>
    </dgm:pt>
    <dgm:pt modelId="{A7C41783-FC42-467E-9E3F-ECEEB2C71FD1}" type="pres">
      <dgm:prSet presAssocID="{9FF05F5D-E313-4F0D-946E-F52BA18CD439}" presName="parentLeftMargin" presStyleLbl="node1" presStyleIdx="6" presStyleCnt="11"/>
      <dgm:spPr/>
      <dgm:t>
        <a:bodyPr/>
        <a:lstStyle/>
        <a:p>
          <a:endParaRPr lang="en-US"/>
        </a:p>
      </dgm:t>
    </dgm:pt>
    <dgm:pt modelId="{133A7EEA-5109-46EF-B21E-BD44765D86DA}" type="pres">
      <dgm:prSet presAssocID="{9FF05F5D-E313-4F0D-946E-F52BA18CD439}" presName="parentText" presStyleLbl="node1" presStyleIdx="7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6F73E9B-65AD-4862-8D76-069F0A4B0D78}" type="pres">
      <dgm:prSet presAssocID="{9FF05F5D-E313-4F0D-946E-F52BA18CD439}" presName="negativeSpace" presStyleCnt="0"/>
      <dgm:spPr/>
    </dgm:pt>
    <dgm:pt modelId="{23931415-5CF8-4340-B9A8-CBE5DCE35016}" type="pres">
      <dgm:prSet presAssocID="{9FF05F5D-E313-4F0D-946E-F52BA18CD439}" presName="childText" presStyleLbl="conFgAcc1" presStyleIdx="7" presStyleCnt="11">
        <dgm:presLayoutVars>
          <dgm:bulletEnabled val="1"/>
        </dgm:presLayoutVars>
      </dgm:prSet>
      <dgm:spPr/>
    </dgm:pt>
    <dgm:pt modelId="{E9FFE38B-1D73-4166-B02D-D6B946C152C9}" type="pres">
      <dgm:prSet presAssocID="{CA6334B5-7DFE-48A2-9F8E-4A1D8587D1E2}" presName="spaceBetweenRectangles" presStyleCnt="0"/>
      <dgm:spPr/>
    </dgm:pt>
    <dgm:pt modelId="{08C11208-09F6-4566-9810-782A24545004}" type="pres">
      <dgm:prSet presAssocID="{957B9B3D-71E8-43CA-B9FB-7D512B71395D}" presName="parentLin" presStyleCnt="0"/>
      <dgm:spPr/>
    </dgm:pt>
    <dgm:pt modelId="{37EE5F91-984C-4B7E-8302-55A750471451}" type="pres">
      <dgm:prSet presAssocID="{957B9B3D-71E8-43CA-B9FB-7D512B71395D}" presName="parentLeftMargin" presStyleLbl="node1" presStyleIdx="7" presStyleCnt="11"/>
      <dgm:spPr/>
      <dgm:t>
        <a:bodyPr/>
        <a:lstStyle/>
        <a:p>
          <a:endParaRPr lang="en-US"/>
        </a:p>
      </dgm:t>
    </dgm:pt>
    <dgm:pt modelId="{CB34E880-AA0B-434B-8DAD-B8770331E10F}" type="pres">
      <dgm:prSet presAssocID="{957B9B3D-71E8-43CA-B9FB-7D512B71395D}" presName="parentText" presStyleLbl="node1" presStyleIdx="8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2BDEFB5-9442-4623-AFD7-6436BC04444F}" type="pres">
      <dgm:prSet presAssocID="{957B9B3D-71E8-43CA-B9FB-7D512B71395D}" presName="negativeSpace" presStyleCnt="0"/>
      <dgm:spPr/>
    </dgm:pt>
    <dgm:pt modelId="{F3755CFD-3890-45FB-9D2E-E1B26099DD51}" type="pres">
      <dgm:prSet presAssocID="{957B9B3D-71E8-43CA-B9FB-7D512B71395D}" presName="childText" presStyleLbl="conFgAcc1" presStyleIdx="8" presStyleCnt="11">
        <dgm:presLayoutVars>
          <dgm:bulletEnabled val="1"/>
        </dgm:presLayoutVars>
      </dgm:prSet>
      <dgm:spPr/>
    </dgm:pt>
    <dgm:pt modelId="{D2A9FF19-3E5C-4915-996C-B2C2827F132D}" type="pres">
      <dgm:prSet presAssocID="{1E96E94D-6F1F-46FB-A567-F60842C37E4B}" presName="spaceBetweenRectangles" presStyleCnt="0"/>
      <dgm:spPr/>
    </dgm:pt>
    <dgm:pt modelId="{B13BED17-0BD6-46C8-9DAE-E412193BE1D2}" type="pres">
      <dgm:prSet presAssocID="{25C8777B-C596-42A5-A132-3C4C4F654A9E}" presName="parentLin" presStyleCnt="0"/>
      <dgm:spPr/>
    </dgm:pt>
    <dgm:pt modelId="{38DE4B67-3870-45AC-AB53-5355980723C0}" type="pres">
      <dgm:prSet presAssocID="{25C8777B-C596-42A5-A132-3C4C4F654A9E}" presName="parentLeftMargin" presStyleLbl="node1" presStyleIdx="8" presStyleCnt="11"/>
      <dgm:spPr/>
      <dgm:t>
        <a:bodyPr/>
        <a:lstStyle/>
        <a:p>
          <a:endParaRPr lang="en-US"/>
        </a:p>
      </dgm:t>
    </dgm:pt>
    <dgm:pt modelId="{2F821AFD-4957-4677-934A-E2A9E5525820}" type="pres">
      <dgm:prSet presAssocID="{25C8777B-C596-42A5-A132-3C4C4F654A9E}" presName="parentText" presStyleLbl="node1" presStyleIdx="9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D0A25F-E92D-4AFD-A78E-1EDF4ED7CCB8}" type="pres">
      <dgm:prSet presAssocID="{25C8777B-C596-42A5-A132-3C4C4F654A9E}" presName="negativeSpace" presStyleCnt="0"/>
      <dgm:spPr/>
    </dgm:pt>
    <dgm:pt modelId="{A1FF9F92-F840-4686-9B39-17E3D3BE429A}" type="pres">
      <dgm:prSet presAssocID="{25C8777B-C596-42A5-A132-3C4C4F654A9E}" presName="childText" presStyleLbl="conFgAcc1" presStyleIdx="9" presStyleCnt="11">
        <dgm:presLayoutVars>
          <dgm:bulletEnabled val="1"/>
        </dgm:presLayoutVars>
      </dgm:prSet>
      <dgm:spPr/>
    </dgm:pt>
    <dgm:pt modelId="{CE307453-3362-4C23-B5D8-380BC9461C42}" type="pres">
      <dgm:prSet presAssocID="{5979B5AA-EA4D-40AB-AE8B-39B329755F65}" presName="spaceBetweenRectangles" presStyleCnt="0"/>
      <dgm:spPr/>
    </dgm:pt>
    <dgm:pt modelId="{42E995FA-6298-4821-B479-900E700A1B73}" type="pres">
      <dgm:prSet presAssocID="{C39EC135-9D6D-4F66-86CE-AA2F36A8B6B1}" presName="parentLin" presStyleCnt="0"/>
      <dgm:spPr/>
    </dgm:pt>
    <dgm:pt modelId="{B4E3FFBC-0A3D-4366-BEA7-DAFFC5B51B0C}" type="pres">
      <dgm:prSet presAssocID="{C39EC135-9D6D-4F66-86CE-AA2F36A8B6B1}" presName="parentLeftMargin" presStyleLbl="node1" presStyleIdx="9" presStyleCnt="11"/>
      <dgm:spPr/>
      <dgm:t>
        <a:bodyPr/>
        <a:lstStyle/>
        <a:p>
          <a:endParaRPr lang="en-US"/>
        </a:p>
      </dgm:t>
    </dgm:pt>
    <dgm:pt modelId="{3ED1A62D-19E2-416C-8869-94EC4A65B8D2}" type="pres">
      <dgm:prSet presAssocID="{C39EC135-9D6D-4F66-86CE-AA2F36A8B6B1}" presName="parentText" presStyleLbl="node1" presStyleIdx="10" presStyleCnt="11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1B2B8C4-C494-4E6F-BEFD-46EFA4A7D793}" type="pres">
      <dgm:prSet presAssocID="{C39EC135-9D6D-4F66-86CE-AA2F36A8B6B1}" presName="negativeSpace" presStyleCnt="0"/>
      <dgm:spPr/>
    </dgm:pt>
    <dgm:pt modelId="{5688F294-2CD0-48D5-A413-D6A64B3A0D7B}" type="pres">
      <dgm:prSet presAssocID="{C39EC135-9D6D-4F66-86CE-AA2F36A8B6B1}" presName="childText" presStyleLbl="conFgAcc1" presStyleIdx="10" presStyleCnt="11">
        <dgm:presLayoutVars>
          <dgm:bulletEnabled val="1"/>
        </dgm:presLayoutVars>
      </dgm:prSet>
      <dgm:spPr/>
    </dgm:pt>
  </dgm:ptLst>
  <dgm:cxnLst>
    <dgm:cxn modelId="{C19A08CA-3F97-4660-AC1C-E80224BDBEB6}" srcId="{D3362BDA-4CC6-4232-9DBC-E6A7D206BE0D}" destId="{9FF05F5D-E313-4F0D-946E-F52BA18CD439}" srcOrd="7" destOrd="0" parTransId="{8A57A07B-852E-4072-88F0-80FD38F2E87E}" sibTransId="{CA6334B5-7DFE-48A2-9F8E-4A1D8587D1E2}"/>
    <dgm:cxn modelId="{FBA1465C-8894-4E8A-ABE1-66B00D10F632}" type="presOf" srcId="{957B9B3D-71E8-43CA-B9FB-7D512B71395D}" destId="{CB34E880-AA0B-434B-8DAD-B8770331E10F}" srcOrd="1" destOrd="0" presId="urn:microsoft.com/office/officeart/2005/8/layout/list1"/>
    <dgm:cxn modelId="{1F9716DD-2A47-4391-92C9-DFF8C2B85345}" srcId="{D3362BDA-4CC6-4232-9DBC-E6A7D206BE0D}" destId="{D3076F83-D03C-428D-8A4F-777E54270C64}" srcOrd="6" destOrd="0" parTransId="{36F2FA2A-C94B-4623-9E14-F17141FB5FDF}" sibTransId="{E9BA4BD6-F9BF-4701-8107-AAEBC5E306B4}"/>
    <dgm:cxn modelId="{E20E2F9C-0B8B-4818-A957-0CA5B2E3C0E9}" type="presOf" srcId="{C39EC135-9D6D-4F66-86CE-AA2F36A8B6B1}" destId="{B4E3FFBC-0A3D-4366-BEA7-DAFFC5B51B0C}" srcOrd="0" destOrd="0" presId="urn:microsoft.com/office/officeart/2005/8/layout/list1"/>
    <dgm:cxn modelId="{A032390D-6B72-47A2-8895-76F2E4CADEA1}" type="presOf" srcId="{36AB7D6D-5603-43A9-8970-2E6A419285D9}" destId="{6EBD42D8-7E90-4310-91F9-84B302034A2F}" srcOrd="0" destOrd="0" presId="urn:microsoft.com/office/officeart/2005/8/layout/list1"/>
    <dgm:cxn modelId="{3D440C2A-EA4F-46C3-B5B0-03A6583D44C7}" type="presOf" srcId="{DC14D0DA-E622-426C-914B-8C6CA203B55A}" destId="{36F7331F-C826-4F16-95F5-D7DF4DB5D00B}" srcOrd="1" destOrd="0" presId="urn:microsoft.com/office/officeart/2005/8/layout/list1"/>
    <dgm:cxn modelId="{0D065D9A-B377-4734-97D9-54244E197696}" type="presOf" srcId="{C6549D44-856F-4471-BB0F-AA4D96DB51A8}" destId="{76F0607B-CDBC-4BD1-8E77-A53EC89A42CF}" srcOrd="0" destOrd="0" presId="urn:microsoft.com/office/officeart/2005/8/layout/list1"/>
    <dgm:cxn modelId="{5F0AB0A5-1367-4383-8DD1-57BF46F98091}" srcId="{D3362BDA-4CC6-4232-9DBC-E6A7D206BE0D}" destId="{DDB48091-5D28-495D-84BF-E121EC1F0BE3}" srcOrd="0" destOrd="0" parTransId="{B8082B78-6216-4DDD-87F0-8CEB2FB951EF}" sibTransId="{4F96A35A-2655-44F5-8C4F-D8CF3445EED7}"/>
    <dgm:cxn modelId="{DEEAE42A-044C-42EA-A7BA-8CFF76EB4B09}" type="presOf" srcId="{DDB48091-5D28-495D-84BF-E121EC1F0BE3}" destId="{72206852-0F4A-45DD-8484-187754676068}" srcOrd="0" destOrd="0" presId="urn:microsoft.com/office/officeart/2005/8/layout/list1"/>
    <dgm:cxn modelId="{0E2355A1-27B6-4447-805B-1CFF735CB4BD}" srcId="{D3362BDA-4CC6-4232-9DBC-E6A7D206BE0D}" destId="{C6549D44-856F-4471-BB0F-AA4D96DB51A8}" srcOrd="2" destOrd="0" parTransId="{9B4283BD-25C3-4389-8D4D-3F8AE52C81F5}" sibTransId="{2E457535-777D-4779-A8E9-01D95B04666C}"/>
    <dgm:cxn modelId="{0DA22B2E-F92C-4554-8FA5-9058C6AB3A0D}" type="presOf" srcId="{25C8777B-C596-42A5-A132-3C4C4F654A9E}" destId="{38DE4B67-3870-45AC-AB53-5355980723C0}" srcOrd="0" destOrd="0" presId="urn:microsoft.com/office/officeart/2005/8/layout/list1"/>
    <dgm:cxn modelId="{FABC875D-540E-441C-87D6-7D899E1E6F7E}" type="presOf" srcId="{9FF05F5D-E313-4F0D-946E-F52BA18CD439}" destId="{133A7EEA-5109-46EF-B21E-BD44765D86DA}" srcOrd="1" destOrd="0" presId="urn:microsoft.com/office/officeart/2005/8/layout/list1"/>
    <dgm:cxn modelId="{AE9CBEDC-B577-4722-B613-743BB8482E14}" type="presOf" srcId="{9FF05F5D-E313-4F0D-946E-F52BA18CD439}" destId="{A7C41783-FC42-467E-9E3F-ECEEB2C71FD1}" srcOrd="0" destOrd="0" presId="urn:microsoft.com/office/officeart/2005/8/layout/list1"/>
    <dgm:cxn modelId="{392D83E3-D1A2-41E7-8365-A78110A46480}" srcId="{D3362BDA-4CC6-4232-9DBC-E6A7D206BE0D}" destId="{36AB7D6D-5603-43A9-8970-2E6A419285D9}" srcOrd="1" destOrd="0" parTransId="{1863DC10-F04C-46D5-8BFE-DC03A57FED21}" sibTransId="{38B9572F-B498-4C77-BFCE-6BC4D852AD4A}"/>
    <dgm:cxn modelId="{B7624EE1-4F3E-4DFA-AB16-61B69E000E7A}" srcId="{D3362BDA-4CC6-4232-9DBC-E6A7D206BE0D}" destId="{957B9B3D-71E8-43CA-B9FB-7D512B71395D}" srcOrd="8" destOrd="0" parTransId="{E67E50EB-28A6-4302-A670-379A46C1E91B}" sibTransId="{1E96E94D-6F1F-46FB-A567-F60842C37E4B}"/>
    <dgm:cxn modelId="{2271D2C8-288A-4968-A10B-27D8017ABFD4}" srcId="{D3362BDA-4CC6-4232-9DBC-E6A7D206BE0D}" destId="{1F6DE4E8-C033-49D2-83A2-B4A2467786A0}" srcOrd="5" destOrd="0" parTransId="{FEC16661-815C-4ED1-BEDA-4F98EE7F5C99}" sibTransId="{C9C4B0FD-449A-4591-BA56-64A9217FE379}"/>
    <dgm:cxn modelId="{3A3E852A-53AB-440B-97B5-1D4A360DE27D}" type="presOf" srcId="{DDB48091-5D28-495D-84BF-E121EC1F0BE3}" destId="{69F052B6-BA05-4C74-8682-978A23679F5B}" srcOrd="1" destOrd="0" presId="urn:microsoft.com/office/officeart/2005/8/layout/list1"/>
    <dgm:cxn modelId="{4C069C67-F761-4E7D-AD43-FF2C3E4A55E4}" type="presOf" srcId="{36AB7D6D-5603-43A9-8970-2E6A419285D9}" destId="{BC616A37-E778-4407-8353-4AA9CE42A496}" srcOrd="1" destOrd="0" presId="urn:microsoft.com/office/officeart/2005/8/layout/list1"/>
    <dgm:cxn modelId="{3DBB6A53-5A3D-4A85-8D95-3306FA2B8836}" srcId="{D3362BDA-4CC6-4232-9DBC-E6A7D206BE0D}" destId="{25C8777B-C596-42A5-A132-3C4C4F654A9E}" srcOrd="9" destOrd="0" parTransId="{32C7912D-04D6-4272-BECC-39963C7389DA}" sibTransId="{5979B5AA-EA4D-40AB-AE8B-39B329755F65}"/>
    <dgm:cxn modelId="{48EFA139-86EE-4360-BE3C-FD34893F7ADB}" type="presOf" srcId="{D3076F83-D03C-428D-8A4F-777E54270C64}" destId="{5A486D9F-FF40-437C-B5B2-6D3338F7D7DE}" srcOrd="1" destOrd="0" presId="urn:microsoft.com/office/officeart/2005/8/layout/list1"/>
    <dgm:cxn modelId="{2C4125BB-41CA-4549-BE84-4D60A817B0ED}" type="presOf" srcId="{25C8777B-C596-42A5-A132-3C4C4F654A9E}" destId="{2F821AFD-4957-4677-934A-E2A9E5525820}" srcOrd="1" destOrd="0" presId="urn:microsoft.com/office/officeart/2005/8/layout/list1"/>
    <dgm:cxn modelId="{3C004800-8A5E-4A90-84D8-AA0C845F2D39}" type="presOf" srcId="{C39EC135-9D6D-4F66-86CE-AA2F36A8B6B1}" destId="{3ED1A62D-19E2-416C-8869-94EC4A65B8D2}" srcOrd="1" destOrd="0" presId="urn:microsoft.com/office/officeart/2005/8/layout/list1"/>
    <dgm:cxn modelId="{477D4CF6-FDD2-4D8F-B79A-D85D6087D0A4}" type="presOf" srcId="{1F6DE4E8-C033-49D2-83A2-B4A2467786A0}" destId="{94F83FF1-8E11-4FE4-B050-A9451F0970EC}" srcOrd="0" destOrd="0" presId="urn:microsoft.com/office/officeart/2005/8/layout/list1"/>
    <dgm:cxn modelId="{0EDDE22A-F237-4255-BFBD-ABF36FE98E13}" srcId="{D3362BDA-4CC6-4232-9DBC-E6A7D206BE0D}" destId="{DC14D0DA-E622-426C-914B-8C6CA203B55A}" srcOrd="3" destOrd="0" parTransId="{C931B218-072B-43B1-8F5C-C2EF9A56DD63}" sibTransId="{5B3BA0EB-AEED-4A8E-95B6-659A16F1DEF7}"/>
    <dgm:cxn modelId="{E3278FBA-1176-4FAB-B10B-659F0EED5A15}" type="presOf" srcId="{957B9B3D-71E8-43CA-B9FB-7D512B71395D}" destId="{37EE5F91-984C-4B7E-8302-55A750471451}" srcOrd="0" destOrd="0" presId="urn:microsoft.com/office/officeart/2005/8/layout/list1"/>
    <dgm:cxn modelId="{FE92847B-EBB6-44F7-B4BA-7B00BBF07D9D}" type="presOf" srcId="{D3362BDA-4CC6-4232-9DBC-E6A7D206BE0D}" destId="{1C76C7D4-CAAC-4C88-9334-6D61A255BD0F}" srcOrd="0" destOrd="0" presId="urn:microsoft.com/office/officeart/2005/8/layout/list1"/>
    <dgm:cxn modelId="{18A27552-3C17-430E-A2D6-E4B9C777F4E0}" type="presOf" srcId="{C6549D44-856F-4471-BB0F-AA4D96DB51A8}" destId="{FD8F3A6E-21CF-43D8-95EC-2B8DCD8CE082}" srcOrd="1" destOrd="0" presId="urn:microsoft.com/office/officeart/2005/8/layout/list1"/>
    <dgm:cxn modelId="{3FCAD027-11E4-418E-9B26-FECEEEF90E7A}" type="presOf" srcId="{A27C2295-2162-4255-8E8B-BD7DE0182036}" destId="{3E76FD64-9CD8-450F-A4A1-A152F745F9EB}" srcOrd="0" destOrd="0" presId="urn:microsoft.com/office/officeart/2005/8/layout/list1"/>
    <dgm:cxn modelId="{5333E354-EC24-414E-99CB-36710A22B894}" type="presOf" srcId="{D3076F83-D03C-428D-8A4F-777E54270C64}" destId="{B64B15A5-2F25-41DD-AEB3-23AC24A41B5A}" srcOrd="0" destOrd="0" presId="urn:microsoft.com/office/officeart/2005/8/layout/list1"/>
    <dgm:cxn modelId="{BF4DAE7B-5483-4441-8541-B2CB8CC05F57}" srcId="{D3362BDA-4CC6-4232-9DBC-E6A7D206BE0D}" destId="{C39EC135-9D6D-4F66-86CE-AA2F36A8B6B1}" srcOrd="10" destOrd="0" parTransId="{9C86CDBA-3BB6-4569-8B7C-B1852E9B4776}" sibTransId="{8257DFFA-6361-4D0C-8C6E-A05605D39687}"/>
    <dgm:cxn modelId="{3E3005E6-A305-4CD8-BBB0-DA6ADE40033A}" srcId="{D3362BDA-4CC6-4232-9DBC-E6A7D206BE0D}" destId="{A27C2295-2162-4255-8E8B-BD7DE0182036}" srcOrd="4" destOrd="0" parTransId="{7790DF9E-2532-46F4-920A-C362FE89DCDD}" sibTransId="{B0B23FDD-0709-4C0E-9D64-BD889F0F558A}"/>
    <dgm:cxn modelId="{7CE83518-B5CF-4C40-A689-0C897E8BF028}" type="presOf" srcId="{DC14D0DA-E622-426C-914B-8C6CA203B55A}" destId="{812593C9-1F59-4779-B75E-8E7960287ABA}" srcOrd="0" destOrd="0" presId="urn:microsoft.com/office/officeart/2005/8/layout/list1"/>
    <dgm:cxn modelId="{5D860D39-9089-4F25-ABD5-0CBC6DC4FDEF}" type="presOf" srcId="{A27C2295-2162-4255-8E8B-BD7DE0182036}" destId="{F9C62B73-2C22-4421-A067-39F9987AD5C7}" srcOrd="1" destOrd="0" presId="urn:microsoft.com/office/officeart/2005/8/layout/list1"/>
    <dgm:cxn modelId="{277BFED3-0AB1-4A45-A7C0-C3626C7D7E62}" type="presOf" srcId="{1F6DE4E8-C033-49D2-83A2-B4A2467786A0}" destId="{212BC0F1-5610-469A-8961-E5BCA6B38F93}" srcOrd="1" destOrd="0" presId="urn:microsoft.com/office/officeart/2005/8/layout/list1"/>
    <dgm:cxn modelId="{B8E25881-925A-4294-964C-BB543BB176CA}" type="presParOf" srcId="{1C76C7D4-CAAC-4C88-9334-6D61A255BD0F}" destId="{9AB26715-46FF-4BDD-9C0C-467491E08AEF}" srcOrd="0" destOrd="0" presId="urn:microsoft.com/office/officeart/2005/8/layout/list1"/>
    <dgm:cxn modelId="{F8C4095C-2A9D-40A0-BDA9-2FF038409974}" type="presParOf" srcId="{9AB26715-46FF-4BDD-9C0C-467491E08AEF}" destId="{72206852-0F4A-45DD-8484-187754676068}" srcOrd="0" destOrd="0" presId="urn:microsoft.com/office/officeart/2005/8/layout/list1"/>
    <dgm:cxn modelId="{55F112CF-5FA3-4FE1-92E7-645BC772FBCF}" type="presParOf" srcId="{9AB26715-46FF-4BDD-9C0C-467491E08AEF}" destId="{69F052B6-BA05-4C74-8682-978A23679F5B}" srcOrd="1" destOrd="0" presId="urn:microsoft.com/office/officeart/2005/8/layout/list1"/>
    <dgm:cxn modelId="{63950057-97FF-41DF-8F93-BA2B8213CCD9}" type="presParOf" srcId="{1C76C7D4-CAAC-4C88-9334-6D61A255BD0F}" destId="{1895B0F1-6A2A-4286-90DF-860979D5FE03}" srcOrd="1" destOrd="0" presId="urn:microsoft.com/office/officeart/2005/8/layout/list1"/>
    <dgm:cxn modelId="{CA009919-0F2F-46E1-8C2B-99FC3259E8DC}" type="presParOf" srcId="{1C76C7D4-CAAC-4C88-9334-6D61A255BD0F}" destId="{FD7D3429-25FE-48E0-B627-F040D7F8BB90}" srcOrd="2" destOrd="0" presId="urn:microsoft.com/office/officeart/2005/8/layout/list1"/>
    <dgm:cxn modelId="{EFB1B689-B671-466C-85E5-B094C82223E6}" type="presParOf" srcId="{1C76C7D4-CAAC-4C88-9334-6D61A255BD0F}" destId="{CB93457D-7AAC-4867-BF35-389551964399}" srcOrd="3" destOrd="0" presId="urn:microsoft.com/office/officeart/2005/8/layout/list1"/>
    <dgm:cxn modelId="{F5D2D04C-55AB-4CD3-9039-7781C8452A30}" type="presParOf" srcId="{1C76C7D4-CAAC-4C88-9334-6D61A255BD0F}" destId="{AC36485F-E064-4C63-B143-6C6EF1CFA31E}" srcOrd="4" destOrd="0" presId="urn:microsoft.com/office/officeart/2005/8/layout/list1"/>
    <dgm:cxn modelId="{931286C8-3C26-4FD4-8469-7A5BA6D8C629}" type="presParOf" srcId="{AC36485F-E064-4C63-B143-6C6EF1CFA31E}" destId="{6EBD42D8-7E90-4310-91F9-84B302034A2F}" srcOrd="0" destOrd="0" presId="urn:microsoft.com/office/officeart/2005/8/layout/list1"/>
    <dgm:cxn modelId="{076E99D3-1D8C-4843-B57C-CB84CC159511}" type="presParOf" srcId="{AC36485F-E064-4C63-B143-6C6EF1CFA31E}" destId="{BC616A37-E778-4407-8353-4AA9CE42A496}" srcOrd="1" destOrd="0" presId="urn:microsoft.com/office/officeart/2005/8/layout/list1"/>
    <dgm:cxn modelId="{F797E3F3-8F4A-4710-94D1-FCC993BF0E73}" type="presParOf" srcId="{1C76C7D4-CAAC-4C88-9334-6D61A255BD0F}" destId="{197099F1-5F92-407E-879B-5B15BAFA5D44}" srcOrd="5" destOrd="0" presId="urn:microsoft.com/office/officeart/2005/8/layout/list1"/>
    <dgm:cxn modelId="{4020BF9A-5B8F-48AB-AC6A-47260E62F3BB}" type="presParOf" srcId="{1C76C7D4-CAAC-4C88-9334-6D61A255BD0F}" destId="{586CFFFD-0F20-4762-A87C-0F593F2F1807}" srcOrd="6" destOrd="0" presId="urn:microsoft.com/office/officeart/2005/8/layout/list1"/>
    <dgm:cxn modelId="{C70775CD-3C34-42B6-ADBE-0333BAAE8A9D}" type="presParOf" srcId="{1C76C7D4-CAAC-4C88-9334-6D61A255BD0F}" destId="{43C7183F-D657-42BC-AF7E-8D9B0E5F34E4}" srcOrd="7" destOrd="0" presId="urn:microsoft.com/office/officeart/2005/8/layout/list1"/>
    <dgm:cxn modelId="{C16D615D-4E13-489F-87A6-2A87A337089F}" type="presParOf" srcId="{1C76C7D4-CAAC-4C88-9334-6D61A255BD0F}" destId="{56DB5A7D-949C-4D63-BAC9-E670F2327699}" srcOrd="8" destOrd="0" presId="urn:microsoft.com/office/officeart/2005/8/layout/list1"/>
    <dgm:cxn modelId="{FA56D2D4-56A9-4B73-B843-3D04FAE25E0E}" type="presParOf" srcId="{56DB5A7D-949C-4D63-BAC9-E670F2327699}" destId="{76F0607B-CDBC-4BD1-8E77-A53EC89A42CF}" srcOrd="0" destOrd="0" presId="urn:microsoft.com/office/officeart/2005/8/layout/list1"/>
    <dgm:cxn modelId="{4C6C9277-F422-4B0E-93D8-3609D2BA70B8}" type="presParOf" srcId="{56DB5A7D-949C-4D63-BAC9-E670F2327699}" destId="{FD8F3A6E-21CF-43D8-95EC-2B8DCD8CE082}" srcOrd="1" destOrd="0" presId="urn:microsoft.com/office/officeart/2005/8/layout/list1"/>
    <dgm:cxn modelId="{D5F23BDC-598D-45CB-B985-A19028E12938}" type="presParOf" srcId="{1C76C7D4-CAAC-4C88-9334-6D61A255BD0F}" destId="{05757AE1-8314-4084-B455-0B0C80ED7516}" srcOrd="9" destOrd="0" presId="urn:microsoft.com/office/officeart/2005/8/layout/list1"/>
    <dgm:cxn modelId="{C09C3983-C7D5-481B-A017-B40B21D4F596}" type="presParOf" srcId="{1C76C7D4-CAAC-4C88-9334-6D61A255BD0F}" destId="{A1EF3B61-F49A-4F38-815A-7153EAFBA073}" srcOrd="10" destOrd="0" presId="urn:microsoft.com/office/officeart/2005/8/layout/list1"/>
    <dgm:cxn modelId="{828BDF69-DFC3-4450-B673-FEDB6FDB86E3}" type="presParOf" srcId="{1C76C7D4-CAAC-4C88-9334-6D61A255BD0F}" destId="{E2632221-D54C-4625-BB02-33CF0C4DC211}" srcOrd="11" destOrd="0" presId="urn:microsoft.com/office/officeart/2005/8/layout/list1"/>
    <dgm:cxn modelId="{F664EBDF-9535-4239-820D-DC3B9EBA0F8E}" type="presParOf" srcId="{1C76C7D4-CAAC-4C88-9334-6D61A255BD0F}" destId="{07136CD9-0BF6-4B1D-BEC9-3FF7360F6AC8}" srcOrd="12" destOrd="0" presId="urn:microsoft.com/office/officeart/2005/8/layout/list1"/>
    <dgm:cxn modelId="{4E8A73E3-B108-47EA-8AD1-57C8B4D29165}" type="presParOf" srcId="{07136CD9-0BF6-4B1D-BEC9-3FF7360F6AC8}" destId="{812593C9-1F59-4779-B75E-8E7960287ABA}" srcOrd="0" destOrd="0" presId="urn:microsoft.com/office/officeart/2005/8/layout/list1"/>
    <dgm:cxn modelId="{08BC4BDD-AB95-4F67-BEF5-69420C2F31DC}" type="presParOf" srcId="{07136CD9-0BF6-4B1D-BEC9-3FF7360F6AC8}" destId="{36F7331F-C826-4F16-95F5-D7DF4DB5D00B}" srcOrd="1" destOrd="0" presId="urn:microsoft.com/office/officeart/2005/8/layout/list1"/>
    <dgm:cxn modelId="{0D2CCCBB-C990-4269-82F3-51102476A9A7}" type="presParOf" srcId="{1C76C7D4-CAAC-4C88-9334-6D61A255BD0F}" destId="{0AB6FCBC-A586-4EBE-B44F-9F161B26EAD5}" srcOrd="13" destOrd="0" presId="urn:microsoft.com/office/officeart/2005/8/layout/list1"/>
    <dgm:cxn modelId="{FEB3DABE-330A-49F8-8698-E05F32D595D7}" type="presParOf" srcId="{1C76C7D4-CAAC-4C88-9334-6D61A255BD0F}" destId="{BC5702EB-6CDA-4147-9BAE-8B5F477D1D74}" srcOrd="14" destOrd="0" presId="urn:microsoft.com/office/officeart/2005/8/layout/list1"/>
    <dgm:cxn modelId="{79E06E6F-D265-47C2-8976-0370EC823449}" type="presParOf" srcId="{1C76C7D4-CAAC-4C88-9334-6D61A255BD0F}" destId="{31F5E2D3-690C-4E83-9375-B7366C511219}" srcOrd="15" destOrd="0" presId="urn:microsoft.com/office/officeart/2005/8/layout/list1"/>
    <dgm:cxn modelId="{B641098D-9F7C-4BA9-B198-0095986BF0A5}" type="presParOf" srcId="{1C76C7D4-CAAC-4C88-9334-6D61A255BD0F}" destId="{F53734A2-DAA7-491A-937E-D40BBD9FDD12}" srcOrd="16" destOrd="0" presId="urn:microsoft.com/office/officeart/2005/8/layout/list1"/>
    <dgm:cxn modelId="{AA276FC6-4887-43B6-8EE1-4DB1C4B1C9B9}" type="presParOf" srcId="{F53734A2-DAA7-491A-937E-D40BBD9FDD12}" destId="{3E76FD64-9CD8-450F-A4A1-A152F745F9EB}" srcOrd="0" destOrd="0" presId="urn:microsoft.com/office/officeart/2005/8/layout/list1"/>
    <dgm:cxn modelId="{EA92EAC2-4415-4AEA-96F8-BBBC91292C5C}" type="presParOf" srcId="{F53734A2-DAA7-491A-937E-D40BBD9FDD12}" destId="{F9C62B73-2C22-4421-A067-39F9987AD5C7}" srcOrd="1" destOrd="0" presId="urn:microsoft.com/office/officeart/2005/8/layout/list1"/>
    <dgm:cxn modelId="{E336DDBC-CB1A-4651-A935-E5A43BFC064C}" type="presParOf" srcId="{1C76C7D4-CAAC-4C88-9334-6D61A255BD0F}" destId="{E8DBD5E6-8C9A-41D1-9558-FD5B9BC3B1A6}" srcOrd="17" destOrd="0" presId="urn:microsoft.com/office/officeart/2005/8/layout/list1"/>
    <dgm:cxn modelId="{4D976A94-2863-41AD-B40D-906578EBF589}" type="presParOf" srcId="{1C76C7D4-CAAC-4C88-9334-6D61A255BD0F}" destId="{4946312B-D4B9-483F-8EFF-B183FB9C6B63}" srcOrd="18" destOrd="0" presId="urn:microsoft.com/office/officeart/2005/8/layout/list1"/>
    <dgm:cxn modelId="{4C19B671-FB4C-4E63-9BDF-E8C082B174C6}" type="presParOf" srcId="{1C76C7D4-CAAC-4C88-9334-6D61A255BD0F}" destId="{9DDC615B-49AA-4301-8F78-99BCE67114AE}" srcOrd="19" destOrd="0" presId="urn:microsoft.com/office/officeart/2005/8/layout/list1"/>
    <dgm:cxn modelId="{2688D8DC-DA3C-48E4-9D68-A747D501E13E}" type="presParOf" srcId="{1C76C7D4-CAAC-4C88-9334-6D61A255BD0F}" destId="{2D42741D-97A7-4E03-B835-B02728F6DDED}" srcOrd="20" destOrd="0" presId="urn:microsoft.com/office/officeart/2005/8/layout/list1"/>
    <dgm:cxn modelId="{586761C9-A9F7-4567-81E7-39F7979893E0}" type="presParOf" srcId="{2D42741D-97A7-4E03-B835-B02728F6DDED}" destId="{94F83FF1-8E11-4FE4-B050-A9451F0970EC}" srcOrd="0" destOrd="0" presId="urn:microsoft.com/office/officeart/2005/8/layout/list1"/>
    <dgm:cxn modelId="{1B80238C-A11B-4AB5-99CB-B38E85DDADE2}" type="presParOf" srcId="{2D42741D-97A7-4E03-B835-B02728F6DDED}" destId="{212BC0F1-5610-469A-8961-E5BCA6B38F93}" srcOrd="1" destOrd="0" presId="urn:microsoft.com/office/officeart/2005/8/layout/list1"/>
    <dgm:cxn modelId="{7A3B5990-C8DE-4E0B-81C1-7ED16193A4F1}" type="presParOf" srcId="{1C76C7D4-CAAC-4C88-9334-6D61A255BD0F}" destId="{3D64D65C-7DAD-4A3E-941E-0646EC5EDAC1}" srcOrd="21" destOrd="0" presId="urn:microsoft.com/office/officeart/2005/8/layout/list1"/>
    <dgm:cxn modelId="{2CE09260-F612-4EDE-8169-1D13E28983C7}" type="presParOf" srcId="{1C76C7D4-CAAC-4C88-9334-6D61A255BD0F}" destId="{A03527D8-6324-4F9C-80A8-FFFA4BFF7866}" srcOrd="22" destOrd="0" presId="urn:microsoft.com/office/officeart/2005/8/layout/list1"/>
    <dgm:cxn modelId="{B6E4974A-1E95-43CA-9EF6-76F1EC12C276}" type="presParOf" srcId="{1C76C7D4-CAAC-4C88-9334-6D61A255BD0F}" destId="{08F684A0-DCB9-44A7-94F3-15376D69142D}" srcOrd="23" destOrd="0" presId="urn:microsoft.com/office/officeart/2005/8/layout/list1"/>
    <dgm:cxn modelId="{1A60866F-7466-4D96-B7E1-F940032B417F}" type="presParOf" srcId="{1C76C7D4-CAAC-4C88-9334-6D61A255BD0F}" destId="{B9673083-BCEE-48AA-84E6-E4E5C0225909}" srcOrd="24" destOrd="0" presId="urn:microsoft.com/office/officeart/2005/8/layout/list1"/>
    <dgm:cxn modelId="{D7B7AAA7-A56D-450D-94E8-0EEB78420A8D}" type="presParOf" srcId="{B9673083-BCEE-48AA-84E6-E4E5C0225909}" destId="{B64B15A5-2F25-41DD-AEB3-23AC24A41B5A}" srcOrd="0" destOrd="0" presId="urn:microsoft.com/office/officeart/2005/8/layout/list1"/>
    <dgm:cxn modelId="{EE606696-C4F1-4836-AEFA-D022D3AE91A4}" type="presParOf" srcId="{B9673083-BCEE-48AA-84E6-E4E5C0225909}" destId="{5A486D9F-FF40-437C-B5B2-6D3338F7D7DE}" srcOrd="1" destOrd="0" presId="urn:microsoft.com/office/officeart/2005/8/layout/list1"/>
    <dgm:cxn modelId="{33927CBF-9FBF-45B5-88FC-C3C96A06F9CA}" type="presParOf" srcId="{1C76C7D4-CAAC-4C88-9334-6D61A255BD0F}" destId="{AFCCEA92-5379-45E3-9F8D-701E6642D55E}" srcOrd="25" destOrd="0" presId="urn:microsoft.com/office/officeart/2005/8/layout/list1"/>
    <dgm:cxn modelId="{37EE66CE-C43F-4E2D-961E-5CDFA20D30B9}" type="presParOf" srcId="{1C76C7D4-CAAC-4C88-9334-6D61A255BD0F}" destId="{1DC6085D-C532-420E-B46F-F31CC767BDBA}" srcOrd="26" destOrd="0" presId="urn:microsoft.com/office/officeart/2005/8/layout/list1"/>
    <dgm:cxn modelId="{4F5ABB30-7926-49E5-BE6C-E198F487DED6}" type="presParOf" srcId="{1C76C7D4-CAAC-4C88-9334-6D61A255BD0F}" destId="{765FEF87-A69D-4C2C-AACC-45C6A301BFF6}" srcOrd="27" destOrd="0" presId="urn:microsoft.com/office/officeart/2005/8/layout/list1"/>
    <dgm:cxn modelId="{25E045F0-7F64-4704-A6D8-2F606FBCE829}" type="presParOf" srcId="{1C76C7D4-CAAC-4C88-9334-6D61A255BD0F}" destId="{BB070D52-BF52-4A29-AA23-AAE23C3EC224}" srcOrd="28" destOrd="0" presId="urn:microsoft.com/office/officeart/2005/8/layout/list1"/>
    <dgm:cxn modelId="{704C394F-6AF6-453E-9530-D5A66B3F236F}" type="presParOf" srcId="{BB070D52-BF52-4A29-AA23-AAE23C3EC224}" destId="{A7C41783-FC42-467E-9E3F-ECEEB2C71FD1}" srcOrd="0" destOrd="0" presId="urn:microsoft.com/office/officeart/2005/8/layout/list1"/>
    <dgm:cxn modelId="{5FA5FE2D-8A54-4700-992F-5CF4C3C4C657}" type="presParOf" srcId="{BB070D52-BF52-4A29-AA23-AAE23C3EC224}" destId="{133A7EEA-5109-46EF-B21E-BD44765D86DA}" srcOrd="1" destOrd="0" presId="urn:microsoft.com/office/officeart/2005/8/layout/list1"/>
    <dgm:cxn modelId="{E5D69365-BA90-432B-B26E-A6401E7976F6}" type="presParOf" srcId="{1C76C7D4-CAAC-4C88-9334-6D61A255BD0F}" destId="{26F73E9B-65AD-4862-8D76-069F0A4B0D78}" srcOrd="29" destOrd="0" presId="urn:microsoft.com/office/officeart/2005/8/layout/list1"/>
    <dgm:cxn modelId="{25BBF3EC-9C7E-4353-8EC6-E7182F36A3BF}" type="presParOf" srcId="{1C76C7D4-CAAC-4C88-9334-6D61A255BD0F}" destId="{23931415-5CF8-4340-B9A8-CBE5DCE35016}" srcOrd="30" destOrd="0" presId="urn:microsoft.com/office/officeart/2005/8/layout/list1"/>
    <dgm:cxn modelId="{45FBBA04-2EF4-46CD-9E58-13C1A8FA0123}" type="presParOf" srcId="{1C76C7D4-CAAC-4C88-9334-6D61A255BD0F}" destId="{E9FFE38B-1D73-4166-B02D-D6B946C152C9}" srcOrd="31" destOrd="0" presId="urn:microsoft.com/office/officeart/2005/8/layout/list1"/>
    <dgm:cxn modelId="{C71542C9-3C18-4E9C-AADF-2752074533FE}" type="presParOf" srcId="{1C76C7D4-CAAC-4C88-9334-6D61A255BD0F}" destId="{08C11208-09F6-4566-9810-782A24545004}" srcOrd="32" destOrd="0" presId="urn:microsoft.com/office/officeart/2005/8/layout/list1"/>
    <dgm:cxn modelId="{09044995-76F8-4A1E-B776-1E5D1597DDFF}" type="presParOf" srcId="{08C11208-09F6-4566-9810-782A24545004}" destId="{37EE5F91-984C-4B7E-8302-55A750471451}" srcOrd="0" destOrd="0" presId="urn:microsoft.com/office/officeart/2005/8/layout/list1"/>
    <dgm:cxn modelId="{28FEFE39-96E3-4AE4-8DE9-D9DD03330E87}" type="presParOf" srcId="{08C11208-09F6-4566-9810-782A24545004}" destId="{CB34E880-AA0B-434B-8DAD-B8770331E10F}" srcOrd="1" destOrd="0" presId="urn:microsoft.com/office/officeart/2005/8/layout/list1"/>
    <dgm:cxn modelId="{5DFBE01A-5406-4D58-BC29-B84E8DE37CA4}" type="presParOf" srcId="{1C76C7D4-CAAC-4C88-9334-6D61A255BD0F}" destId="{22BDEFB5-9442-4623-AFD7-6436BC04444F}" srcOrd="33" destOrd="0" presId="urn:microsoft.com/office/officeart/2005/8/layout/list1"/>
    <dgm:cxn modelId="{213D1715-BC77-45AA-B51E-7323D7FEBAC7}" type="presParOf" srcId="{1C76C7D4-CAAC-4C88-9334-6D61A255BD0F}" destId="{F3755CFD-3890-45FB-9D2E-E1B26099DD51}" srcOrd="34" destOrd="0" presId="urn:microsoft.com/office/officeart/2005/8/layout/list1"/>
    <dgm:cxn modelId="{F26439FC-46BF-426A-B405-E04D7F1C61BB}" type="presParOf" srcId="{1C76C7D4-CAAC-4C88-9334-6D61A255BD0F}" destId="{D2A9FF19-3E5C-4915-996C-B2C2827F132D}" srcOrd="35" destOrd="0" presId="urn:microsoft.com/office/officeart/2005/8/layout/list1"/>
    <dgm:cxn modelId="{28A7F512-33AD-4836-9E88-89CF417937D2}" type="presParOf" srcId="{1C76C7D4-CAAC-4C88-9334-6D61A255BD0F}" destId="{B13BED17-0BD6-46C8-9DAE-E412193BE1D2}" srcOrd="36" destOrd="0" presId="urn:microsoft.com/office/officeart/2005/8/layout/list1"/>
    <dgm:cxn modelId="{119E9B76-A216-4DEA-B58D-0B9D26E736E1}" type="presParOf" srcId="{B13BED17-0BD6-46C8-9DAE-E412193BE1D2}" destId="{38DE4B67-3870-45AC-AB53-5355980723C0}" srcOrd="0" destOrd="0" presId="urn:microsoft.com/office/officeart/2005/8/layout/list1"/>
    <dgm:cxn modelId="{8CC88888-9FFA-4D24-9FD1-A755FACF188B}" type="presParOf" srcId="{B13BED17-0BD6-46C8-9DAE-E412193BE1D2}" destId="{2F821AFD-4957-4677-934A-E2A9E5525820}" srcOrd="1" destOrd="0" presId="urn:microsoft.com/office/officeart/2005/8/layout/list1"/>
    <dgm:cxn modelId="{A59B0B0B-81C0-45B8-AF66-689391E062C9}" type="presParOf" srcId="{1C76C7D4-CAAC-4C88-9334-6D61A255BD0F}" destId="{69D0A25F-E92D-4AFD-A78E-1EDF4ED7CCB8}" srcOrd="37" destOrd="0" presId="urn:microsoft.com/office/officeart/2005/8/layout/list1"/>
    <dgm:cxn modelId="{3C798CC7-4839-4A6C-A60E-08A40BC7BA78}" type="presParOf" srcId="{1C76C7D4-CAAC-4C88-9334-6D61A255BD0F}" destId="{A1FF9F92-F840-4686-9B39-17E3D3BE429A}" srcOrd="38" destOrd="0" presId="urn:microsoft.com/office/officeart/2005/8/layout/list1"/>
    <dgm:cxn modelId="{E664473C-3B4B-4FF6-BE0E-228103CF80E1}" type="presParOf" srcId="{1C76C7D4-CAAC-4C88-9334-6D61A255BD0F}" destId="{CE307453-3362-4C23-B5D8-380BC9461C42}" srcOrd="39" destOrd="0" presId="urn:microsoft.com/office/officeart/2005/8/layout/list1"/>
    <dgm:cxn modelId="{51A4F6EB-5FCE-4020-818E-7BB3F539D696}" type="presParOf" srcId="{1C76C7D4-CAAC-4C88-9334-6D61A255BD0F}" destId="{42E995FA-6298-4821-B479-900E700A1B73}" srcOrd="40" destOrd="0" presId="urn:microsoft.com/office/officeart/2005/8/layout/list1"/>
    <dgm:cxn modelId="{6067AAE7-35F1-4BB8-915A-C62B0B9F430F}" type="presParOf" srcId="{42E995FA-6298-4821-B479-900E700A1B73}" destId="{B4E3FFBC-0A3D-4366-BEA7-DAFFC5B51B0C}" srcOrd="0" destOrd="0" presId="urn:microsoft.com/office/officeart/2005/8/layout/list1"/>
    <dgm:cxn modelId="{E78784A0-77AD-46D5-869F-DFC560312906}" type="presParOf" srcId="{42E995FA-6298-4821-B479-900E700A1B73}" destId="{3ED1A62D-19E2-416C-8869-94EC4A65B8D2}" srcOrd="1" destOrd="0" presId="urn:microsoft.com/office/officeart/2005/8/layout/list1"/>
    <dgm:cxn modelId="{85F5D506-D331-474B-8CB3-3E3DBAFDCE7C}" type="presParOf" srcId="{1C76C7D4-CAAC-4C88-9334-6D61A255BD0F}" destId="{B1B2B8C4-C494-4E6F-BEFD-46EFA4A7D793}" srcOrd="41" destOrd="0" presId="urn:microsoft.com/office/officeart/2005/8/layout/list1"/>
    <dgm:cxn modelId="{1FFD3530-A15A-45BB-8D2C-6138206AE088}" type="presParOf" srcId="{1C76C7D4-CAAC-4C88-9334-6D61A255BD0F}" destId="{5688F294-2CD0-48D5-A413-D6A64B3A0D7B}" srcOrd="42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D60E6F6-20FF-470A-955D-039B8EA14778}">
      <dsp:nvSpPr>
        <dsp:cNvPr id="0" name=""/>
        <dsp:cNvSpPr/>
      </dsp:nvSpPr>
      <dsp:spPr>
        <a:xfrm>
          <a:off x="224079" y="0"/>
          <a:ext cx="2884403" cy="648072"/>
        </a:xfrm>
        <a:prstGeom prst="homePlat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4008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2"/>
              </a:solidFill>
              <a:ea typeface="ＭＳ Ｐゴシック"/>
              <a:cs typeface="ＭＳ Ｐゴシック"/>
            </a:rPr>
            <a:t>1969 - 1999</a:t>
          </a:r>
          <a:endParaRPr lang="es-MX" sz="1200" kern="1200" dirty="0"/>
        </a:p>
      </dsp:txBody>
      <dsp:txXfrm>
        <a:off x="224079" y="0"/>
        <a:ext cx="2884403" cy="648072"/>
      </dsp:txXfrm>
    </dsp:sp>
    <dsp:sp modelId="{64ADC911-B9C1-4D01-996F-6761E1E53F82}">
      <dsp:nvSpPr>
        <dsp:cNvPr id="0" name=""/>
        <dsp:cNvSpPr/>
      </dsp:nvSpPr>
      <dsp:spPr>
        <a:xfrm>
          <a:off x="2808314" y="0"/>
          <a:ext cx="2674412" cy="648072"/>
        </a:xfrm>
        <a:prstGeom prst="chevr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200" kern="1200" dirty="0" smtClean="0">
              <a:solidFill>
                <a:schemeClr val="tx2"/>
              </a:solidFill>
              <a:ea typeface="ＭＳ Ｐゴシック"/>
              <a:cs typeface="ＭＳ Ｐゴシック"/>
            </a:rPr>
            <a:t>2000 - 2008</a:t>
          </a:r>
          <a:endParaRPr lang="es-MX" sz="1200" kern="1200" dirty="0"/>
        </a:p>
      </dsp:txBody>
      <dsp:txXfrm>
        <a:off x="2808314" y="0"/>
        <a:ext cx="2674412" cy="648072"/>
      </dsp:txXfrm>
    </dsp:sp>
    <dsp:sp modelId="{E49F2FAC-B880-4062-B46C-9836D4A95A79}">
      <dsp:nvSpPr>
        <dsp:cNvPr id="0" name=""/>
        <dsp:cNvSpPr/>
      </dsp:nvSpPr>
      <dsp:spPr>
        <a:xfrm>
          <a:off x="5184781" y="0"/>
          <a:ext cx="3384170" cy="648072"/>
        </a:xfrm>
        <a:prstGeom prst="chevron">
          <a:avLst/>
        </a:prstGeom>
        <a:gradFill rotWithShape="0">
          <a:gsLst>
            <a:gs pos="0">
              <a:srgbClr val="E6DCAC"/>
            </a:gs>
            <a:gs pos="12000">
              <a:srgbClr val="E6D78A"/>
            </a:gs>
            <a:gs pos="30000">
              <a:srgbClr val="C7AC4C"/>
            </a:gs>
            <a:gs pos="45000">
              <a:srgbClr val="E6D78A"/>
            </a:gs>
            <a:gs pos="77000">
              <a:srgbClr val="C7AC4C"/>
            </a:gs>
            <a:gs pos="100000">
              <a:srgbClr val="E6DCAC"/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8006" tIns="32004" rIns="16002" bIns="3200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200" kern="1200" dirty="0" smtClean="0">
              <a:solidFill>
                <a:schemeClr val="tx2"/>
              </a:solidFill>
              <a:ea typeface="ＭＳ Ｐゴシック"/>
              <a:cs typeface="ＭＳ Ｐゴシック"/>
            </a:rPr>
            <a:t>2008 a la Fecha</a:t>
          </a:r>
          <a:endParaRPr lang="es-MX" sz="1200" kern="1200" dirty="0"/>
        </a:p>
      </dsp:txBody>
      <dsp:txXfrm>
        <a:off x="5184781" y="0"/>
        <a:ext cx="3384170" cy="648072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475DE79-1106-417D-88F2-8189E895A114}">
      <dsp:nvSpPr>
        <dsp:cNvPr id="0" name=""/>
        <dsp:cNvSpPr/>
      </dsp:nvSpPr>
      <dsp:spPr>
        <a:xfrm rot="5400000">
          <a:off x="1474102" y="1560038"/>
          <a:ext cx="994538" cy="600532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78804F-6AAC-444B-8CD3-A41EECC96F0D}">
      <dsp:nvSpPr>
        <dsp:cNvPr id="0" name=""/>
        <dsp:cNvSpPr/>
      </dsp:nvSpPr>
      <dsp:spPr>
        <a:xfrm>
          <a:off x="1" y="6"/>
          <a:ext cx="3469280" cy="1410719"/>
        </a:xfrm>
        <a:prstGeom prst="roundRect">
          <a:avLst>
            <a:gd name="adj" fmla="val 16670"/>
          </a:avLst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>
              <a:solidFill>
                <a:schemeClr val="tx2"/>
              </a:solidFill>
              <a:ea typeface="ＭＳ Ｐゴシック"/>
              <a:cs typeface="ＭＳ Ｐゴシック"/>
            </a:rPr>
            <a:t>Procesamiento UR (1969 a 1978)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>
              <a:solidFill>
                <a:schemeClr val="tx2"/>
              </a:solidFill>
              <a:ea typeface="ＭＳ Ｐゴシック"/>
              <a:cs typeface="ＭＳ Ｐゴシック"/>
            </a:rPr>
            <a:t>Desarrollo (1980 a 1995) NCR-ECOM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>
              <a:solidFill>
                <a:schemeClr val="tx2"/>
              </a:solidFill>
              <a:ea typeface="ＭＳ Ｐゴシック"/>
              <a:cs typeface="ＭＳ Ｐゴシック"/>
            </a:rPr>
            <a:t>Primera licitación (1992 a 1995) NCR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>
              <a:solidFill>
                <a:schemeClr val="tx2"/>
              </a:solidFill>
              <a:ea typeface="ＭＳ Ｐゴシック"/>
              <a:cs typeface="ＭＳ Ｐゴシック"/>
            </a:rPr>
            <a:t>Segunda licitación (1996 a 1999) </a:t>
          </a:r>
          <a:r>
            <a:rPr lang="es-ES" sz="1100" kern="1200" dirty="0" err="1" smtClean="0">
              <a:solidFill>
                <a:schemeClr val="tx2"/>
              </a:solidFill>
              <a:ea typeface="ＭＳ Ｐゴシック"/>
              <a:cs typeface="ＭＳ Ｐゴシック"/>
            </a:rPr>
            <a:t>Microcom</a:t>
          </a:r>
          <a:r>
            <a:rPr lang="es-ES" sz="1100" kern="1200" dirty="0" smtClean="0">
              <a:solidFill>
                <a:schemeClr val="tx2"/>
              </a:solidFill>
              <a:ea typeface="ＭＳ Ｐゴシック"/>
              <a:cs typeface="ＭＳ Ｐゴシック"/>
            </a:rPr>
            <a:t> MAE.</a:t>
          </a:r>
          <a:endParaRPr lang="es-MX" sz="1100" kern="1200" dirty="0"/>
        </a:p>
      </dsp:txBody>
      <dsp:txXfrm>
        <a:off x="1" y="6"/>
        <a:ext cx="3469280" cy="1410719"/>
      </dsp:txXfrm>
    </dsp:sp>
    <dsp:sp modelId="{E2D1D10C-D93B-447F-95CA-EB8F3FA4CDAD}">
      <dsp:nvSpPr>
        <dsp:cNvPr id="0" name=""/>
        <dsp:cNvSpPr/>
      </dsp:nvSpPr>
      <dsp:spPr>
        <a:xfrm>
          <a:off x="3059567" y="251129"/>
          <a:ext cx="1217666" cy="9471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F999D4-87E8-4634-9BB9-27FC9D329B12}">
      <dsp:nvSpPr>
        <dsp:cNvPr id="0" name=""/>
        <dsp:cNvSpPr/>
      </dsp:nvSpPr>
      <dsp:spPr>
        <a:xfrm rot="5400000">
          <a:off x="3751375" y="3013715"/>
          <a:ext cx="994538" cy="768761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7596479-60B9-4C3A-9356-0FE54D76AF70}">
      <dsp:nvSpPr>
        <dsp:cNvPr id="0" name=""/>
        <dsp:cNvSpPr/>
      </dsp:nvSpPr>
      <dsp:spPr>
        <a:xfrm>
          <a:off x="2306737" y="1455790"/>
          <a:ext cx="3193821" cy="1382242"/>
        </a:xfrm>
        <a:prstGeom prst="roundRect">
          <a:avLst>
            <a:gd name="adj" fmla="val 16670"/>
          </a:avLst>
        </a:prstGeom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3"/>
        </a:lnRef>
        <a:fillRef idx="2">
          <a:schemeClr val="accent3"/>
        </a:fillRef>
        <a:effectRef idx="1">
          <a:schemeClr val="accent3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>
              <a:solidFill>
                <a:schemeClr val="tx2"/>
              </a:solidFill>
              <a:ea typeface="ＭＳ Ｐゴシック"/>
              <a:cs typeface="ＭＳ Ｐゴシック"/>
            </a:rPr>
            <a:t>Tercera licitación (2000 a 2004) 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>
              <a:solidFill>
                <a:schemeClr val="tx2"/>
              </a:solidFill>
              <a:ea typeface="ＭＳ Ｐゴシック"/>
              <a:cs typeface="ＭＳ Ｐゴシック"/>
            </a:rPr>
            <a:t>Nacimiento SIRH INSICO: Remuneraciones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100" kern="1200" dirty="0" smtClean="0">
              <a:solidFill>
                <a:schemeClr val="tx2"/>
              </a:solidFill>
              <a:ea typeface="ＭＳ Ｐゴシック"/>
              <a:cs typeface="ＭＳ Ｐゴシック"/>
            </a:rPr>
            <a:t>Prorroga Contrato (2005 al 2008)</a:t>
          </a:r>
          <a:br>
            <a:rPr lang="es-ES" sz="1100" kern="1200" dirty="0" smtClean="0">
              <a:solidFill>
                <a:schemeClr val="tx2"/>
              </a:solidFill>
              <a:ea typeface="ＭＳ Ｐゴシック"/>
              <a:cs typeface="ＭＳ Ｐゴシック"/>
            </a:rPr>
          </a:br>
          <a:r>
            <a:rPr lang="es-ES" sz="1100" kern="1200" dirty="0" smtClean="0">
              <a:solidFill>
                <a:schemeClr val="tx2"/>
              </a:solidFill>
              <a:ea typeface="ＭＳ Ｐゴシック"/>
              <a:cs typeface="ＭＳ Ｐゴシック"/>
            </a:rPr>
            <a:t>INSICO: Hoja de Vida, Bienestar, Asistencia, Capacitación, </a:t>
          </a:r>
          <a:r>
            <a:rPr lang="es-ES" sz="1100" kern="1200" dirty="0" err="1" smtClean="0">
              <a:solidFill>
                <a:schemeClr val="tx2"/>
              </a:solidFill>
              <a:ea typeface="ＭＳ Ｐゴシック"/>
              <a:cs typeface="ＭＳ Ｐゴシック"/>
            </a:rPr>
            <a:t>Autoconsulta</a:t>
          </a:r>
          <a:endParaRPr lang="es-MX" sz="1100" kern="1200" dirty="0"/>
        </a:p>
      </dsp:txBody>
      <dsp:txXfrm>
        <a:off x="2306737" y="1455790"/>
        <a:ext cx="3193821" cy="1382242"/>
      </dsp:txXfrm>
    </dsp:sp>
    <dsp:sp modelId="{5CF372A5-6405-4DEF-8CB9-01C20744FE0E}">
      <dsp:nvSpPr>
        <dsp:cNvPr id="0" name=""/>
        <dsp:cNvSpPr/>
      </dsp:nvSpPr>
      <dsp:spPr>
        <a:xfrm>
          <a:off x="4740757" y="1672729"/>
          <a:ext cx="1217666" cy="9471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399DF24-1AED-4785-BDB4-0F4A3370C44C}">
      <dsp:nvSpPr>
        <dsp:cNvPr id="0" name=""/>
        <dsp:cNvSpPr/>
      </dsp:nvSpPr>
      <dsp:spPr>
        <a:xfrm>
          <a:off x="4591508" y="2897342"/>
          <a:ext cx="3690846" cy="1371636"/>
        </a:xfrm>
        <a:prstGeom prst="roundRect">
          <a:avLst>
            <a:gd name="adj" fmla="val 16670"/>
          </a:avLst>
        </a:prstGeom>
        <a:gradFill rotWithShape="1">
          <a:gsLst>
            <a:gs pos="0">
              <a:schemeClr val="accent5">
                <a:tint val="50000"/>
                <a:satMod val="300000"/>
              </a:schemeClr>
            </a:gs>
            <a:gs pos="35000">
              <a:schemeClr val="accent5">
                <a:tint val="37000"/>
                <a:satMod val="300000"/>
              </a:schemeClr>
            </a:gs>
            <a:gs pos="100000">
              <a:schemeClr val="accent5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5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b="0" kern="1200" dirty="0" smtClean="0">
              <a:solidFill>
                <a:schemeClr val="tx2"/>
              </a:solidFill>
              <a:ea typeface="ＭＳ Ｐゴシック"/>
              <a:cs typeface="ＭＳ Ｐゴシック"/>
            </a:rPr>
            <a:t>Trato Directo (2008-2010) Transición INDRA, Encasillamiento, Retiro Voluntario, SUSESO, Gestión Local.</a:t>
          </a: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b="0" kern="1200" dirty="0" smtClean="0">
              <a:solidFill>
                <a:schemeClr val="tx2"/>
              </a:solidFill>
              <a:ea typeface="ＭＳ Ｐゴシック"/>
              <a:cs typeface="ＭＳ Ｐゴシック"/>
            </a:rPr>
            <a:t>Trato Directo 2010-2011 INDRA, Documento Electrónico, </a:t>
          </a:r>
          <a:r>
            <a:rPr lang="es-CL" sz="1100" b="0" kern="1200" dirty="0" err="1" smtClean="0">
              <a:solidFill>
                <a:schemeClr val="tx2"/>
              </a:solidFill>
              <a:ea typeface="ＭＳ Ｐゴシック"/>
              <a:cs typeface="ＭＳ Ｐゴシック"/>
            </a:rPr>
            <a:t>Autoatención</a:t>
          </a:r>
          <a:r>
            <a:rPr lang="es-CL" sz="1100" b="0" kern="1200" dirty="0" smtClean="0">
              <a:solidFill>
                <a:schemeClr val="tx2"/>
              </a:solidFill>
              <a:ea typeface="ＭＳ Ｐゴシック"/>
              <a:cs typeface="ＭＳ Ｐゴシック"/>
            </a:rPr>
            <a:t>, Business </a:t>
          </a:r>
          <a:r>
            <a:rPr lang="es-CL" sz="1100" b="0" kern="1200" dirty="0" err="1" smtClean="0">
              <a:solidFill>
                <a:schemeClr val="tx2"/>
              </a:solidFill>
              <a:ea typeface="ＭＳ Ｐゴシック"/>
              <a:cs typeface="ＭＳ Ｐゴシック"/>
            </a:rPr>
            <a:t>Intelligence</a:t>
          </a:r>
          <a:endParaRPr lang="es-CL" sz="1100" b="0" kern="1200" dirty="0" smtClean="0">
            <a:solidFill>
              <a:schemeClr val="tx2"/>
            </a:solidFill>
            <a:ea typeface="ＭＳ Ｐゴシック"/>
            <a:cs typeface="ＭＳ Ｐゴシック"/>
          </a:endParaRPr>
        </a:p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b="0" kern="1200" dirty="0" smtClean="0">
              <a:solidFill>
                <a:schemeClr val="tx2"/>
              </a:solidFill>
            </a:rPr>
            <a:t>Convenio Marco Mantención y  Funcionamiento  SIRH  2012 </a:t>
          </a:r>
          <a:r>
            <a:rPr lang="es-CL" sz="1100" b="0" kern="1200" dirty="0" err="1" smtClean="0">
              <a:solidFill>
                <a:schemeClr val="tx2"/>
              </a:solidFill>
            </a:rPr>
            <a:t>Feb</a:t>
          </a:r>
          <a:r>
            <a:rPr lang="es-CL" sz="1100" b="0" kern="1200" dirty="0" smtClean="0">
              <a:solidFill>
                <a:schemeClr val="tx2"/>
              </a:solidFill>
            </a:rPr>
            <a:t> – 2014 Ene.</a:t>
          </a:r>
          <a:endParaRPr lang="es-MX" sz="1100" b="0" kern="1200" dirty="0"/>
        </a:p>
      </dsp:txBody>
      <dsp:txXfrm>
        <a:off x="4591508" y="2897342"/>
        <a:ext cx="3690846" cy="1371636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D7D3429-25FE-48E0-B627-F040D7F8BB90}">
      <dsp:nvSpPr>
        <dsp:cNvPr id="0" name=""/>
        <dsp:cNvSpPr/>
      </dsp:nvSpPr>
      <dsp:spPr>
        <a:xfrm>
          <a:off x="0" y="220087"/>
          <a:ext cx="60960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F052B6-BA05-4C74-8682-978A23679F5B}">
      <dsp:nvSpPr>
        <dsp:cNvPr id="0" name=""/>
        <dsp:cNvSpPr/>
      </dsp:nvSpPr>
      <dsp:spPr>
        <a:xfrm>
          <a:off x="304800" y="57727"/>
          <a:ext cx="4267200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smtClean="0"/>
            <a:t>Mantención Evolutiva – Desarrollo (1480 Hrs./mes)</a:t>
          </a:r>
          <a:endParaRPr lang="en-US" sz="1100" kern="1200" dirty="0"/>
        </a:p>
      </dsp:txBody>
      <dsp:txXfrm>
        <a:off x="304800" y="57727"/>
        <a:ext cx="4267200" cy="324720"/>
      </dsp:txXfrm>
    </dsp:sp>
    <dsp:sp modelId="{586CFFFD-0F20-4762-A87C-0F593F2F1807}">
      <dsp:nvSpPr>
        <dsp:cNvPr id="0" name=""/>
        <dsp:cNvSpPr/>
      </dsp:nvSpPr>
      <dsp:spPr>
        <a:xfrm>
          <a:off x="0" y="719047"/>
          <a:ext cx="60960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616A37-E778-4407-8353-4AA9CE42A496}">
      <dsp:nvSpPr>
        <dsp:cNvPr id="0" name=""/>
        <dsp:cNvSpPr/>
      </dsp:nvSpPr>
      <dsp:spPr>
        <a:xfrm>
          <a:off x="304800" y="556687"/>
          <a:ext cx="4267200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smtClean="0"/>
            <a:t>Mantención Correctiva  (640 Hrs./mes)</a:t>
          </a:r>
          <a:endParaRPr lang="en-US" sz="1100" kern="1200" dirty="0"/>
        </a:p>
      </dsp:txBody>
      <dsp:txXfrm>
        <a:off x="304800" y="556687"/>
        <a:ext cx="4267200" cy="324720"/>
      </dsp:txXfrm>
    </dsp:sp>
    <dsp:sp modelId="{A1EF3B61-F49A-4F38-815A-7153EAFBA073}">
      <dsp:nvSpPr>
        <dsp:cNvPr id="0" name=""/>
        <dsp:cNvSpPr/>
      </dsp:nvSpPr>
      <dsp:spPr>
        <a:xfrm>
          <a:off x="0" y="1218007"/>
          <a:ext cx="60960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8F3A6E-21CF-43D8-95EC-2B8DCD8CE082}">
      <dsp:nvSpPr>
        <dsp:cNvPr id="0" name=""/>
        <dsp:cNvSpPr/>
      </dsp:nvSpPr>
      <dsp:spPr>
        <a:xfrm>
          <a:off x="304800" y="1055647"/>
          <a:ext cx="4267200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smtClean="0"/>
            <a:t>Capacitación en SIRH (640 Hrs./mes)</a:t>
          </a:r>
          <a:endParaRPr lang="en-US" sz="1100" kern="1200" dirty="0"/>
        </a:p>
      </dsp:txBody>
      <dsp:txXfrm>
        <a:off x="304800" y="1055647"/>
        <a:ext cx="4267200" cy="324720"/>
      </dsp:txXfrm>
    </dsp:sp>
    <dsp:sp modelId="{BC5702EB-6CDA-4147-9BAE-8B5F477D1D74}">
      <dsp:nvSpPr>
        <dsp:cNvPr id="0" name=""/>
        <dsp:cNvSpPr/>
      </dsp:nvSpPr>
      <dsp:spPr>
        <a:xfrm>
          <a:off x="0" y="1716968"/>
          <a:ext cx="60960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6F7331F-C826-4F16-95F5-D7DF4DB5D00B}">
      <dsp:nvSpPr>
        <dsp:cNvPr id="0" name=""/>
        <dsp:cNvSpPr/>
      </dsp:nvSpPr>
      <dsp:spPr>
        <a:xfrm>
          <a:off x="304800" y="1554607"/>
          <a:ext cx="4267200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smtClean="0"/>
            <a:t>Soporte a la Explotación del Sistema</a:t>
          </a:r>
          <a:endParaRPr lang="en-US" sz="1100" kern="1200" dirty="0"/>
        </a:p>
      </dsp:txBody>
      <dsp:txXfrm>
        <a:off x="304800" y="1554607"/>
        <a:ext cx="4267200" cy="324720"/>
      </dsp:txXfrm>
    </dsp:sp>
    <dsp:sp modelId="{4946312B-D4B9-483F-8EFF-B183FB9C6B63}">
      <dsp:nvSpPr>
        <dsp:cNvPr id="0" name=""/>
        <dsp:cNvSpPr/>
      </dsp:nvSpPr>
      <dsp:spPr>
        <a:xfrm>
          <a:off x="0" y="2215928"/>
          <a:ext cx="60960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9C62B73-2C22-4421-A067-39F9987AD5C7}">
      <dsp:nvSpPr>
        <dsp:cNvPr id="0" name=""/>
        <dsp:cNvSpPr/>
      </dsp:nvSpPr>
      <dsp:spPr>
        <a:xfrm>
          <a:off x="304800" y="2053568"/>
          <a:ext cx="4267200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smtClean="0"/>
            <a:t>Respaldo de Información</a:t>
          </a:r>
          <a:endParaRPr lang="en-US" sz="1100" kern="1200" dirty="0"/>
        </a:p>
      </dsp:txBody>
      <dsp:txXfrm>
        <a:off x="304800" y="2053568"/>
        <a:ext cx="4267200" cy="324720"/>
      </dsp:txXfrm>
    </dsp:sp>
    <dsp:sp modelId="{A03527D8-6324-4F9C-80A8-FFFA4BFF7866}">
      <dsp:nvSpPr>
        <dsp:cNvPr id="0" name=""/>
        <dsp:cNvSpPr/>
      </dsp:nvSpPr>
      <dsp:spPr>
        <a:xfrm>
          <a:off x="0" y="2714887"/>
          <a:ext cx="60960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12BC0F1-5610-469A-8961-E5BCA6B38F93}">
      <dsp:nvSpPr>
        <dsp:cNvPr id="0" name=""/>
        <dsp:cNvSpPr/>
      </dsp:nvSpPr>
      <dsp:spPr>
        <a:xfrm>
          <a:off x="304800" y="2552528"/>
          <a:ext cx="4267200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smtClean="0"/>
            <a:t>Gestión de Problemas</a:t>
          </a:r>
          <a:endParaRPr lang="en-US" sz="1100" kern="1200" dirty="0"/>
        </a:p>
      </dsp:txBody>
      <dsp:txXfrm>
        <a:off x="304800" y="2552528"/>
        <a:ext cx="4267200" cy="324720"/>
      </dsp:txXfrm>
    </dsp:sp>
    <dsp:sp modelId="{1DC6085D-C532-420E-B46F-F31CC767BDBA}">
      <dsp:nvSpPr>
        <dsp:cNvPr id="0" name=""/>
        <dsp:cNvSpPr/>
      </dsp:nvSpPr>
      <dsp:spPr>
        <a:xfrm>
          <a:off x="0" y="3213847"/>
          <a:ext cx="60960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A486D9F-FF40-437C-B5B2-6D3338F7D7DE}">
      <dsp:nvSpPr>
        <dsp:cNvPr id="0" name=""/>
        <dsp:cNvSpPr/>
      </dsp:nvSpPr>
      <dsp:spPr>
        <a:xfrm>
          <a:off x="304800" y="3051488"/>
          <a:ext cx="4267200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smtClean="0"/>
            <a:t>Requerimientos de Información</a:t>
          </a:r>
          <a:endParaRPr lang="en-US" sz="1100" kern="1200" dirty="0"/>
        </a:p>
      </dsp:txBody>
      <dsp:txXfrm>
        <a:off x="304800" y="3051488"/>
        <a:ext cx="4267200" cy="324720"/>
      </dsp:txXfrm>
    </dsp:sp>
    <dsp:sp modelId="{23931415-5CF8-4340-B9A8-CBE5DCE35016}">
      <dsp:nvSpPr>
        <dsp:cNvPr id="0" name=""/>
        <dsp:cNvSpPr/>
      </dsp:nvSpPr>
      <dsp:spPr>
        <a:xfrm>
          <a:off x="0" y="3712808"/>
          <a:ext cx="60960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33A7EEA-5109-46EF-B21E-BD44765D86DA}">
      <dsp:nvSpPr>
        <dsp:cNvPr id="0" name=""/>
        <dsp:cNvSpPr/>
      </dsp:nvSpPr>
      <dsp:spPr>
        <a:xfrm>
          <a:off x="304800" y="3550448"/>
          <a:ext cx="4267200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smtClean="0"/>
            <a:t>Bases Documentales (Publicación)</a:t>
          </a:r>
          <a:endParaRPr lang="en-US" sz="1100" kern="1200" dirty="0"/>
        </a:p>
      </dsp:txBody>
      <dsp:txXfrm>
        <a:off x="304800" y="3550448"/>
        <a:ext cx="4267200" cy="324720"/>
      </dsp:txXfrm>
    </dsp:sp>
    <dsp:sp modelId="{F3755CFD-3890-45FB-9D2E-E1B26099DD51}">
      <dsp:nvSpPr>
        <dsp:cNvPr id="0" name=""/>
        <dsp:cNvSpPr/>
      </dsp:nvSpPr>
      <dsp:spPr>
        <a:xfrm>
          <a:off x="0" y="4211768"/>
          <a:ext cx="60960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B34E880-AA0B-434B-8DAD-B8770331E10F}">
      <dsp:nvSpPr>
        <dsp:cNvPr id="0" name=""/>
        <dsp:cNvSpPr/>
      </dsp:nvSpPr>
      <dsp:spPr>
        <a:xfrm>
          <a:off x="304800" y="4049408"/>
          <a:ext cx="4267200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smtClean="0"/>
            <a:t>Manual de Procedimiento en Línea Consolidado</a:t>
          </a:r>
          <a:endParaRPr lang="en-US" sz="1100" kern="1200" dirty="0"/>
        </a:p>
      </dsp:txBody>
      <dsp:txXfrm>
        <a:off x="304800" y="4049408"/>
        <a:ext cx="4267200" cy="324720"/>
      </dsp:txXfrm>
    </dsp:sp>
    <dsp:sp modelId="{A1FF9F92-F840-4686-9B39-17E3D3BE429A}">
      <dsp:nvSpPr>
        <dsp:cNvPr id="0" name=""/>
        <dsp:cNvSpPr/>
      </dsp:nvSpPr>
      <dsp:spPr>
        <a:xfrm>
          <a:off x="0" y="4710728"/>
          <a:ext cx="60960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F821AFD-4957-4677-934A-E2A9E5525820}">
      <dsp:nvSpPr>
        <dsp:cNvPr id="0" name=""/>
        <dsp:cNvSpPr/>
      </dsp:nvSpPr>
      <dsp:spPr>
        <a:xfrm>
          <a:off x="304800" y="4548368"/>
          <a:ext cx="4267200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smtClean="0"/>
            <a:t>Talleres y Guías de Casos (Publicación)</a:t>
          </a:r>
          <a:endParaRPr lang="en-US" sz="1100" kern="1200" dirty="0"/>
        </a:p>
      </dsp:txBody>
      <dsp:txXfrm>
        <a:off x="304800" y="4548368"/>
        <a:ext cx="4267200" cy="324720"/>
      </dsp:txXfrm>
    </dsp:sp>
    <dsp:sp modelId="{5688F294-2CD0-48D5-A413-D6A64B3A0D7B}">
      <dsp:nvSpPr>
        <dsp:cNvPr id="0" name=""/>
        <dsp:cNvSpPr/>
      </dsp:nvSpPr>
      <dsp:spPr>
        <a:xfrm>
          <a:off x="0" y="5209688"/>
          <a:ext cx="6096000" cy="277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D1A62D-19E2-416C-8869-94EC4A65B8D2}">
      <dsp:nvSpPr>
        <dsp:cNvPr id="0" name=""/>
        <dsp:cNvSpPr/>
      </dsp:nvSpPr>
      <dsp:spPr>
        <a:xfrm>
          <a:off x="304800" y="5047328"/>
          <a:ext cx="4267200" cy="324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1290" tIns="0" rIns="161290" bIns="0" numCol="1" spcCol="1270" anchor="ctr" anchorCtr="0">
          <a:noAutofit/>
        </a:bodyPr>
        <a:lstStyle/>
        <a:p>
          <a:pPr lvl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CL" sz="1100" kern="1200" dirty="0" smtClean="0"/>
            <a:t>Certificación de SIRH en Windows 7</a:t>
          </a:r>
          <a:endParaRPr lang="en-US" sz="1100" kern="1200" dirty="0"/>
        </a:p>
      </dsp:txBody>
      <dsp:txXfrm>
        <a:off x="304800" y="5047328"/>
        <a:ext cx="4267200" cy="32472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Arial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fld id="{6B6C5901-A442-4E35-84D6-E4999509D4EF}" type="datetimeFigureOut">
              <a:rPr lang="es-CL"/>
              <a:pPr>
                <a:defRPr/>
              </a:pPr>
              <a:t>04-12-2012</a:t>
            </a:fld>
            <a:endParaRPr lang="es-CL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Arial" charset="0"/>
                <a:ea typeface="ヒラギノ角ゴ Pro W3" pitchFamily="-60" charset="-128"/>
                <a:cs typeface="+mn-cs"/>
              </a:defRPr>
            </a:lvl1pPr>
          </a:lstStyle>
          <a:p>
            <a:pPr>
              <a:defRPr/>
            </a:pPr>
            <a:fld id="{DC4DF28B-3DE5-41CF-A986-4A1C46E9B707}" type="slidenum">
              <a:rPr lang="es-CL"/>
              <a:pPr>
                <a:defRPr/>
              </a:pPr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xmlns="" val="39543062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69D4623-E386-44BA-9A82-84CC11E2E86E}" type="datetime1">
              <a:rPr lang="en-US"/>
              <a:pPr>
                <a:defRPr/>
              </a:pPr>
              <a:t>12/4/2012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wrap="square" lIns="93177" tIns="46589" rIns="93177" bIns="46589" numCol="1" anchor="ctr" anchorCtr="0" compatLnSpc="1">
            <a:prstTxWarp prst="textNoShape">
              <a:avLst/>
            </a:prstTxWarp>
          </a:bodyPr>
          <a:lstStyle/>
          <a:p>
            <a:pPr lvl="0"/>
            <a:endParaRPr lang="es-CL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D8E9A2A-F250-4C55-A680-49079CE9A42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116968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ヒラギノ角ゴ Pro W3" charset="-128"/>
        <a:cs typeface="ヒラギノ角ゴ Pro W3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18707A01-0746-4636-BBF8-7E581F6F515D}" type="slidenum">
              <a:rPr lang="es-ES" smtClean="0">
                <a:ea typeface="ＭＳ Ｐゴシック" pitchFamily="-60" charset="-128"/>
              </a:rPr>
              <a:pPr>
                <a:defRPr/>
              </a:pPr>
              <a:t>1</a:t>
            </a:fld>
            <a:endParaRPr lang="es-ES" dirty="0" smtClean="0">
              <a:ea typeface="ＭＳ Ｐゴシック" pitchFamily="-60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3D76483-7484-402F-BF30-4DABDEF6292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682465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1 Marcador de imagen de diapositiva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3796" name="3 Marcador de número de diapositiva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fld id="{2312E73D-AE62-4CB5-9665-A9FA4B7F793D}" type="slidenum">
              <a:rPr lang="es-ES" smtClean="0">
                <a:ea typeface="ＭＳ Ｐゴシック" pitchFamily="-60" charset="-128"/>
              </a:rPr>
              <a:pPr>
                <a:defRPr/>
              </a:pPr>
              <a:t>13</a:t>
            </a:fld>
            <a:endParaRPr lang="es-ES" dirty="0" smtClean="0">
              <a:ea typeface="ＭＳ Ｐゴシック" pitchFamily="-60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600200"/>
            <a:ext cx="7772400" cy="936625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tabLst/>
              <a:defRPr sz="4400"/>
            </a:lvl1pPr>
          </a:lstStyle>
          <a:p>
            <a:pPr lvl="0"/>
            <a:r>
              <a:rPr lang="en-US" noProof="0" dirty="0" smtClean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590800"/>
            <a:ext cx="6400800" cy="609600"/>
          </a:xfrm>
          <a:prstGeom prst="rect">
            <a:avLst/>
          </a:prstGeom>
        </p:spPr>
        <p:txBody>
          <a:bodyPr/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/>
              <a:buNone/>
              <a:tabLst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noProof="0" dirty="0" smtClean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57E3A7C6-D993-46C7-BC59-3A87A4C4791A}" type="datetime1">
              <a:rPr lang="en-US"/>
              <a:pPr>
                <a:defRPr/>
              </a:pPr>
              <a:t>12/4/2012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B737733-E4E3-4F7C-95B5-DA3A49F45E8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99141259"/>
      </p:ext>
    </p:extLst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23FDBED-C2C2-4E53-A628-F2CC515DC9FC}" type="datetime1">
              <a:rPr lang="en-US"/>
              <a:pPr>
                <a:defRPr/>
              </a:pPr>
              <a:t>12/4/2012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F7FDEE-3D28-4370-9D9E-DE371EEF130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733836004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723120-DE89-4476-8E03-DD25A500D67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31799011"/>
      </p:ext>
    </p:extLst>
  </p:cSld>
  <p:clrMapOvr>
    <a:masterClrMapping/>
  </p:clrMapOvr>
  <p:transition spd="med"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3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F2E408-30B3-46EE-8573-4D1FEB0AE75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47705935"/>
      </p:ext>
    </p:extLst>
  </p:cSld>
  <p:clrMapOvr>
    <a:masterClrMapping/>
  </p:clrMapOvr>
  <p:transition spd="med"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1B6099-8C65-4F94-AAFF-1F421550B4B3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52957937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213E6-FE25-41DB-8D3E-CF806733073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88462737"/>
      </p:ext>
    </p:extLst>
  </p:cSld>
  <p:clrMapOvr>
    <a:masterClrMapping/>
  </p:clrMapOvr>
  <p:transition spd="med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47592E-F722-4CC6-85B4-49763D09B20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06515076"/>
      </p:ext>
    </p:extLst>
  </p:cSld>
  <p:clrMapOvr>
    <a:masterClrMapping/>
  </p:clrMapOvr>
  <p:transition spd="med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19800" y="274638"/>
            <a:ext cx="2057400" cy="5851525"/>
          </a:xfrm>
        </p:spPr>
        <p:txBody>
          <a:bodyPr vert="eaVer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5410200" cy="5851525"/>
          </a:xfrm>
        </p:spPr>
        <p:txBody>
          <a:bodyPr vert="eaVert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030CEB-14D9-4206-AA18-40DB9B24B283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017995205"/>
      </p:ext>
    </p:extLst>
  </p:cSld>
  <p:clrMapOvr>
    <a:masterClrMapping/>
  </p:clrMapOvr>
  <p:transition spd="med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BFEDAFE3-ADA5-488C-A22C-001326662326}" type="datetime1">
              <a:rPr lang="en-US"/>
              <a:pPr>
                <a:defRPr/>
              </a:pPr>
              <a:t>12/4/2012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627ACFB-88D8-4987-B45A-3FACC7F84074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36727022"/>
      </p:ext>
    </p:extLst>
  </p:cSld>
  <p:clrMapOvr>
    <a:masterClrMapping/>
  </p:clrMapOvr>
  <p:transition spd="med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AF5A9A65-8691-4986-A544-245C537AFC9A}" type="datetime1">
              <a:rPr lang="en-US"/>
              <a:pPr>
                <a:defRPr/>
              </a:pPr>
              <a:t>12/4/2012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B8EC067-5B7B-40A4-BC87-948DF737505A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920274461"/>
      </p:ext>
    </p:extLst>
  </p:cSld>
  <p:clrMapOvr>
    <a:masterClrMapping/>
  </p:clrMapOvr>
  <p:transition spd="med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B64D2E0-BD6F-418E-B2CF-2ECB4F077E1B}" type="datetime1">
              <a:rPr lang="en-US"/>
              <a:pPr>
                <a:defRPr/>
              </a:pPr>
              <a:t>12/4/2012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84450C24-D98B-4F89-9ED4-4ACA51E0BA0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05097513"/>
      </p:ext>
    </p:extLst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5CE1FD7-4543-436A-8E8C-F4D79C8235DD}" type="datetime1">
              <a:rPr lang="en-US"/>
              <a:pPr>
                <a:defRPr/>
              </a:pPr>
              <a:t>12/4/2012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E6DE2DD-F2F9-405A-ACAB-F1B6965A07BD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13579363"/>
      </p:ext>
    </p:extLst>
  </p:cSld>
  <p:clrMapOvr>
    <a:masterClrMapping/>
  </p:clrMapOvr>
  <p:transition spd="med"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931C2C6-09AE-4696-B757-F956A5C415A9}" type="datetime1">
              <a:rPr lang="en-US"/>
              <a:pPr>
                <a:defRPr/>
              </a:pPr>
              <a:t>12/4/2012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1C0DA8CC-9FAF-4930-802B-3F5755E11D6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9703407"/>
      </p:ext>
    </p:extLst>
  </p:cSld>
  <p:clrMapOvr>
    <a:masterClrMapping/>
  </p:clrMapOvr>
  <p:transition spd="med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94C87531-21C3-4C03-B403-68D1CF9347FA}" type="datetime1">
              <a:rPr lang="en-US"/>
              <a:pPr>
                <a:defRPr/>
              </a:pPr>
              <a:t>12/4/2012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14C0FA0-FE70-4D4A-935C-C9CB9136105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80871842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B1DD39C-27BD-4C8C-B75E-4A14B6530780}" type="datetime1">
              <a:rPr lang="en-US"/>
              <a:pPr>
                <a:defRPr/>
              </a:pPr>
              <a:t>12/4/2012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8854A5CE-DBB0-4AA7-8C20-447956BD9DE9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66900979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3DCECB1-9451-4FA1-AB2F-2006FD5F3BC5}" type="datetime1">
              <a:rPr lang="en-US"/>
              <a:pPr>
                <a:defRPr/>
              </a:pPr>
              <a:t>12/4/2012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737D3289-8ED3-4C0C-B362-940FA7AED66E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00953556"/>
      </p:ext>
    </p:extLst>
  </p:cSld>
  <p:clrMapOvr>
    <a:masterClrMapping/>
  </p:clrMapOvr>
  <p:transition spd="med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B6A0B00-F963-4EA0-8F81-E9CBA3B08101}" type="datetime1">
              <a:rPr lang="en-US"/>
              <a:pPr>
                <a:defRPr/>
              </a:pPr>
              <a:t>12/4/2012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F5E2F48-3FF4-4647-838D-C355C650319F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831057914"/>
      </p:ext>
    </p:extLst>
  </p:cSld>
  <p:clrMapOvr>
    <a:masterClrMapping/>
  </p:clrMapOvr>
  <p:transition spd="med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8DECDA60-8CFB-48B4-BBF8-006D2427EE77}" type="datetime1">
              <a:rPr lang="en-US"/>
              <a:pPr>
                <a:defRPr/>
              </a:pPr>
              <a:t>12/4/2012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F7B63052-9355-41BD-BC0B-75160B2C533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12582052"/>
      </p:ext>
    </p:extLst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80564FB0-4843-412E-ABCE-6327C49F35CE}" type="datetime1">
              <a:rPr lang="en-US"/>
              <a:pPr>
                <a:defRPr/>
              </a:pPr>
              <a:t>12/4/2012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F601BF5-0382-4555-B09C-43A9376CC83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87299693"/>
      </p:ext>
    </p:extLst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E303D782-BAE8-477B-9A9C-A28ABE25C01D}" type="datetime1">
              <a:rPr lang="en-US"/>
              <a:pPr>
                <a:defRPr/>
              </a:pPr>
              <a:t>12/4/2012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2F8BF408-79DC-4034-A52E-405E331364E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404883272"/>
      </p:ext>
    </p:extLst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43C54F0-2916-44D7-8350-B40DFBEE5EF4}" type="datetime1">
              <a:rPr lang="en-US"/>
              <a:pPr>
                <a:defRPr/>
              </a:pPr>
              <a:t>12/4/2012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D5EA897-10E5-44A7-9661-0C4C6A06D062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483352958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869BFE5-78BE-4EF8-BE80-1094BD6213B0}" type="datetime1">
              <a:rPr lang="en-US"/>
              <a:pPr>
                <a:defRPr/>
              </a:pPr>
              <a:t>12/4/2012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D12DC988-E3FE-4ED3-87B4-FCED91E66726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33448948"/>
      </p:ext>
    </p:extLst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DBD7AD-94E2-4843-B11B-B00990BD02C5}" type="datetime1">
              <a:rPr lang="en-US"/>
              <a:pPr>
                <a:defRPr/>
              </a:pPr>
              <a:t>12/4/2012</a:t>
            </a:fld>
            <a:endParaRPr lang="es-ES" dirty="0"/>
          </a:p>
        </p:txBody>
      </p:sp>
      <p:sp>
        <p:nvSpPr>
          <p:cNvPr id="3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4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F8166B-2952-4326-BBA3-EAA122D9F0FD}" type="slidenum">
              <a:rPr lang="es-ES"/>
              <a:pPr>
                <a:defRPr/>
              </a:pPr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xmlns="" val="3072560127"/>
      </p:ext>
    </p:extLst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C563010-50C7-4CED-A586-47B8127E290F}" type="datetime1">
              <a:rPr lang="en-US"/>
              <a:pPr>
                <a:defRPr/>
              </a:pPr>
              <a:t>12/4/2012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12E7F8-A54B-42C7-90D6-5FEBD8B07BCC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77790772"/>
      </p:ext>
    </p:extLst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7ED150-2A70-4CDC-BD2D-732981EE76E8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05777914"/>
      </p:ext>
    </p:extLst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C932F34B-B8C5-4EA0-A302-BF9AC1EDB261}" type="datetime1">
              <a:rPr lang="en-US"/>
              <a:pPr>
                <a:defRPr/>
              </a:pPr>
              <a:t>12/4/2012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2DE926-DD03-43B2-AEE1-E033E79D113B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945459369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0A2E02EA-C72E-4898-98C0-7C0F541481D7}" type="datetime1">
              <a:rPr lang="en-US"/>
              <a:pPr>
                <a:defRPr/>
              </a:pPr>
              <a:t>12/4/2012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D0B551-87C4-4155-AC6E-6094A2D157EF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3227013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9.xml"/><Relationship Id="rId7" Type="http://schemas.openxmlformats.org/officeDocument/2006/relationships/slideLayout" Target="../slideLayouts/slideLayout23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6" Type="http://schemas.openxmlformats.org/officeDocument/2006/relationships/slideLayout" Target="../slideLayouts/slideLayout22.xml"/><Relationship Id="rId11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1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0.xml"/><Relationship Id="rId9" Type="http://schemas.openxmlformats.org/officeDocument/2006/relationships/slideLayout" Target="../slideLayouts/slideLayout25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CB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Rectangle 64"/>
          <p:cNvSpPr>
            <a:spLocks noChangeArrowheads="1"/>
          </p:cNvSpPr>
          <p:nvPr/>
        </p:nvSpPr>
        <p:spPr bwMode="auto">
          <a:xfrm>
            <a:off x="533400" y="3333750"/>
            <a:ext cx="1033463" cy="352425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sp>
        <p:nvSpPr>
          <p:cNvPr id="66" name="Rectangle 65"/>
          <p:cNvSpPr>
            <a:spLocks noChangeArrowheads="1"/>
          </p:cNvSpPr>
          <p:nvPr/>
        </p:nvSpPr>
        <p:spPr bwMode="auto">
          <a:xfrm>
            <a:off x="1566863" y="3333750"/>
            <a:ext cx="1260475" cy="352425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pic>
        <p:nvPicPr>
          <p:cNvPr id="4100" name="Picture 1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7700" y="3452813"/>
            <a:ext cx="803275" cy="585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677988" y="3452813"/>
            <a:ext cx="1031875" cy="419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" name="Rectangle 70"/>
          <p:cNvSpPr>
            <a:spLocks noChangeArrowheads="1"/>
          </p:cNvSpPr>
          <p:nvPr/>
        </p:nvSpPr>
        <p:spPr bwMode="auto">
          <a:xfrm>
            <a:off x="533400" y="0"/>
            <a:ext cx="1033463" cy="13716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sp>
        <p:nvSpPr>
          <p:cNvPr id="72" name="Rectangle 71"/>
          <p:cNvSpPr>
            <a:spLocks noChangeArrowheads="1"/>
          </p:cNvSpPr>
          <p:nvPr/>
        </p:nvSpPr>
        <p:spPr bwMode="auto">
          <a:xfrm>
            <a:off x="1566863" y="0"/>
            <a:ext cx="1260475" cy="13716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4713" r:id="rId1"/>
    <p:sldLayoutId id="2147484714" r:id="rId2"/>
    <p:sldLayoutId id="2147484715" r:id="rId3"/>
    <p:sldLayoutId id="2147484716" r:id="rId4"/>
    <p:sldLayoutId id="2147484717" r:id="rId5"/>
  </p:sldLayoutIdLst>
  <p:transition spd="med">
    <p:fade/>
  </p:transition>
  <p:hf hdr="0" ftr="0" dt="0"/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ヒラギノ角ゴ Pro W3" charset="-128"/>
          <a:cs typeface="ヒラギノ角ゴ Pro W3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ヒラギノ角ゴ Pro W3" charset="-128"/>
          <a:cs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16451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12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77963"/>
            <a:ext cx="8177213" cy="4525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050" y="6527800"/>
            <a:ext cx="2895600" cy="2460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9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83313" y="6527800"/>
            <a:ext cx="2133600" cy="193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898989"/>
                </a:solidFill>
                <a:latin typeface="Verdana" pitchFamily="34" charset="0"/>
                <a:ea typeface="ヒラギノ角ゴ Pro W3" charset="-128"/>
                <a:cs typeface="+mn-cs"/>
              </a:defRPr>
            </a:lvl1pPr>
          </a:lstStyle>
          <a:p>
            <a:pPr>
              <a:defRPr/>
            </a:pPr>
            <a:fld id="{4C3092EA-B3E4-424C-85E2-DD5D09FA00C1}" type="slidenum">
              <a:rPr lang="en-US"/>
              <a:pPr>
                <a:defRPr/>
              </a:pPr>
              <a:t>‹Nº›</a:t>
            </a:fld>
            <a:endParaRPr lang="en-US" dirty="0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413750" y="-6350"/>
            <a:ext cx="284163" cy="866775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2700000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697913" y="0"/>
            <a:ext cx="347662" cy="860425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2700000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8413750" y="6400800"/>
            <a:ext cx="284163" cy="4572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12899965" algn="br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8697913" y="6400800"/>
            <a:ext cx="347662" cy="457200"/>
          </a:xfrm>
          <a:prstGeom prst="rect">
            <a:avLst/>
          </a:prstGeom>
          <a:solidFill>
            <a:srgbClr val="EF4144"/>
          </a:solidFill>
          <a:ln w="9525">
            <a:noFill/>
            <a:miter lim="800000"/>
            <a:headEnd/>
            <a:tailEnd/>
          </a:ln>
          <a:effectLst>
            <a:outerShdw dist="38100" dir="12899965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18" r:id="rId1"/>
    <p:sldLayoutId id="2147484719" r:id="rId2"/>
    <p:sldLayoutId id="2147484720" r:id="rId3"/>
    <p:sldLayoutId id="2147484721" r:id="rId4"/>
    <p:sldLayoutId id="2147484722" r:id="rId5"/>
    <p:sldLayoutId id="2147484723" r:id="rId6"/>
    <p:sldLayoutId id="2147484724" r:id="rId7"/>
    <p:sldLayoutId id="2147484725" r:id="rId8"/>
    <p:sldLayoutId id="2147484726" r:id="rId9"/>
    <p:sldLayoutId id="2147484727" r:id="rId10"/>
    <p:sldLayoutId id="2147484728" r:id="rId11"/>
  </p:sldLayoutIdLst>
  <p:transition spd="med">
    <p:fade/>
  </p:transition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2400" kern="1200">
          <a:solidFill>
            <a:srgbClr val="006CB7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2400">
          <a:solidFill>
            <a:srgbClr val="006CB7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000" kern="1200">
          <a:solidFill>
            <a:srgbClr val="595959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rgbClr val="595959"/>
          </a:solidFill>
          <a:latin typeface="+mn-lt"/>
          <a:ea typeface="ヒラギノ角ゴ Pro W3" charset="-128"/>
          <a:cs typeface="ヒラギノ角ゴ Pro W3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1600" kern="1200">
          <a:solidFill>
            <a:srgbClr val="595959"/>
          </a:solidFill>
          <a:latin typeface="+mn-lt"/>
          <a:ea typeface="ヒラギノ角ゴ Pro W3" charset="-128"/>
          <a:cs typeface="ヒラギノ角ゴ Pro W3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1400" kern="1200">
          <a:solidFill>
            <a:srgbClr val="595959"/>
          </a:solidFill>
          <a:latin typeface="+mn-lt"/>
          <a:ea typeface="ヒラギノ角ゴ Pro W3" charset="-128"/>
          <a:cs typeface="ヒラギノ角ゴ Pro W3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6629400"/>
            <a:ext cx="9144000" cy="228600"/>
          </a:xfrm>
          <a:prstGeom prst="rect">
            <a:avLst/>
          </a:prstGeom>
          <a:solidFill>
            <a:srgbClr val="EF414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ea typeface="ヒラギノ角ゴ Pro W3" charset="-128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7153275" y="0"/>
            <a:ext cx="1990725" cy="6629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>
            <a:outerShdw dist="38100" dir="5640026" rotWithShape="0">
              <a:srgbClr val="808080">
                <a:alpha val="25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grpSp>
        <p:nvGrpSpPr>
          <p:cNvPr id="6148" name="Group 11"/>
          <p:cNvGrpSpPr>
            <a:grpSpLocks/>
          </p:cNvGrpSpPr>
          <p:nvPr/>
        </p:nvGrpSpPr>
        <p:grpSpPr bwMode="auto">
          <a:xfrm>
            <a:off x="7153275" y="2058988"/>
            <a:ext cx="1990725" cy="2038350"/>
            <a:chOff x="3511550" y="2133600"/>
            <a:chExt cx="2976563" cy="3048000"/>
          </a:xfrm>
        </p:grpSpPr>
        <p:sp>
          <p:nvSpPr>
            <p:cNvPr id="7" name="Rectangle 6"/>
            <p:cNvSpPr/>
            <p:nvPr userDrawn="1"/>
          </p:nvSpPr>
          <p:spPr>
            <a:xfrm>
              <a:off x="3511550" y="2133600"/>
              <a:ext cx="1338741" cy="3048000"/>
            </a:xfrm>
            <a:prstGeom prst="rect">
              <a:avLst/>
            </a:prstGeom>
            <a:solidFill>
              <a:srgbClr val="006CB7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CL" dirty="0">
                <a:solidFill>
                  <a:srgbClr val="FFFFFF"/>
                </a:solidFill>
                <a:ea typeface="ヒラギノ角ゴ Pro W3" charset="-128"/>
              </a:endParaRPr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4850291" y="2133600"/>
              <a:ext cx="1637822" cy="3048000"/>
            </a:xfrm>
            <a:prstGeom prst="rect">
              <a:avLst/>
            </a:prstGeom>
            <a:solidFill>
              <a:srgbClr val="EF414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>
                <a:defRPr/>
              </a:pPr>
              <a:endParaRPr lang="es-CL" dirty="0">
                <a:solidFill>
                  <a:srgbClr val="FFFFFF"/>
                </a:solidFill>
                <a:ea typeface="ヒラギノ角ゴ Pro W3" charset="-128"/>
              </a:endParaRPr>
            </a:p>
          </p:txBody>
        </p:sp>
        <p:pic>
          <p:nvPicPr>
            <p:cNvPr id="6153" name="Picture 1"/>
            <p:cNvPicPr>
              <a:picLocks noChangeAspect="1" noChangeArrowheads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0775" y="2287588"/>
              <a:ext cx="1041400" cy="7604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4" name="Picture 1"/>
            <p:cNvPicPr>
              <a:picLocks noChangeAspect="1" noChangeArrowheads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95863" y="2287588"/>
              <a:ext cx="1339850" cy="5445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155" name="Picture 1"/>
            <p:cNvPicPr>
              <a:picLocks noChangeAspect="1" noChangeArrowheads="1"/>
            </p:cNvPicPr>
            <p:nvPr userDrawn="1"/>
          </p:nvPicPr>
          <p:blipFill>
            <a:blip r:embed="rId15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003800" y="4851400"/>
              <a:ext cx="1336675" cy="2301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4763" y="0"/>
            <a:ext cx="7148512" cy="6629400"/>
          </a:xfrm>
          <a:prstGeom prst="rect">
            <a:avLst/>
          </a:prstGeom>
          <a:solidFill>
            <a:srgbClr val="006CB7"/>
          </a:solidFill>
          <a:ln w="9525">
            <a:noFill/>
            <a:miter lim="800000"/>
            <a:headEnd/>
            <a:tailEnd/>
          </a:ln>
          <a:effectLst>
            <a:outerShdw dist="38100" dir="3779989" algn="br" rotWithShape="0">
              <a:srgbClr val="808080">
                <a:alpha val="70000"/>
              </a:srgbClr>
            </a:outerShdw>
          </a:effectLst>
        </p:spPr>
        <p:txBody>
          <a:bodyPr anchor="ctr"/>
          <a:lstStyle/>
          <a:p>
            <a:pPr>
              <a:defRPr/>
            </a:pPr>
            <a:endParaRPr lang="es-CL" dirty="0">
              <a:solidFill>
                <a:srgbClr val="FFFFFF"/>
              </a:solidFill>
              <a:latin typeface="Calibri" pitchFamily="34" charset="0"/>
              <a:ea typeface="ヒラギノ角ゴ Pro W3" charset="-128"/>
              <a:cs typeface="+mn-cs"/>
            </a:endParaRPr>
          </a:p>
        </p:txBody>
      </p:sp>
      <p:sp>
        <p:nvSpPr>
          <p:cNvPr id="61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525713"/>
            <a:ext cx="64770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29" r:id="rId1"/>
    <p:sldLayoutId id="2147484730" r:id="rId2"/>
    <p:sldLayoutId id="2147484731" r:id="rId3"/>
    <p:sldLayoutId id="2147484732" r:id="rId4"/>
    <p:sldLayoutId id="2147484733" r:id="rId5"/>
    <p:sldLayoutId id="2147484734" r:id="rId6"/>
    <p:sldLayoutId id="2147484735" r:id="rId7"/>
    <p:sldLayoutId id="2147484736" r:id="rId8"/>
    <p:sldLayoutId id="2147484737" r:id="rId9"/>
    <p:sldLayoutId id="2147484738" r:id="rId10"/>
    <p:sldLayoutId id="2147484739" r:id="rId11"/>
  </p:sldLayoutIdLst>
  <p:transition spd="med">
    <p:fade/>
  </p:transition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Verdana"/>
          <a:ea typeface="ヒラギノ角ゴ Pro W3" charset="-128"/>
          <a:cs typeface="Verdana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  <a:cs typeface="Verdana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Verdana" charset="0"/>
          <a:ea typeface="ヒラギノ角ゴ Pro W3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ヒラギノ角ゴ Pro W3" charset="-128"/>
          <a:cs typeface="ヒラギノ角ゴ Pro W3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ヒラギノ角ゴ Pro W3" charset="-128"/>
          <a:cs typeface="ヒラギノ角ゴ Pro W3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 Subtítulo"/>
          <p:cNvSpPr txBox="1">
            <a:spLocks/>
          </p:cNvSpPr>
          <p:nvPr/>
        </p:nvSpPr>
        <p:spPr bwMode="auto">
          <a:xfrm>
            <a:off x="2500313" y="5429250"/>
            <a:ext cx="64008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algn="ctr" eaLnBrk="1" hangingPunct="1">
              <a:lnSpc>
                <a:spcPct val="80000"/>
              </a:lnSpc>
              <a:spcBef>
                <a:spcPct val="20000"/>
              </a:spcBef>
              <a:buFont typeface="Arial" pitchFamily="34" charset="0"/>
              <a:buNone/>
            </a:pPr>
            <a:r>
              <a:rPr lang="es-MX" sz="20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  <a:ea typeface="MS PGothic" pitchFamily="34" charset="-128"/>
              </a:rPr>
              <a:t>DICIEMBRE 2012</a:t>
            </a:r>
            <a:endParaRPr lang="es-ES" sz="2000" b="1" dirty="0"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  <a:ea typeface="MS PGothic" pitchFamily="34" charset="-128"/>
            </a:endParaRPr>
          </a:p>
        </p:txBody>
      </p:sp>
      <p:sp>
        <p:nvSpPr>
          <p:cNvPr id="3" name="1 Título"/>
          <p:cNvSpPr>
            <a:spLocks/>
          </p:cNvSpPr>
          <p:nvPr/>
        </p:nvSpPr>
        <p:spPr bwMode="auto">
          <a:xfrm>
            <a:off x="755650" y="1500188"/>
            <a:ext cx="8145463" cy="169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r>
              <a:rPr lang="es-MX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CONVENIO MARCO</a:t>
            </a:r>
          </a:p>
          <a:p>
            <a:r>
              <a:rPr lang="es-MX" sz="32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MANTENCION Y DESARROLLO DE SOFTWARE</a:t>
            </a:r>
          </a:p>
          <a:p>
            <a:r>
              <a:rPr lang="es-MX" sz="2800" b="1" dirty="0" smtClean="0">
                <a:effectLst>
                  <a:outerShdw blurRad="38100" dist="38100" dir="2700000" algn="tl">
                    <a:srgbClr val="000000"/>
                  </a:outerShdw>
                </a:effectLst>
                <a:latin typeface="Calibri" pitchFamily="34" charset="0"/>
              </a:rPr>
              <a:t>MINSAL - INDRA</a:t>
            </a:r>
            <a:endParaRPr lang="es-ES" sz="2800" b="1" dirty="0">
              <a:effectLst>
                <a:outerShdw blurRad="38100" dist="38100" dir="2700000" algn="tl">
                  <a:srgbClr val="000000"/>
                </a:outerShdw>
              </a:effectLst>
              <a:latin typeface="Calibri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34 Rectángulo"/>
          <p:cNvSpPr/>
          <p:nvPr/>
        </p:nvSpPr>
        <p:spPr>
          <a:xfrm>
            <a:off x="285750" y="312738"/>
            <a:ext cx="8358188" cy="4572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622300" indent="-622300" fontAlgn="t"/>
            <a:r>
              <a:rPr lang="es-ES_tradnl" sz="2400" b="1" dirty="0" smtClean="0">
                <a:solidFill>
                  <a:schemeClr val="accent1"/>
                </a:solidFill>
                <a:latin typeface="Tw Cen MT" pitchFamily="34" charset="0"/>
                <a:ea typeface="MS PGothic" pitchFamily="34" charset="-128"/>
              </a:rPr>
              <a:t>QUE SERVICIOS TENEMOS CONTRATADOS ?</a:t>
            </a:r>
            <a:endParaRPr lang="es-ES_tradnl" sz="2400" b="1" dirty="0">
              <a:solidFill>
                <a:schemeClr val="accent1"/>
              </a:solidFill>
              <a:latin typeface="Tw Cen MT" pitchFamily="34" charset="0"/>
              <a:ea typeface="MS PGothic" pitchFamily="34" charset="-128"/>
            </a:endParaRPr>
          </a:p>
        </p:txBody>
      </p:sp>
      <p:graphicFrame>
        <p:nvGraphicFramePr>
          <p:cNvPr id="5" name="4 Diagrama"/>
          <p:cNvGraphicFramePr/>
          <p:nvPr/>
        </p:nvGraphicFramePr>
        <p:xfrm>
          <a:off x="1475656" y="980728"/>
          <a:ext cx="6096000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34 Rectángulo"/>
          <p:cNvSpPr/>
          <p:nvPr/>
        </p:nvSpPr>
        <p:spPr>
          <a:xfrm>
            <a:off x="285750" y="312738"/>
            <a:ext cx="8358188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622300" indent="-622300" fontAlgn="t"/>
            <a:r>
              <a:rPr lang="es-ES_tradnl" sz="2400" b="1" dirty="0" smtClean="0">
                <a:solidFill>
                  <a:schemeClr val="accent1"/>
                </a:solidFill>
                <a:latin typeface="Tw Cen MT" pitchFamily="34" charset="0"/>
                <a:ea typeface="MS PGothic" pitchFamily="34" charset="-128"/>
              </a:rPr>
              <a:t>MEJORAS DEL PROYECTO:</a:t>
            </a:r>
          </a:p>
          <a:p>
            <a:pPr marL="622300" indent="-622300" fontAlgn="t"/>
            <a:r>
              <a:rPr lang="es-ES_tradnl" sz="2400" b="1" dirty="0" smtClean="0">
                <a:solidFill>
                  <a:schemeClr val="accent1"/>
                </a:solidFill>
                <a:latin typeface="Tw Cen MT" pitchFamily="34" charset="0"/>
                <a:ea typeface="MS PGothic" pitchFamily="34" charset="-128"/>
              </a:rPr>
              <a:t>EVOLUCION DEL COSTO MENSUAL DEL PROYECTO</a:t>
            </a:r>
            <a:endParaRPr lang="es-ES_tradnl" sz="2400" b="1" dirty="0">
              <a:solidFill>
                <a:schemeClr val="accent1"/>
              </a:solidFill>
              <a:latin typeface="Tw Cen MT" pitchFamily="34" charset="0"/>
              <a:ea typeface="MS PGothic" pitchFamily="34" charset="-128"/>
            </a:endParaRPr>
          </a:p>
        </p:txBody>
      </p:sp>
      <p:graphicFrame>
        <p:nvGraphicFramePr>
          <p:cNvPr id="4" name="3 Gráfico"/>
          <p:cNvGraphicFramePr/>
          <p:nvPr/>
        </p:nvGraphicFramePr>
        <p:xfrm>
          <a:off x="611560" y="1124744"/>
          <a:ext cx="7344816" cy="49123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34 Rectángulo"/>
          <p:cNvSpPr/>
          <p:nvPr/>
        </p:nvSpPr>
        <p:spPr>
          <a:xfrm>
            <a:off x="285750" y="312738"/>
            <a:ext cx="8358188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pPr marL="622300" indent="-622300" fontAlgn="t"/>
            <a:r>
              <a:rPr lang="es-ES_tradnl" sz="2400" b="1" dirty="0" smtClean="0">
                <a:solidFill>
                  <a:schemeClr val="accent1"/>
                </a:solidFill>
                <a:latin typeface="Tw Cen MT" pitchFamily="34" charset="0"/>
                <a:ea typeface="MS PGothic" pitchFamily="34" charset="-128"/>
              </a:rPr>
              <a:t>MEJORAS DEL PROYECTO</a:t>
            </a:r>
            <a:endParaRPr lang="es-ES_tradnl" sz="2400" b="1" dirty="0">
              <a:solidFill>
                <a:schemeClr val="accent1"/>
              </a:solidFill>
              <a:latin typeface="Tw Cen MT" pitchFamily="34" charset="0"/>
              <a:ea typeface="MS PGothic" pitchFamily="34" charset="-128"/>
            </a:endParaRP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268288" y="1268760"/>
            <a:ext cx="8259762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ヒラギノ角ゴ Pro W3"/>
                <a:cs typeface="ヒラギノ角ゴ Pro W3"/>
              </a:defRPr>
            </a:lvl9pPr>
          </a:lstStyle>
          <a:p>
            <a:pPr lvl="2" algn="just" eaLnBrk="1" hangingPunct="1">
              <a:buFont typeface="Wingdings" pitchFamily="2" charset="2"/>
              <a:buChar char="q"/>
            </a:pPr>
            <a:r>
              <a:rPr lang="es-MX" dirty="0" smtClean="0">
                <a:latin typeface="Calibri" pitchFamily="34" charset="0"/>
              </a:rPr>
              <a:t> Hemos aumentado a 35 Organismos participantes en el Proyecto.</a:t>
            </a:r>
          </a:p>
          <a:p>
            <a:pPr lvl="3" algn="just" eaLnBrk="1" hangingPunct="1">
              <a:buFont typeface="Wingdings" pitchFamily="2" charset="2"/>
              <a:buChar char="q"/>
            </a:pPr>
            <a:r>
              <a:rPr lang="es-MX" dirty="0" smtClean="0">
                <a:latin typeface="Calibri" pitchFamily="34" charset="0"/>
              </a:rPr>
              <a:t>Centro de Referencia de Salud Maipú.</a:t>
            </a:r>
          </a:p>
          <a:p>
            <a:pPr lvl="3" algn="just" eaLnBrk="1" hangingPunct="1">
              <a:buFont typeface="Wingdings" pitchFamily="2" charset="2"/>
              <a:buChar char="q"/>
            </a:pPr>
            <a:r>
              <a:rPr lang="es-MX" dirty="0" smtClean="0">
                <a:latin typeface="Calibri" pitchFamily="34" charset="0"/>
              </a:rPr>
              <a:t>Central Nacional de Abastecimiento.</a:t>
            </a:r>
            <a:endParaRPr lang="es-MX" dirty="0">
              <a:latin typeface="Calibri" pitchFamily="34" charset="0"/>
            </a:endParaRPr>
          </a:p>
          <a:p>
            <a:pPr lvl="2" algn="just" eaLnBrk="1" hangingPunct="1">
              <a:buFont typeface="Wingdings" pitchFamily="2" charset="2"/>
              <a:buChar char="q"/>
            </a:pPr>
            <a:r>
              <a:rPr lang="es-MX" dirty="0">
                <a:latin typeface="Calibri" pitchFamily="34" charset="0"/>
              </a:rPr>
              <a:t> </a:t>
            </a:r>
            <a:r>
              <a:rPr lang="es-MX" dirty="0" smtClean="0">
                <a:latin typeface="Calibri" pitchFamily="34" charset="0"/>
              </a:rPr>
              <a:t>Incorporación de Herramienta de </a:t>
            </a:r>
            <a:r>
              <a:rPr lang="es-MX" dirty="0" err="1" smtClean="0">
                <a:latin typeface="Calibri" pitchFamily="34" charset="0"/>
              </a:rPr>
              <a:t>Bussiness</a:t>
            </a:r>
            <a:r>
              <a:rPr lang="es-MX" dirty="0" smtClean="0">
                <a:latin typeface="Calibri" pitchFamily="34" charset="0"/>
              </a:rPr>
              <a:t> </a:t>
            </a:r>
            <a:r>
              <a:rPr lang="es-MX" dirty="0" err="1" smtClean="0">
                <a:latin typeface="Calibri" pitchFamily="34" charset="0"/>
              </a:rPr>
              <a:t>Intelligence</a:t>
            </a:r>
            <a:r>
              <a:rPr lang="es-MX" dirty="0" smtClean="0">
                <a:latin typeface="Calibri" pitchFamily="34" charset="0"/>
              </a:rPr>
              <a:t>.</a:t>
            </a:r>
          </a:p>
          <a:p>
            <a:pPr lvl="3" algn="just" eaLnBrk="1" hangingPunct="1">
              <a:buFont typeface="Wingdings" pitchFamily="2" charset="2"/>
              <a:buChar char="q"/>
            </a:pPr>
            <a:r>
              <a:rPr lang="es-MX" dirty="0" smtClean="0">
                <a:latin typeface="Calibri" pitchFamily="34" charset="0"/>
              </a:rPr>
              <a:t>Apoyo de Consultor en la Implementación de Indicadores de Gestión.</a:t>
            </a:r>
          </a:p>
          <a:p>
            <a:pPr lvl="3" algn="just" eaLnBrk="1" hangingPunct="1">
              <a:buFont typeface="Wingdings" pitchFamily="2" charset="2"/>
              <a:buChar char="q"/>
            </a:pPr>
            <a:r>
              <a:rPr lang="es-MX" dirty="0" smtClean="0">
                <a:latin typeface="Calibri" pitchFamily="34" charset="0"/>
              </a:rPr>
              <a:t>Licencias de Accesos a Modelos BI RRHH Construidos.</a:t>
            </a:r>
          </a:p>
          <a:p>
            <a:pPr lvl="2" algn="just" eaLnBrk="1" hangingPunct="1">
              <a:buFont typeface="Wingdings" pitchFamily="2" charset="2"/>
              <a:buChar char="q"/>
            </a:pPr>
            <a:r>
              <a:rPr lang="es-MX" dirty="0">
                <a:latin typeface="Calibri" pitchFamily="34" charset="0"/>
              </a:rPr>
              <a:t> </a:t>
            </a:r>
            <a:r>
              <a:rPr lang="es-CL" dirty="0" smtClean="0">
                <a:latin typeface="Calibri" pitchFamily="34" charset="0"/>
              </a:rPr>
              <a:t>Rebaja en los costos Globales de los Servicios</a:t>
            </a:r>
            <a:r>
              <a:rPr lang="es-ES" dirty="0" smtClean="0">
                <a:latin typeface="Calibri" pitchFamily="34" charset="0"/>
              </a:rPr>
              <a:t>. </a:t>
            </a:r>
            <a:endParaRPr lang="es-ES" dirty="0">
              <a:latin typeface="Calibri" pitchFamily="34" charset="0"/>
            </a:endParaRPr>
          </a:p>
          <a:p>
            <a:pPr lvl="2" algn="just" eaLnBrk="1" hangingPunct="1">
              <a:buFont typeface="Wingdings" pitchFamily="2" charset="2"/>
              <a:buChar char="q"/>
            </a:pPr>
            <a:endParaRPr lang="es-ES_tradnl" dirty="0">
              <a:latin typeface="Calibri" pitchFamily="34" charset="0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1 Título"/>
          <p:cNvSpPr>
            <a:spLocks/>
          </p:cNvSpPr>
          <p:nvPr/>
        </p:nvSpPr>
        <p:spPr bwMode="auto">
          <a:xfrm>
            <a:off x="0" y="1500188"/>
            <a:ext cx="9324975" cy="1698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s-MX" sz="36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  <a:cs typeface="+mn-cs"/>
              </a:rPr>
              <a:t>GRACIAS</a:t>
            </a:r>
            <a:endParaRPr lang="es-ES" sz="32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  <a:cs typeface="+mn-cs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2400" y="152400"/>
            <a:ext cx="8164513" cy="612304"/>
          </a:xfrm>
        </p:spPr>
        <p:txBody>
          <a:bodyPr/>
          <a:lstStyle/>
          <a:p>
            <a:r>
              <a:rPr lang="es-ES" b="1" dirty="0"/>
              <a:t>¿QUÉ ES </a:t>
            </a:r>
            <a:r>
              <a:rPr lang="es-ES" b="1" dirty="0" smtClean="0"/>
              <a:t>UN CONVENIO MARCO?</a:t>
            </a:r>
            <a:r>
              <a:rPr lang="es-MX" dirty="0"/>
              <a:t/>
            </a:r>
            <a:br>
              <a:rPr lang="es-MX" dirty="0"/>
            </a:br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C4457A9-598C-48D2-984A-7E3069F257B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5" name="Text Box 1"/>
          <p:cNvSpPr txBox="1">
            <a:spLocks noChangeArrowheads="1"/>
          </p:cNvSpPr>
          <p:nvPr/>
        </p:nvSpPr>
        <p:spPr bwMode="auto">
          <a:xfrm>
            <a:off x="290264" y="1685322"/>
            <a:ext cx="8168679" cy="2677656"/>
          </a:xfrm>
          <a:prstGeom prst="rect">
            <a:avLst/>
          </a:prstGeom>
          <a:noFill/>
          <a:ln w="9525">
            <a:solidFill>
              <a:srgbClr val="FFFFFF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Sus características principales son</a:t>
            </a:r>
            <a:r>
              <a:rPr kumimoji="0" lang="es-ES" sz="1400" b="1" i="0" u="none" strike="noStrike" cap="none" normalizeH="0" baseline="0" dirty="0" smtClean="0">
                <a:ln>
                  <a:noFill/>
                </a:ln>
                <a:solidFill>
                  <a:srgbClr val="548DD4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:</a:t>
            </a:r>
            <a:endParaRPr kumimoji="0" lang="es-E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es-ES" sz="1400" b="1" dirty="0" smtClean="0">
                <a:latin typeface="+mn-lt"/>
              </a:rPr>
              <a:t>Se dispone de un catálogo Electrónico de Productos y Servicios.</a:t>
            </a:r>
            <a:endParaRPr lang="es-ES" sz="1400" b="1" dirty="0">
              <a:latin typeface="+mn-lt"/>
            </a:endParaRP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es-ES" sz="1400" b="1" dirty="0" smtClean="0">
                <a:latin typeface="+mn-lt"/>
              </a:rPr>
              <a:t>Los Organismos Públicos tienes acceso directos a estos Catálogos.</a:t>
            </a:r>
            <a:endParaRPr lang="es-ES" sz="1400" b="1" dirty="0">
              <a:latin typeface="+mn-lt"/>
            </a:endParaRP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es-ES" sz="1400" b="1" dirty="0">
                <a:latin typeface="+mn-lt"/>
              </a:rPr>
              <a:t> </a:t>
            </a:r>
            <a:r>
              <a:rPr lang="es-ES" sz="1400" b="1" dirty="0" smtClean="0">
                <a:latin typeface="+mn-lt"/>
              </a:rPr>
              <a:t>Se puede emitir una Orden de Compra directamente a los Proveedores pre-licitados, acortando así los procesos de compra.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es-ES" sz="1400" b="1" dirty="0" smtClean="0">
                <a:latin typeface="+mn-lt"/>
              </a:rPr>
              <a:t>Para participar en las licitaciones de Convenio Marco y poder subir sus productos a Mercado Público deben estar atentos a los llamados.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es-ES" sz="1400" b="1" dirty="0" smtClean="0">
                <a:latin typeface="+mn-lt"/>
              </a:rPr>
              <a:t>Los llamados a licitación son abiertos y pueden participar proveedores  de todo el país.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ü"/>
              <a:tabLst/>
            </a:pPr>
            <a:r>
              <a:rPr lang="es-ES" sz="1400" b="1" dirty="0" smtClean="0">
                <a:latin typeface="+mn-lt"/>
              </a:rPr>
              <a:t>Los Proveedores de CM se benefician de acceder a un canal de venta privilegiado, ya que ellos Organismos Públicos como opción preferente deben  revisar </a:t>
            </a:r>
            <a:r>
              <a:rPr lang="es-ES" sz="1400" b="1" dirty="0" err="1" smtClean="0">
                <a:latin typeface="+mn-lt"/>
              </a:rPr>
              <a:t>ChileCompra</a:t>
            </a:r>
            <a:r>
              <a:rPr lang="es-ES" sz="1400" b="1" dirty="0" smtClean="0">
                <a:latin typeface="+mn-lt"/>
              </a:rPr>
              <a:t> Express antes de ir a licitar al  Mercado.</a:t>
            </a: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lang="es-ES" sz="1400" b="1" dirty="0">
              <a:latin typeface="+mn-lt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s-ES" sz="1400" b="1" i="0" u="none" strike="noStrike" cap="none" normalizeH="0" baseline="0" dirty="0" smtClean="0">
                <a:ln>
                  <a:noFill/>
                </a:ln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 </a:t>
            </a:r>
            <a:endParaRPr kumimoji="0" lang="es-ES" sz="1400" b="1" i="0" u="none" strike="noStrike" cap="none" normalizeH="0" baseline="0" dirty="0" smtClean="0">
              <a:ln>
                <a:noFill/>
              </a:ln>
              <a:effectLst/>
            </a:endParaRPr>
          </a:p>
        </p:txBody>
      </p:sp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290264" y="918726"/>
            <a:ext cx="8168679" cy="8002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ES" sz="1400" b="1" dirty="0" smtClean="0">
                <a:latin typeface="+mn-lt"/>
              </a:rPr>
              <a:t>Los </a:t>
            </a:r>
            <a:r>
              <a:rPr lang="es-ES" sz="1400" b="1" dirty="0" smtClean="0">
                <a:solidFill>
                  <a:schemeClr val="tx2"/>
                </a:solidFill>
                <a:latin typeface="+mn-lt"/>
              </a:rPr>
              <a:t>Convenios Marcos</a:t>
            </a:r>
            <a:r>
              <a:rPr lang="es-ES" sz="1400" b="1" dirty="0" smtClean="0">
                <a:latin typeface="+mn-lt"/>
              </a:rPr>
              <a:t> son una modalidad de licitación en la que se establecen precios y condiciones de compra de bienes y servicios, durante un periodo de tiempo definido.</a:t>
            </a:r>
            <a:endParaRPr lang="es-MX" sz="1400" b="1" dirty="0"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s-MX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5"/>
          <p:cNvSpPr>
            <a:spLocks noChangeArrowheads="1"/>
          </p:cNvSpPr>
          <p:nvPr/>
        </p:nvSpPr>
        <p:spPr bwMode="auto">
          <a:xfrm rot="10800000" flipV="1">
            <a:off x="395536" y="5794708"/>
            <a:ext cx="8063407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CL" sz="1400" b="1" dirty="0" smtClean="0">
                <a:latin typeface="+mn-lt"/>
              </a:rPr>
              <a:t>Tienda </a:t>
            </a:r>
            <a:r>
              <a:rPr lang="es-CL" sz="1400" b="1" dirty="0" err="1" smtClean="0">
                <a:latin typeface="+mn-lt"/>
              </a:rPr>
              <a:t>ChileCompra</a:t>
            </a:r>
            <a:r>
              <a:rPr lang="es-CL" sz="1400" b="1" dirty="0" smtClean="0">
                <a:latin typeface="+mn-lt"/>
              </a:rPr>
              <a:t> Express: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s-CL" sz="1400" b="1" dirty="0" err="1" smtClean="0">
                <a:latin typeface="+mn-lt"/>
              </a:rPr>
              <a:t>ChilecompraExpress</a:t>
            </a:r>
            <a:r>
              <a:rPr lang="es-CL" sz="1400" b="1" dirty="0" smtClean="0">
                <a:latin typeface="+mn-lt"/>
              </a:rPr>
              <a:t> es la tienda electrónica de </a:t>
            </a:r>
            <a:r>
              <a:rPr lang="es-CL" sz="1400" b="1" dirty="0" err="1" smtClean="0">
                <a:latin typeface="+mn-lt"/>
              </a:rPr>
              <a:t>ChileCompra</a:t>
            </a:r>
            <a:r>
              <a:rPr lang="es-CL" sz="1400" b="1" dirty="0" smtClean="0">
                <a:latin typeface="+mn-lt"/>
              </a:rPr>
              <a:t> donde se transan los productos que se han </a:t>
            </a:r>
            <a:r>
              <a:rPr lang="es-CL" sz="1400" b="1" dirty="0" err="1" smtClean="0">
                <a:latin typeface="+mn-lt"/>
              </a:rPr>
              <a:t>liciitado</a:t>
            </a:r>
            <a:r>
              <a:rPr lang="es-CL" sz="1400" b="1" dirty="0" smtClean="0">
                <a:latin typeface="+mn-lt"/>
              </a:rPr>
              <a:t> por CM.</a:t>
            </a:r>
            <a:endParaRPr lang="es-CL" sz="1400" b="1" dirty="0">
              <a:latin typeface="+mn-lt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94435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C4457A9-598C-48D2-984A-7E3069F257B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5" name="Marcador de número de diapositiva 8"/>
          <p:cNvSpPr txBox="1">
            <a:spLocks noGrp="1"/>
          </p:cNvSpPr>
          <p:nvPr/>
        </p:nvSpPr>
        <p:spPr bwMode="auto">
          <a:xfrm>
            <a:off x="6183313" y="6527800"/>
            <a:ext cx="21336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0" charset="-128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0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0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0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0" charset="-128"/>
              </a:defRPr>
            </a:lvl9pPr>
          </a:lstStyle>
          <a:p>
            <a:pPr marL="0" marR="0" lvl="0" indent="0" algn="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340059-C147-4B85-850C-565C11E98849}" type="slidenum">
              <a: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charset="0"/>
                <a:ea typeface="ヒラギノ角ゴ Pro W3" pitchFamily="-60" charset="-128"/>
              </a:rPr>
              <a:pPr marL="0" marR="0" lvl="0" indent="0" algn="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000" b="0" i="0" u="none" strike="noStrike" kern="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charset="0"/>
              <a:ea typeface="ヒラギノ角ゴ Pro W3" pitchFamily="-60" charset="-128"/>
            </a:endParaRPr>
          </a:p>
        </p:txBody>
      </p:sp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429889" y="260648"/>
            <a:ext cx="8164513" cy="792088"/>
          </a:xfrm>
        </p:spPr>
        <p:txBody>
          <a:bodyPr/>
          <a:lstStyle/>
          <a:p>
            <a:pPr lvl="0" eaLnBrk="1" hangingPunct="1">
              <a:spcBef>
                <a:spcPct val="50000"/>
              </a:spcBef>
            </a:pPr>
            <a:r>
              <a:rPr lang="es-ES" b="1" dirty="0" smtClean="0"/>
              <a:t>PORQUE CONVENIO MARCO ?</a:t>
            </a:r>
            <a:br>
              <a:rPr lang="es-ES" b="1" dirty="0" smtClean="0"/>
            </a:br>
            <a:r>
              <a:rPr lang="es-ES" b="1" dirty="0"/>
              <a:t/>
            </a:r>
            <a:br>
              <a:rPr lang="es-ES" b="1" dirty="0"/>
            </a:br>
            <a:r>
              <a:rPr lang="es-ES" sz="1800" dirty="0"/>
              <a:t/>
            </a:r>
            <a:br>
              <a:rPr lang="es-ES" sz="1800" dirty="0"/>
            </a:br>
            <a:endParaRPr lang="es-MX" dirty="0"/>
          </a:p>
        </p:txBody>
      </p:sp>
      <p:sp>
        <p:nvSpPr>
          <p:cNvPr id="15" name="14 Rectángulo"/>
          <p:cNvSpPr/>
          <p:nvPr/>
        </p:nvSpPr>
        <p:spPr>
          <a:xfrm>
            <a:off x="458096" y="1340768"/>
            <a:ext cx="5942311" cy="35753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defTabSz="914400">
              <a:spcAft>
                <a:spcPts val="1000"/>
              </a:spcAft>
              <a:buFont typeface="Wingdings" pitchFamily="2" charset="2"/>
              <a:buChar char="q"/>
            </a:pPr>
            <a:r>
              <a:rPr lang="es-MX" sz="1400" kern="0" dirty="0" smtClean="0">
                <a:solidFill>
                  <a:srgbClr val="595959"/>
                </a:solidFill>
              </a:rPr>
              <a:t>Contrato anterior fue de trato directo y no consideraba la prorroga.</a:t>
            </a:r>
          </a:p>
          <a:p>
            <a:pPr marL="285750" indent="-285750" algn="just" defTabSz="914400">
              <a:spcAft>
                <a:spcPts val="1000"/>
              </a:spcAft>
              <a:buFont typeface="Wingdings" pitchFamily="2" charset="2"/>
              <a:buChar char="q"/>
            </a:pPr>
            <a:r>
              <a:rPr lang="es-MX" sz="1400" kern="0" dirty="0" smtClean="0">
                <a:solidFill>
                  <a:srgbClr val="595959"/>
                </a:solidFill>
              </a:rPr>
              <a:t>Jurídicamente no se podía hacer otro trato directo, Contraloría no lo iba a permitir,</a:t>
            </a:r>
            <a:endParaRPr lang="es-MX" sz="1400" kern="0" dirty="0">
              <a:solidFill>
                <a:srgbClr val="595959"/>
              </a:solidFill>
            </a:endParaRPr>
          </a:p>
          <a:p>
            <a:pPr marL="285750" indent="-285750" algn="just" defTabSz="914400">
              <a:spcAft>
                <a:spcPts val="1000"/>
              </a:spcAft>
              <a:buFont typeface="Wingdings" pitchFamily="2" charset="2"/>
              <a:buChar char="q"/>
            </a:pPr>
            <a:r>
              <a:rPr lang="es-CL" sz="1400" kern="0" dirty="0" smtClean="0">
                <a:solidFill>
                  <a:srgbClr val="595959"/>
                </a:solidFill>
              </a:rPr>
              <a:t>La opción de Licitación se descartó porque los tiempos estaban acotados, ya que este proceso conlleva tiempos que no pueden ser disminuidos, y los tiempos de TR no son controlables.</a:t>
            </a:r>
          </a:p>
          <a:p>
            <a:pPr marL="285750" indent="-285750" algn="just" defTabSz="914400">
              <a:spcAft>
                <a:spcPts val="1000"/>
              </a:spcAft>
              <a:buFont typeface="Wingdings" pitchFamily="2" charset="2"/>
              <a:buChar char="q"/>
            </a:pPr>
            <a:r>
              <a:rPr lang="es-CL" sz="1400" kern="0" dirty="0" smtClean="0">
                <a:solidFill>
                  <a:srgbClr val="595959"/>
                </a:solidFill>
              </a:rPr>
              <a:t>La opción más adecuada y disponible y que no requiere de TR.</a:t>
            </a:r>
          </a:p>
          <a:p>
            <a:pPr marL="742950" lvl="1" indent="-285750" algn="just" defTabSz="914400">
              <a:spcAft>
                <a:spcPts val="1000"/>
              </a:spcAft>
              <a:buFont typeface="Wingdings" pitchFamily="2" charset="2"/>
              <a:buChar char="q"/>
            </a:pPr>
            <a:r>
              <a:rPr lang="es-CL" sz="1400" kern="0" dirty="0" smtClean="0">
                <a:solidFill>
                  <a:srgbClr val="595959"/>
                </a:solidFill>
              </a:rPr>
              <a:t>Convenio Marco: Desarrollo y Mantención de Software, </a:t>
            </a:r>
          </a:p>
          <a:p>
            <a:pPr marL="742950" lvl="1" indent="-285750" algn="just" defTabSz="914400">
              <a:spcAft>
                <a:spcPts val="1000"/>
              </a:spcAft>
              <a:buFont typeface="Wingdings" pitchFamily="2" charset="2"/>
              <a:buChar char="q"/>
            </a:pPr>
            <a:r>
              <a:rPr lang="es-CL" sz="1400" kern="0" dirty="0" smtClean="0">
                <a:solidFill>
                  <a:srgbClr val="595959"/>
                </a:solidFill>
              </a:rPr>
              <a:t>ID 527836-100-LP09</a:t>
            </a:r>
          </a:p>
          <a:p>
            <a:pPr marL="742950" lvl="1" indent="-285750" algn="just" defTabSz="914400">
              <a:spcAft>
                <a:spcPts val="1000"/>
              </a:spcAft>
              <a:buFont typeface="Wingdings" pitchFamily="2" charset="2"/>
              <a:buChar char="q"/>
            </a:pPr>
            <a:r>
              <a:rPr lang="es-CL" sz="1400" kern="0" dirty="0" smtClean="0">
                <a:solidFill>
                  <a:srgbClr val="595959"/>
                </a:solidFill>
              </a:rPr>
              <a:t>En CM </a:t>
            </a:r>
            <a:r>
              <a:rPr lang="es-CL" sz="1400" kern="0" dirty="0" smtClean="0">
                <a:solidFill>
                  <a:srgbClr val="595959"/>
                </a:solidFill>
              </a:rPr>
              <a:t>participaron </a:t>
            </a:r>
            <a:r>
              <a:rPr lang="es-CL" sz="1400" kern="0" dirty="0" smtClean="0">
                <a:solidFill>
                  <a:srgbClr val="595959"/>
                </a:solidFill>
              </a:rPr>
              <a:t>62 empresas y se adjudicaron 51, entre las que se encuentra nuestro actual Proveedor INDRA.</a:t>
            </a:r>
          </a:p>
          <a:p>
            <a:pPr marL="742950" lvl="1" indent="-285750" algn="just" defTabSz="914400">
              <a:spcAft>
                <a:spcPts val="1000"/>
              </a:spcAft>
              <a:buFont typeface="Wingdings" pitchFamily="2" charset="2"/>
              <a:buChar char="q"/>
            </a:pPr>
            <a:endParaRPr lang="es-CL" sz="1400" kern="0" dirty="0" smtClean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845019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52400" y="152400"/>
            <a:ext cx="8164513" cy="540296"/>
          </a:xfrm>
        </p:spPr>
        <p:txBody>
          <a:bodyPr/>
          <a:lstStyle/>
          <a:p>
            <a:r>
              <a:rPr lang="es-ES" b="1" dirty="0" smtClean="0"/>
              <a:t>Reseña Histórica Contratos SI</a:t>
            </a:r>
            <a:br>
              <a:rPr lang="es-ES" b="1" dirty="0" smtClean="0"/>
            </a:br>
            <a:r>
              <a:rPr lang="es-CL" sz="2000" b="1" dirty="0" smtClean="0">
                <a:solidFill>
                  <a:schemeClr val="tx2">
                    <a:lumMod val="75000"/>
                  </a:schemeClr>
                </a:solidFill>
              </a:rPr>
              <a:t>CRONICA</a:t>
            </a:r>
            <a:endParaRPr lang="es-MX" sz="20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C4457A9-598C-48D2-984A-7E3069F257B5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5" name="4 Diagrama"/>
          <p:cNvGraphicFramePr/>
          <p:nvPr>
            <p:extLst>
              <p:ext uri="{D42A27DB-BD31-4B8C-83A1-F6EECF244321}">
                <p14:modId xmlns="" xmlns:p14="http://schemas.microsoft.com/office/powerpoint/2010/main" val="3179376922"/>
              </p:ext>
            </p:extLst>
          </p:nvPr>
        </p:nvGraphicFramePr>
        <p:xfrm>
          <a:off x="323528" y="1196752"/>
          <a:ext cx="8568952" cy="64807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8" name="17 Diagrama"/>
          <p:cNvGraphicFramePr/>
          <p:nvPr>
            <p:extLst>
              <p:ext uri="{D42A27DB-BD31-4B8C-83A1-F6EECF244321}">
                <p14:modId xmlns="" xmlns:p14="http://schemas.microsoft.com/office/powerpoint/2010/main" val="4172708962"/>
              </p:ext>
            </p:extLst>
          </p:nvPr>
        </p:nvGraphicFramePr>
        <p:xfrm>
          <a:off x="563721" y="2040341"/>
          <a:ext cx="8304322" cy="42689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="" xmlns:p14="http://schemas.microsoft.com/office/powerpoint/2010/main" val="383717339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número de diapositiva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CC4457A9-598C-48D2-984A-7E3069F257B5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Marcador de número de diapositiva 8"/>
          <p:cNvSpPr txBox="1">
            <a:spLocks noGrp="1"/>
          </p:cNvSpPr>
          <p:nvPr/>
        </p:nvSpPr>
        <p:spPr bwMode="auto">
          <a:xfrm>
            <a:off x="6183313" y="6527800"/>
            <a:ext cx="2133600" cy="19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4572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0" charset="-128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0" charset="-128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0" charset="-128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0" charset="-128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charset="0"/>
                <a:ea typeface="ヒラギノ角ゴ Pro W3" pitchFamily="-60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0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0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0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ヒラギノ角ゴ Pro W3" pitchFamily="-60" charset="-128"/>
              </a:defRPr>
            </a:lvl9pPr>
          </a:lstStyle>
          <a:p>
            <a:pPr marL="0" marR="0" lvl="0" indent="0" algn="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1340059-C147-4B85-850C-565C11E98849}" type="slidenum">
              <a:rPr kumimoji="0" lang="en-US" sz="1000" b="0" i="0" u="none" strike="noStrike" kern="0" cap="none" spc="0" normalizeH="0" baseline="0" noProof="0" smtClean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charset="0"/>
                <a:ea typeface="ヒラギノ角ゴ Pro W3" pitchFamily="-60" charset="-128"/>
              </a:rPr>
              <a:pPr marL="0" marR="0" lvl="0" indent="0" algn="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000" b="0" i="0" u="none" strike="noStrike" kern="0" cap="none" spc="0" normalizeH="0" baseline="0" noProof="0" smtClean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charset="0"/>
              <a:ea typeface="ヒラギノ角ゴ Pro W3" pitchFamily="-60" charset="-128"/>
            </a:endParaRPr>
          </a:p>
        </p:txBody>
      </p:sp>
      <p:sp>
        <p:nvSpPr>
          <p:cNvPr id="13" name="1 Título"/>
          <p:cNvSpPr>
            <a:spLocks noGrp="1"/>
          </p:cNvSpPr>
          <p:nvPr>
            <p:ph type="title"/>
          </p:nvPr>
        </p:nvSpPr>
        <p:spPr>
          <a:xfrm>
            <a:off x="429889" y="260648"/>
            <a:ext cx="8164513" cy="1143000"/>
          </a:xfrm>
        </p:spPr>
        <p:txBody>
          <a:bodyPr/>
          <a:lstStyle/>
          <a:p>
            <a:pPr lvl="0" eaLnBrk="1" hangingPunct="1">
              <a:spcBef>
                <a:spcPct val="50000"/>
              </a:spcBef>
            </a:pPr>
            <a:r>
              <a:rPr lang="es-ES" b="1" dirty="0" smtClean="0"/>
              <a:t>CONVENIO MARCO </a:t>
            </a:r>
            <a:br>
              <a:rPr lang="es-ES" b="1" dirty="0" smtClean="0"/>
            </a:br>
            <a:r>
              <a:rPr lang="es-ES" b="1" dirty="0" smtClean="0"/>
              <a:t>DESARROLLO Y MANTENCION DE SOFTWARE</a:t>
            </a:r>
            <a:br>
              <a:rPr lang="es-ES" b="1" dirty="0" smtClean="0"/>
            </a:br>
            <a:r>
              <a:rPr lang="es-ES" b="1" dirty="0" smtClean="0"/>
              <a:t>ID: 527838-100-LP109</a:t>
            </a:r>
            <a:r>
              <a:rPr lang="es-ES" b="1" dirty="0"/>
              <a:t/>
            </a:r>
            <a:br>
              <a:rPr lang="es-ES" b="1" dirty="0"/>
            </a:br>
            <a:r>
              <a:rPr lang="es-ES" sz="1800" dirty="0"/>
              <a:t/>
            </a:r>
            <a:br>
              <a:rPr lang="es-ES" sz="1800" dirty="0"/>
            </a:br>
            <a:endParaRPr lang="es-MX" dirty="0"/>
          </a:p>
        </p:txBody>
      </p:sp>
      <p:sp>
        <p:nvSpPr>
          <p:cNvPr id="15" name="14 Rectángulo"/>
          <p:cNvSpPr/>
          <p:nvPr/>
        </p:nvSpPr>
        <p:spPr>
          <a:xfrm>
            <a:off x="458096" y="1844824"/>
            <a:ext cx="5942311" cy="24570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 defTabSz="914400">
              <a:spcAft>
                <a:spcPts val="1000"/>
              </a:spcAft>
              <a:buFont typeface="Wingdings" pitchFamily="2" charset="2"/>
              <a:buChar char="q"/>
            </a:pPr>
            <a:r>
              <a:rPr lang="es-MX" sz="1400" kern="0" dirty="0" smtClean="0">
                <a:solidFill>
                  <a:srgbClr val="595959"/>
                </a:solidFill>
              </a:rPr>
              <a:t>Descripción:</a:t>
            </a:r>
          </a:p>
          <a:p>
            <a:pPr marL="742950" lvl="1" indent="-285750" algn="just" defTabSz="914400">
              <a:spcAft>
                <a:spcPts val="1000"/>
              </a:spcAft>
              <a:buFont typeface="Wingdings" pitchFamily="2" charset="2"/>
              <a:buChar char="q"/>
            </a:pPr>
            <a:r>
              <a:rPr lang="es-MX" sz="1400" kern="0" dirty="0" smtClean="0">
                <a:solidFill>
                  <a:srgbClr val="595959"/>
                </a:solidFill>
              </a:rPr>
              <a:t>Servicios de Desarrollo y Mantención de Software; que involucra diseño, desarrollo y mantención de las aplicaciones que requieran los organismos públicos.</a:t>
            </a:r>
            <a:endParaRPr lang="es-MX" sz="1400" kern="0" dirty="0">
              <a:solidFill>
                <a:srgbClr val="595959"/>
              </a:solidFill>
            </a:endParaRPr>
          </a:p>
          <a:p>
            <a:pPr marL="285750" lvl="0" indent="-285750" algn="just" defTabSz="914400">
              <a:spcAft>
                <a:spcPts val="1000"/>
              </a:spcAft>
              <a:buFont typeface="Wingdings" pitchFamily="2" charset="2"/>
              <a:buChar char="q"/>
            </a:pPr>
            <a:r>
              <a:rPr lang="es-CL" sz="1400" kern="0" dirty="0" smtClean="0">
                <a:solidFill>
                  <a:srgbClr val="595959"/>
                </a:solidFill>
              </a:rPr>
              <a:t>Los Servicios requeridos se estructuran en 3 categorías:</a:t>
            </a:r>
            <a:endParaRPr lang="es-CL" sz="1400" kern="0" dirty="0">
              <a:solidFill>
                <a:srgbClr val="595959"/>
              </a:solidFill>
            </a:endParaRPr>
          </a:p>
          <a:p>
            <a:pPr marL="742950" lvl="1" indent="-285750" algn="just" defTabSz="914400">
              <a:spcAft>
                <a:spcPts val="1000"/>
              </a:spcAft>
              <a:buFont typeface="Wingdings" pitchFamily="2" charset="2"/>
              <a:buChar char="q"/>
            </a:pPr>
            <a:r>
              <a:rPr lang="es-CL" sz="1400" kern="0" dirty="0" smtClean="0">
                <a:solidFill>
                  <a:srgbClr val="595959"/>
                </a:solidFill>
              </a:rPr>
              <a:t>Gestión de Proyectos.</a:t>
            </a:r>
          </a:p>
          <a:p>
            <a:pPr marL="742950" lvl="1" indent="-285750" algn="just" defTabSz="914400">
              <a:spcAft>
                <a:spcPts val="1000"/>
              </a:spcAft>
              <a:buFont typeface="Wingdings" pitchFamily="2" charset="2"/>
              <a:buChar char="q"/>
            </a:pPr>
            <a:r>
              <a:rPr lang="es-CL" sz="1400" kern="0" dirty="0" smtClean="0">
                <a:solidFill>
                  <a:srgbClr val="595959"/>
                </a:solidFill>
              </a:rPr>
              <a:t>Diseño, Desarrollo y Construcción.</a:t>
            </a:r>
          </a:p>
          <a:p>
            <a:pPr marL="742950" lvl="1" indent="-285750" algn="just" defTabSz="914400">
              <a:spcAft>
                <a:spcPts val="1000"/>
              </a:spcAft>
              <a:buFont typeface="Wingdings" pitchFamily="2" charset="2"/>
              <a:buChar char="q"/>
            </a:pPr>
            <a:r>
              <a:rPr lang="es-CL" sz="1400" kern="0" dirty="0" err="1" smtClean="0">
                <a:solidFill>
                  <a:srgbClr val="595959"/>
                </a:solidFill>
              </a:rPr>
              <a:t>Testing</a:t>
            </a:r>
            <a:r>
              <a:rPr lang="es-CL" sz="1400" kern="0" dirty="0" smtClean="0">
                <a:solidFill>
                  <a:srgbClr val="595959"/>
                </a:solidFill>
              </a:rPr>
              <a:t>.</a:t>
            </a:r>
            <a:endParaRPr lang="es-CL" sz="1400" kern="0" dirty="0">
              <a:solidFill>
                <a:srgbClr val="595959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1358450191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20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34 Rectángulo"/>
          <p:cNvSpPr/>
          <p:nvPr/>
        </p:nvSpPr>
        <p:spPr>
          <a:xfrm>
            <a:off x="285750" y="312738"/>
            <a:ext cx="8358188" cy="4572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622300" indent="-622300" fontAlgn="t"/>
            <a:r>
              <a:rPr lang="es-ES_tradnl" sz="2400" b="1" dirty="0" smtClean="0">
                <a:solidFill>
                  <a:schemeClr val="accent1"/>
                </a:solidFill>
                <a:latin typeface="Tw Cen MT" pitchFamily="34" charset="0"/>
                <a:ea typeface="MS PGothic" pitchFamily="34" charset="-128"/>
              </a:rPr>
              <a:t>SERVICIOS LICITADOS</a:t>
            </a:r>
            <a:endParaRPr lang="es-ES_tradnl" sz="2400" b="1" dirty="0">
              <a:solidFill>
                <a:schemeClr val="accent1"/>
              </a:solidFill>
              <a:latin typeface="Tw Cen MT" pitchFamily="34" charset="0"/>
              <a:ea typeface="MS PGothic" pitchFamily="34" charset="-128"/>
            </a:endParaRPr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06624" y="908720"/>
            <a:ext cx="5919226" cy="5592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34 Rectángulo"/>
          <p:cNvSpPr/>
          <p:nvPr/>
        </p:nvSpPr>
        <p:spPr>
          <a:xfrm>
            <a:off x="285750" y="312738"/>
            <a:ext cx="8358188" cy="4572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622300" indent="-622300" fontAlgn="t"/>
            <a:r>
              <a:rPr lang="es-ES_tradnl" sz="2400" b="1" dirty="0" smtClean="0">
                <a:solidFill>
                  <a:schemeClr val="accent1"/>
                </a:solidFill>
                <a:latin typeface="Tw Cen MT" pitchFamily="34" charset="0"/>
                <a:ea typeface="MS PGothic" pitchFamily="34" charset="-128"/>
              </a:rPr>
              <a:t>RESOLUCION DE ADJUDICACION</a:t>
            </a:r>
            <a:endParaRPr lang="es-ES_tradnl" sz="2400" b="1" dirty="0">
              <a:solidFill>
                <a:schemeClr val="accent1"/>
              </a:solidFill>
              <a:latin typeface="Tw Cen MT" pitchFamily="34" charset="0"/>
              <a:ea typeface="MS PGothic" pitchFamily="34" charset="-128"/>
            </a:endParaRPr>
          </a:p>
        </p:txBody>
      </p:sp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639" y="834727"/>
            <a:ext cx="10487025" cy="576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34 Rectángulo"/>
          <p:cNvSpPr/>
          <p:nvPr/>
        </p:nvSpPr>
        <p:spPr>
          <a:xfrm>
            <a:off x="285750" y="312738"/>
            <a:ext cx="8358188" cy="4572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622300" indent="-622300" fontAlgn="t"/>
            <a:r>
              <a:rPr lang="es-ES_tradnl" sz="2400" b="1" dirty="0" smtClean="0">
                <a:solidFill>
                  <a:schemeClr val="accent1"/>
                </a:solidFill>
                <a:latin typeface="Tw Cen MT" pitchFamily="34" charset="0"/>
                <a:ea typeface="MS PGothic" pitchFamily="34" charset="-128"/>
              </a:rPr>
              <a:t>RESULTADO DE ADJUDICACION</a:t>
            </a:r>
            <a:endParaRPr lang="es-ES_tradnl" sz="2400" b="1" dirty="0">
              <a:solidFill>
                <a:schemeClr val="accent1"/>
              </a:solidFill>
              <a:latin typeface="Tw Cen MT" pitchFamily="34" charset="0"/>
              <a:ea typeface="MS PGothic" pitchFamily="34" charset="-128"/>
            </a:endParaRPr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764704"/>
            <a:ext cx="9144000" cy="181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81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3896" y="2564904"/>
            <a:ext cx="9147896" cy="5791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34 Rectángulo"/>
          <p:cNvSpPr/>
          <p:nvPr/>
        </p:nvSpPr>
        <p:spPr>
          <a:xfrm>
            <a:off x="285750" y="116632"/>
            <a:ext cx="8358188" cy="4572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622300" indent="-622300" fontAlgn="t"/>
            <a:r>
              <a:rPr lang="es-ES_tradnl" sz="2400" b="1" dirty="0" smtClean="0">
                <a:solidFill>
                  <a:schemeClr val="accent1"/>
                </a:solidFill>
                <a:latin typeface="Tw Cen MT" pitchFamily="34" charset="0"/>
                <a:ea typeface="MS PGothic" pitchFamily="34" charset="-128"/>
              </a:rPr>
              <a:t>DETALLE DE HORAS CONTRATADAS</a:t>
            </a:r>
            <a:endParaRPr lang="es-ES_tradnl" sz="2400" b="1" dirty="0">
              <a:solidFill>
                <a:schemeClr val="accent1"/>
              </a:solidFill>
              <a:latin typeface="Tw Cen MT" pitchFamily="34" charset="0"/>
              <a:ea typeface="MS PGothic" pitchFamily="34" charset="-128"/>
            </a:endParaRPr>
          </a:p>
        </p:txBody>
      </p:sp>
      <p:graphicFrame>
        <p:nvGraphicFramePr>
          <p:cNvPr id="4" name="3 Tabla"/>
          <p:cNvGraphicFramePr>
            <a:graphicFrameLocks noGrp="1"/>
          </p:cNvGraphicFramePr>
          <p:nvPr/>
        </p:nvGraphicFramePr>
        <p:xfrm>
          <a:off x="285750" y="620688"/>
          <a:ext cx="7814642" cy="5880194"/>
        </p:xfrm>
        <a:graphic>
          <a:graphicData uri="http://schemas.openxmlformats.org/drawingml/2006/table">
            <a:tbl>
              <a:tblPr/>
              <a:tblGrid>
                <a:gridCol w="654975"/>
                <a:gridCol w="2651087"/>
                <a:gridCol w="3604091"/>
                <a:gridCol w="904489"/>
              </a:tblGrid>
              <a:tr h="73138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CODIGO</a:t>
                      </a:r>
                    </a:p>
                  </a:txBody>
                  <a:tcPr marL="6753" marR="6753" marT="6753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PRODUCTO</a:t>
                      </a:r>
                    </a:p>
                  </a:txBody>
                  <a:tcPr marL="6753" marR="6753" marT="675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FFFFFF"/>
                          </a:solidFill>
                          <a:latin typeface="Calibri"/>
                        </a:rPr>
                        <a:t>DESCRIPCION</a:t>
                      </a:r>
                    </a:p>
                  </a:txBody>
                  <a:tcPr marL="6753" marR="6753" marT="675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FFFFFF"/>
                          </a:solidFill>
                          <a:latin typeface="Calibri"/>
                        </a:rPr>
                        <a:t>CANTIDAD</a:t>
                      </a:r>
                    </a:p>
                  </a:txBody>
                  <a:tcPr marL="6753" marR="6753" marT="6753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51790"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43232401</a:t>
                      </a:r>
                    </a:p>
                  </a:txBody>
                  <a:tcPr marL="6753" marR="6753" marT="6753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Programas de Gestión de Configuración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Dirección de Proyecto - Jefe de Proyecto Senior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19680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39799"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43232401</a:t>
                      </a:r>
                    </a:p>
                  </a:txBody>
                  <a:tcPr marL="6753" marR="6753" marT="6753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Programas de Gestión de Configuración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Dirección de Proyecto - Jefe de Desarrollo Senior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3936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39799"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43232401</a:t>
                      </a:r>
                    </a:p>
                  </a:txBody>
                  <a:tcPr marL="6753" marR="6753" marT="6753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Programas de Gestión de Configuración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Analisis de Proyecto - Analista Junior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8589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39799"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43232401</a:t>
                      </a:r>
                    </a:p>
                  </a:txBody>
                  <a:tcPr marL="6753" marR="6753" marT="6753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Programas de Gestión de Configuración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Analisis de Proyecto - Analista Senior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23616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39799"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43232401</a:t>
                      </a:r>
                    </a:p>
                  </a:txBody>
                  <a:tcPr marL="6753" marR="6753" marT="6753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Programas de Gestión de Configuración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Documentación de Proyecto - Documentador Junior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11808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444907"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43232407</a:t>
                      </a:r>
                    </a:p>
                  </a:txBody>
                  <a:tcPr marL="6753" marR="6753" marT="6753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Software de Arquitectura del Sistema y Análisis de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Arquitectura de Proyecto - Arquitecto .NET Junior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15744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444907"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43232407</a:t>
                      </a:r>
                    </a:p>
                  </a:txBody>
                  <a:tcPr marL="6753" marR="6753" marT="6753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Software de Arquitectura del Sistema y Análisis de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Arquitectura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de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Proyecto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-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Arquitecto</a:t>
                      </a:r>
                      <a:r>
                        <a:rPr lang="pt-BR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.NET </a:t>
                      </a:r>
                      <a:r>
                        <a:rPr lang="pt-BR" sz="105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Senior</a:t>
                      </a:r>
                      <a:endParaRPr lang="pt-BR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6297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444907"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43232407</a:t>
                      </a:r>
                    </a:p>
                  </a:txBody>
                  <a:tcPr marL="6753" marR="6753" marT="6753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Software de Arquitectura del Sistema y Análisis de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Arquitectura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de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Proyecto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- DBA Oracle Junior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3936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444907"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43232407</a:t>
                      </a:r>
                    </a:p>
                  </a:txBody>
                  <a:tcPr marL="6753" marR="6753" marT="6753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Software de Arquitectura del Sistema y Análisis de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Arquitectura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de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Proyecto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- DBA Oracle Senior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1968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39799"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43232402</a:t>
                      </a:r>
                    </a:p>
                  </a:txBody>
                  <a:tcPr marL="6753" marR="6753" marT="6753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Software de Entorno de Desarrollo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Construcción de Proyecto - Programador .NET Junior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3936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39799"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43232402</a:t>
                      </a:r>
                    </a:p>
                  </a:txBody>
                  <a:tcPr marL="6753" marR="6753" marT="6753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Software de Entorno de Desarrollo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Construcción de Proyecto - Programador .NET Senior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51168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39799"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43232402</a:t>
                      </a:r>
                    </a:p>
                  </a:txBody>
                  <a:tcPr marL="6753" marR="6753" marT="6753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Software de Entorno de Desarrollo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Diseño de Proyecto - Diseñador Gráfico Senior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3936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39799"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43232402</a:t>
                      </a:r>
                    </a:p>
                  </a:txBody>
                  <a:tcPr marL="6753" marR="6753" marT="6753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Software de Entorno de Desarrollo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Diseño de Proyecto - Diseñador Web Senior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3936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39799"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43232406</a:t>
                      </a:r>
                    </a:p>
                  </a:txBody>
                  <a:tcPr marL="6753" marR="6753" marT="6753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Software para Probar Programas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s-E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Aseg. Calidad de Proyecto - Analista de Calidad Senior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11808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39799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53" marR="6753" marT="6753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Total </a:t>
                      </a:r>
                      <a:r>
                        <a:rPr lang="en-US" sz="105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050" b="1" i="0" u="none" strike="noStrike" baseline="0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Horas</a:t>
                      </a:r>
                      <a:r>
                        <a:rPr lang="en-US" sz="105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 2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 </a:t>
                      </a:r>
                      <a:r>
                        <a:rPr lang="en-US" sz="105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Meses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170358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239799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53" marR="6753" marT="6753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Total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Horas</a:t>
                      </a:r>
                      <a:r>
                        <a:rPr lang="en-US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050" b="1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Mensual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7098.25</a:t>
                      </a: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39799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53" marR="6753" marT="6753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Costo Total Proyecto 24</a:t>
                      </a:r>
                      <a:r>
                        <a:rPr lang="es-CL" sz="105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meses </a:t>
                      </a:r>
                      <a:r>
                        <a:rPr lang="es-CL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(UF)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162183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239799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53" marR="6753" marT="6753" marB="0" anchor="b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Costo  Total</a:t>
                      </a:r>
                      <a:r>
                        <a:rPr lang="es-CL" sz="105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Proyecto  Mensual (UF)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s-CL" sz="105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6757.62</a:t>
                      </a:r>
                      <a:endParaRPr lang="en-US" sz="105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753" marR="6753" marT="6753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11046</TotalTime>
  <Words>878</Words>
  <Application>Microsoft Office PowerPoint</Application>
  <PresentationFormat>Presentación en pantalla (4:3)</PresentationFormat>
  <Paragraphs>155</Paragraphs>
  <Slides>13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13</vt:i4>
      </vt:variant>
    </vt:vector>
  </HeadingPairs>
  <TitlesOfParts>
    <vt:vector size="16" baseType="lpstr">
      <vt:lpstr>Office Theme</vt:lpstr>
      <vt:lpstr>1_Office Theme</vt:lpstr>
      <vt:lpstr>2_Office Theme</vt:lpstr>
      <vt:lpstr>Diapositiva 1</vt:lpstr>
      <vt:lpstr>¿QUÉ ES UN CONVENIO MARCO? </vt:lpstr>
      <vt:lpstr>PORQUE CONVENIO MARCO ?   </vt:lpstr>
      <vt:lpstr>Reseña Histórica Contratos SI CRONICA</vt:lpstr>
      <vt:lpstr>CONVENIO MARCO  DESARROLLO Y MANTENCION DE SOFTWARE ID: 527838-100-LP109  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Diapositiva 13</vt:lpstr>
    </vt:vector>
  </TitlesOfParts>
  <Company>Gabriel Badagnani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Verónica Bustos</dc:creator>
  <cp:lastModifiedBy>ECB</cp:lastModifiedBy>
  <cp:revision>605</cp:revision>
  <dcterms:created xsi:type="dcterms:W3CDTF">2010-11-27T19:44:20Z</dcterms:created>
  <dcterms:modified xsi:type="dcterms:W3CDTF">2012-12-04T17:25:14Z</dcterms:modified>
</cp:coreProperties>
</file>