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3" r:id="rId2"/>
    <p:sldMasterId id="2147483665" r:id="rId3"/>
  </p:sldMasterIdLst>
  <p:notesMasterIdLst>
    <p:notesMasterId r:id="rId7"/>
  </p:notesMasterIdLst>
  <p:sldIdLst>
    <p:sldId id="256" r:id="rId4"/>
    <p:sldId id="410" r:id="rId5"/>
    <p:sldId id="261" r:id="rId6"/>
  </p:sldIdLst>
  <p:sldSz cx="9144000" cy="6858000" type="screen4x3"/>
  <p:notesSz cx="7302500" cy="95885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E10202"/>
    <a:srgbClr val="808080"/>
    <a:srgbClr val="CCCCCC"/>
    <a:srgbClr val="005FA1"/>
    <a:srgbClr val="E17068"/>
    <a:srgbClr val="FE454A"/>
    <a:srgbClr val="EF41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912" autoAdjust="0"/>
    <p:restoredTop sz="94660"/>
  </p:normalViewPr>
  <p:slideViewPr>
    <p:cSldViewPr snapToObjects="1">
      <p:cViewPr>
        <p:scale>
          <a:sx n="64" d="100"/>
          <a:sy n="64" d="100"/>
        </p:scale>
        <p:origin x="-1248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3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37025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5AD7642-64C8-4BF8-B98E-AC2C48F02367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4125" y="719138"/>
            <a:ext cx="4794250" cy="3595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6515" tIns="48257" rIns="96515" bIns="48257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250" y="4554538"/>
            <a:ext cx="5842000" cy="43148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37025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C4C4672-36F1-423A-8E3A-524C042726C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9711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4C4672-36F1-423A-8E3A-524C042726C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486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6396415-C0C0-4D16-8061-F165D615D4B4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4CAB55A-2253-4536-8C17-8A7D64A8732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6F683-FC25-4BC9-9306-3EFCE8DFF2B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57B16-B2F6-4ED2-912B-899B0246BFE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679A6-5589-44AD-9801-C9242F08815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A30F7-3A33-4BF1-91D0-A099389FE54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04375-1B75-4E70-AB8F-B1B22AA9DD4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B7513-6064-4E1F-814D-8A0F2640EDC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52539BD-E009-4298-8DA6-60B1F2063F18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B313A9E-7224-4E1B-8AC8-86C8AA5E0CE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D41944B0-CBBE-4883-8BCB-928C90AB2252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3DBC550-F1A5-4491-A6BF-D54CF1D55A2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D979B95F-45DB-4CF8-8995-C393FF83B4B4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044874-18F2-452A-A6CC-2EC3C261399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E0FA928-7B42-4378-A2D1-9C5BE64586A6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440038A-9A5C-44E3-8308-0F85DB3B7BC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1F743A9-4DF3-44A5-9C92-5B7FE9127620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0FDC13D-4A87-4065-A399-A6ADD614B84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ABF1B32-5A39-452C-8EC7-E240DF3E4F97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C77429B-FAE6-4BF5-9194-4B8310E5362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DF1457D-09B2-4E8E-B80D-D1AB082F2979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C190D37-27DA-46AC-9121-6048CFFC3D0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6606496-C87F-45F2-ADA2-F63D5102EB9E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0E0DC80-089E-41E8-B46F-191F68894AA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5102F7E-EF68-4470-BA47-1C5225BC2AB9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4DDB84A-BC6D-43C3-925B-1826DB10B54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FA2E5D4-267E-4A2F-89BD-6FDEE62A3E7C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AE587C2-18B7-4E6E-8A46-9F3786057B6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542E71C-AD07-406F-BCBA-5F266771C962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3225F1B-A054-44C2-86A1-CFBF10A80A0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24535CF-B6FD-4EFE-84AE-05A354AC773F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C98EB3B-257D-4E87-9BD1-A85E69A10DF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1660FE9-724F-4BAB-A714-64B6A2B5549A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5314E85-B515-406D-8F74-1FEEE934501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3B2FDAA-CF0A-4A48-BECD-3438F380F31D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81CFF6E-62EC-44E3-A2AE-9633C30143F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8ED027C-0846-4055-8B83-EB80FF7C2989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7C53B-B294-420C-8D55-0E6F3C0F058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4BF40-9906-4952-9BD0-517FB406A05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D2783A0-2AF9-41F2-9493-0D9DD78BF1BA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08779-B8A1-41B5-BB52-FEFFC774388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E0BBB5A-B65F-4D9E-8FB4-90C81B040C2D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8A011-9AFF-4659-B0CE-70DF6ADCF6B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2377D33-DAB7-48EB-8B38-4810E54AC2DC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BBBD1-E4BF-473F-8881-0B2ECB99D8F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27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030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1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951" r:id="rId1"/>
    <p:sldLayoutId id="2147484952" r:id="rId2"/>
    <p:sldLayoutId id="2147484953" r:id="rId3"/>
    <p:sldLayoutId id="2147484954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3BE617D-0880-43C1-8D5F-8A76D764055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5" r:id="rId1"/>
    <p:sldLayoutId id="2147484956" r:id="rId2"/>
    <p:sldLayoutId id="2147484957" r:id="rId3"/>
    <p:sldLayoutId id="2147484958" r:id="rId4"/>
    <p:sldLayoutId id="2147484959" r:id="rId5"/>
    <p:sldLayoutId id="2147484960" r:id="rId6"/>
    <p:sldLayoutId id="2147484961" r:id="rId7"/>
    <p:sldLayoutId id="2147484962" r:id="rId8"/>
    <p:sldLayoutId id="2147484963" r:id="rId9"/>
    <p:sldLayoutId id="2147484964" r:id="rId10"/>
    <p:sldLayoutId id="2147484965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75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sp>
        <p:nvSpPr>
          <p:cNvPr id="3077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66" r:id="rId1"/>
    <p:sldLayoutId id="2147484967" r:id="rId2"/>
    <p:sldLayoutId id="2147484968" r:id="rId3"/>
    <p:sldLayoutId id="2147484969" r:id="rId4"/>
    <p:sldLayoutId id="2147484970" r:id="rId5"/>
    <p:sldLayoutId id="2147484971" r:id="rId6"/>
    <p:sldLayoutId id="2147484972" r:id="rId7"/>
    <p:sldLayoutId id="2147484973" r:id="rId8"/>
    <p:sldLayoutId id="2147484974" r:id="rId9"/>
    <p:sldLayoutId id="2147484975" r:id="rId10"/>
    <p:sldLayoutId id="2147484976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ctrTitle"/>
          </p:nvPr>
        </p:nvSpPr>
        <p:spPr bwMode="auto">
          <a:xfrm>
            <a:off x="467544" y="1772816"/>
            <a:ext cx="8291264" cy="9366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Aft>
                <a:spcPct val="0"/>
              </a:spcAft>
            </a:pPr>
            <a:r>
              <a:rPr lang="es-ES_tradnl" sz="3200" b="1" dirty="0" smtClean="0">
                <a:solidFill>
                  <a:srgbClr val="FFFFFF"/>
                </a:solidFill>
                <a:latin typeface="Verdana" pitchFamily="34" charset="0"/>
                <a:ea typeface="ヒラギノ角ゴ Pro W3"/>
                <a:cs typeface="ヒラギノ角ゴ Pro W3"/>
                <a:sym typeface="Verdana Bold"/>
              </a:rPr>
              <a:t>Coordinador SIRH</a:t>
            </a:r>
            <a:br>
              <a:rPr lang="es-ES_tradnl" sz="3200" b="1" dirty="0" smtClean="0">
                <a:solidFill>
                  <a:srgbClr val="FFFFFF"/>
                </a:solidFill>
                <a:latin typeface="Verdana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sz="1800" b="1" dirty="0" smtClean="0">
                <a:solidFill>
                  <a:srgbClr val="FFFFFF"/>
                </a:solidFill>
                <a:latin typeface="Verdana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sz="1800" b="1" dirty="0" smtClean="0">
                <a:solidFill>
                  <a:srgbClr val="FFFFFF"/>
                </a:solidFill>
                <a:latin typeface="Verdana" pitchFamily="34" charset="0"/>
                <a:ea typeface="ヒラギノ角ゴ Pro W3"/>
                <a:cs typeface="ヒラギノ角ゴ Pro W3"/>
                <a:sym typeface="Verdana Bold"/>
              </a:rPr>
            </a:br>
            <a:endParaRPr lang="es-ES_tradnl" sz="4000" b="1" dirty="0" smtClean="0">
              <a:solidFill>
                <a:srgbClr val="FFFFFF"/>
              </a:solidFill>
              <a:latin typeface="Verdana" pitchFamily="34" charset="0"/>
              <a:ea typeface="ヒラギノ角ゴ Pro W3"/>
              <a:cs typeface="ヒラギノ角ゴ Pro W3"/>
              <a:sym typeface="Verdana Bold"/>
            </a:endParaRPr>
          </a:p>
        </p:txBody>
      </p:sp>
      <p:sp>
        <p:nvSpPr>
          <p:cNvPr id="30724" name="6 CuadroTexto"/>
          <p:cNvSpPr txBox="1">
            <a:spLocks noChangeArrowheads="1"/>
          </p:cNvSpPr>
          <p:nvPr/>
        </p:nvSpPr>
        <p:spPr bwMode="auto">
          <a:xfrm>
            <a:off x="3104902" y="5229200"/>
            <a:ext cx="58595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CL" sz="1200" b="1" dirty="0" smtClean="0">
                <a:solidFill>
                  <a:schemeClr val="tx2"/>
                </a:solidFill>
              </a:rPr>
              <a:t>UNIDAD DE GESTION DE INFORMACIÓN DE RHS</a:t>
            </a:r>
          </a:p>
          <a:p>
            <a:r>
              <a:rPr lang="es-CL" sz="1200" dirty="0" smtClean="0"/>
              <a:t>División de Gestión y Desarrollo de las Personas, </a:t>
            </a:r>
          </a:p>
          <a:p>
            <a:r>
              <a:rPr lang="es-CL" sz="1200" dirty="0" smtClean="0"/>
              <a:t>Subsecretaría de Redes Asistenciales</a:t>
            </a:r>
          </a:p>
          <a:p>
            <a:r>
              <a:rPr lang="es-CL" sz="1200" dirty="0" smtClean="0"/>
              <a:t>Ministerio de Salud de Chile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400" y="438884"/>
            <a:ext cx="8164513" cy="613852"/>
          </a:xfrm>
        </p:spPr>
        <p:txBody>
          <a:bodyPr>
            <a:normAutofit/>
          </a:bodyPr>
          <a:lstStyle/>
          <a:p>
            <a:pPr algn="just"/>
            <a:r>
              <a:rPr lang="es-CL" sz="2800" b="1" dirty="0" smtClean="0">
                <a:solidFill>
                  <a:srgbClr val="E10202"/>
                </a:solidFill>
                <a:latin typeface="Arial Black" pitchFamily="34" charset="0"/>
                <a:cs typeface="Arial" pitchFamily="34" charset="0"/>
              </a:rPr>
              <a:t>Formalización …</a:t>
            </a:r>
            <a:endParaRPr lang="es-CL" sz="2800" b="1" dirty="0">
              <a:solidFill>
                <a:srgbClr val="E10202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497363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s-CL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crea Resolución del Subsecretario de Redes asistenciales donde establece Rol, Funciones y responsabilidades del Coordinador.</a:t>
            </a:r>
          </a:p>
          <a:p>
            <a:pPr algn="just">
              <a:buFont typeface="Wingdings" pitchFamily="2" charset="2"/>
              <a:buChar char="Ø"/>
            </a:pPr>
            <a:endParaRPr lang="es-CL" sz="1800" dirty="0" smtClean="0"/>
          </a:p>
          <a:p>
            <a:pPr algn="just">
              <a:buFont typeface="Wingdings" pitchFamily="2" charset="2"/>
              <a:buChar char="Ø"/>
            </a:pPr>
            <a:r>
              <a:rPr lang="es-CL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 </a:t>
            </a:r>
            <a:r>
              <a:rPr lang="es-CL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carácter de </a:t>
            </a:r>
            <a:r>
              <a:rPr lang="es-CL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norma, </a:t>
            </a:r>
            <a:r>
              <a:rPr lang="es-CL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tanto, </a:t>
            </a:r>
            <a:r>
              <a:rPr lang="es-CL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instruye obligatoriamente a los </a:t>
            </a:r>
            <a:r>
              <a:rPr lang="es-CL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Servicios </a:t>
            </a:r>
            <a:r>
              <a:rPr lang="es-CL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ejecutar lo </a:t>
            </a:r>
            <a:r>
              <a:rPr lang="es-CL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señalado en esta resolución.</a:t>
            </a:r>
          </a:p>
          <a:p>
            <a:pPr algn="just">
              <a:buFont typeface="Wingdings" pitchFamily="2" charset="2"/>
              <a:buChar char="Ø"/>
            </a:pPr>
            <a:endParaRPr lang="es-CL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Char char="Ø"/>
            </a:pPr>
            <a:r>
              <a:rPr lang="es-CL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deben hacer los Servicios?. Dictar resolución </a:t>
            </a:r>
            <a:r>
              <a:rPr lang="es-CL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nombrando a </a:t>
            </a:r>
            <a:r>
              <a:rPr lang="es-CL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Coordinadores Titulares y Subrogantes, incorporando </a:t>
            </a:r>
            <a:r>
              <a:rPr lang="es-CL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funciones y perfil del </a:t>
            </a:r>
            <a:r>
              <a:rPr lang="es-CL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cargo</a:t>
            </a:r>
          </a:p>
          <a:p>
            <a:pPr algn="just">
              <a:buFont typeface="Wingdings" pitchFamily="2" charset="2"/>
              <a:buChar char="Ø"/>
            </a:pPr>
            <a:endParaRPr lang="es-CL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Char char="Ø"/>
            </a:pPr>
            <a:r>
              <a:rPr lang="es-CL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futuro, formalizar su red de coordinadores de establecimientos tomando como base esta resolución.</a:t>
            </a:r>
          </a:p>
          <a:p>
            <a:pPr algn="just">
              <a:buFont typeface="Wingdings" pitchFamily="2" charset="2"/>
              <a:buChar char="Ø"/>
            </a:pPr>
            <a:endParaRPr lang="es-CL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Char char="Ø"/>
            </a:pPr>
            <a:r>
              <a:rPr lang="es-CL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Transversal </a:t>
            </a:r>
            <a:r>
              <a:rPr lang="es-CL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toda la </a:t>
            </a:r>
            <a:r>
              <a:rPr lang="es-CL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subdirección</a:t>
            </a:r>
          </a:p>
          <a:p>
            <a:pPr algn="just">
              <a:buFont typeface="Wingdings" pitchFamily="2" charset="2"/>
              <a:buChar char="Ø"/>
            </a:pPr>
            <a:endParaRPr lang="es-CL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CL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CL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CL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534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3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/>
          <a:lstStyle/>
          <a:p>
            <a:pPr eaLnBrk="1" hangingPunct="1"/>
            <a:r>
              <a:rPr lang="en-US" sz="9200" smtClean="0">
                <a:solidFill>
                  <a:schemeClr val="bg1"/>
                </a:solidFill>
                <a:latin typeface="Verdana" pitchFamily="34" charset="0"/>
                <a:ea typeface="ヒラギノ角ゴ Pro W3"/>
                <a:cs typeface="Verdana" pitchFamily="34" charset="0"/>
              </a:rPr>
              <a:t>Gracias.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_powerpoint_Basic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Plantilla_powerpoint_Basica</Template>
  <TotalTime>3885</TotalTime>
  <Words>115</Words>
  <Application>Microsoft Office PowerPoint</Application>
  <PresentationFormat>Presentación en pantalla (4:3)</PresentationFormat>
  <Paragraphs>19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Plantilla_powerpoint_Basica</vt:lpstr>
      <vt:lpstr>1_Office Theme</vt:lpstr>
      <vt:lpstr>2_Office Theme</vt:lpstr>
      <vt:lpstr>Coordinador SIRH  </vt:lpstr>
      <vt:lpstr>Formalización …</vt:lpstr>
      <vt:lpstr>Gracias.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 de La Florida</dc:title>
  <dc:creator>Jazna Mimica</dc:creator>
  <cp:lastModifiedBy>pc</cp:lastModifiedBy>
  <cp:revision>499</cp:revision>
  <dcterms:created xsi:type="dcterms:W3CDTF">2011-08-11T16:09:22Z</dcterms:created>
  <dcterms:modified xsi:type="dcterms:W3CDTF">2013-11-07T11:41:26Z</dcterms:modified>
</cp:coreProperties>
</file>