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621" r:id="rId1"/>
  </p:sldMasterIdLst>
  <p:notesMasterIdLst>
    <p:notesMasterId r:id="rId18"/>
  </p:notesMasterIdLst>
  <p:handoutMasterIdLst>
    <p:handoutMasterId r:id="rId19"/>
  </p:handoutMasterIdLst>
  <p:sldIdLst>
    <p:sldId id="852" r:id="rId2"/>
    <p:sldId id="1286" r:id="rId3"/>
    <p:sldId id="1287" r:id="rId4"/>
    <p:sldId id="1212" r:id="rId5"/>
    <p:sldId id="1152" r:id="rId6"/>
    <p:sldId id="1273" r:id="rId7"/>
    <p:sldId id="1216" r:id="rId8"/>
    <p:sldId id="1228" r:id="rId9"/>
    <p:sldId id="1274" r:id="rId10"/>
    <p:sldId id="1275" r:id="rId11"/>
    <p:sldId id="1277" r:id="rId12"/>
    <p:sldId id="1227" r:id="rId13"/>
    <p:sldId id="1255" r:id="rId14"/>
    <p:sldId id="1256" r:id="rId15"/>
    <p:sldId id="1257" r:id="rId16"/>
    <p:sldId id="1056" r:id="rId17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4">
          <p15:clr>
            <a:srgbClr val="A4A3A4"/>
          </p15:clr>
        </p15:guide>
        <p15:guide id="2" pos="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blo Andres Jimenez Chavez" initials="PAJ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084"/>
    <a:srgbClr val="FFDD71"/>
    <a:srgbClr val="FFD653"/>
    <a:srgbClr val="E6E660"/>
    <a:srgbClr val="0067AB"/>
    <a:srgbClr val="EF4144"/>
    <a:srgbClr val="5185BD"/>
    <a:srgbClr val="4F81BD"/>
    <a:srgbClr val="4453A0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3716" autoAdjust="0"/>
  </p:normalViewPr>
  <p:slideViewPr>
    <p:cSldViewPr snapToObjects="1">
      <p:cViewPr varScale="1">
        <p:scale>
          <a:sx n="80" d="100"/>
          <a:sy n="80" d="100"/>
        </p:scale>
        <p:origin x="1602" y="96"/>
      </p:cViewPr>
      <p:guideLst>
        <p:guide orient="horz" pos="-4"/>
        <p:guide pos="3"/>
      </p:guideLst>
    </p:cSldViewPr>
  </p:slideViewPr>
  <p:outlineViewPr>
    <p:cViewPr>
      <p:scale>
        <a:sx n="33" d="100"/>
        <a:sy n="33" d="100"/>
      </p:scale>
      <p:origin x="0" y="366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5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3BC71B-7830-4553-A54B-064A9BDBA0CF}" type="doc">
      <dgm:prSet loTypeId="urn:microsoft.com/office/officeart/2009/layout/CircleArrow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C24520C-EBDE-48A8-999B-335417954D3F}">
      <dgm:prSet phldrT="[Texto]" custT="1"/>
      <dgm:spPr/>
      <dgm:t>
        <a:bodyPr/>
        <a:lstStyle/>
        <a:p>
          <a:r>
            <a:rPr lang="es-ES" sz="2800" b="1" dirty="0">
              <a:solidFill>
                <a:srgbClr val="C00000"/>
              </a:solidFill>
            </a:rPr>
            <a:t>Art.1°</a:t>
          </a:r>
        </a:p>
      </dgm:t>
    </dgm:pt>
    <dgm:pt modelId="{6DBA3360-98B1-4E08-80FE-23DDE589270F}" type="parTrans" cxnId="{A463000D-5528-4D09-A0D0-60808B41A788}">
      <dgm:prSet/>
      <dgm:spPr/>
      <dgm:t>
        <a:bodyPr/>
        <a:lstStyle/>
        <a:p>
          <a:endParaRPr lang="es-ES"/>
        </a:p>
      </dgm:t>
    </dgm:pt>
    <dgm:pt modelId="{50FA2180-206C-4EB5-B1F4-E5EEA344BD12}" type="sibTrans" cxnId="{A463000D-5528-4D09-A0D0-60808B41A788}">
      <dgm:prSet/>
      <dgm:spPr/>
      <dgm:t>
        <a:bodyPr/>
        <a:lstStyle/>
        <a:p>
          <a:endParaRPr lang="es-ES"/>
        </a:p>
      </dgm:t>
    </dgm:pt>
    <dgm:pt modelId="{088325F0-B006-46AF-BB5E-E1BCBAB49BD8}">
      <dgm:prSet phldrT="[Texto]" custT="1"/>
      <dgm:spPr/>
      <dgm:t>
        <a:bodyPr/>
        <a:lstStyle/>
        <a:p>
          <a:r>
            <a:rPr lang="es-ES" sz="2800" b="1" dirty="0">
              <a:solidFill>
                <a:srgbClr val="C00000"/>
              </a:solidFill>
            </a:rPr>
            <a:t>Art.2°</a:t>
          </a:r>
        </a:p>
      </dgm:t>
    </dgm:pt>
    <dgm:pt modelId="{00ED5183-50BA-46E9-BF3C-F8B29F2DD656}" type="parTrans" cxnId="{394FB1D2-35AB-4143-A653-3916CC295713}">
      <dgm:prSet/>
      <dgm:spPr/>
      <dgm:t>
        <a:bodyPr/>
        <a:lstStyle/>
        <a:p>
          <a:endParaRPr lang="es-ES"/>
        </a:p>
      </dgm:t>
    </dgm:pt>
    <dgm:pt modelId="{CE1F9597-6C80-4C6D-886E-4FBC5D9D8D0B}" type="sibTrans" cxnId="{394FB1D2-35AB-4143-A653-3916CC295713}">
      <dgm:prSet/>
      <dgm:spPr/>
      <dgm:t>
        <a:bodyPr/>
        <a:lstStyle/>
        <a:p>
          <a:endParaRPr lang="es-ES"/>
        </a:p>
      </dgm:t>
    </dgm:pt>
    <dgm:pt modelId="{BDB3D07C-D763-4A79-BC20-E541392D9E42}">
      <dgm:prSet phldrT="[Texto]" custT="1"/>
      <dgm:spPr/>
      <dgm:t>
        <a:bodyPr/>
        <a:lstStyle/>
        <a:p>
          <a:r>
            <a:rPr lang="es-ES" sz="2800" b="1" dirty="0">
              <a:solidFill>
                <a:srgbClr val="C00000"/>
              </a:solidFill>
            </a:rPr>
            <a:t>Art.3°</a:t>
          </a:r>
        </a:p>
      </dgm:t>
    </dgm:pt>
    <dgm:pt modelId="{C9563B0A-2403-45E2-8F8A-36B3C9517BE5}" type="parTrans" cxnId="{616AA066-F942-4D6D-9070-253BDCE035CB}">
      <dgm:prSet/>
      <dgm:spPr/>
      <dgm:t>
        <a:bodyPr/>
        <a:lstStyle/>
        <a:p>
          <a:endParaRPr lang="es-ES"/>
        </a:p>
      </dgm:t>
    </dgm:pt>
    <dgm:pt modelId="{845B9E3E-C6D6-456B-B22A-614578F6B3B7}" type="sibTrans" cxnId="{616AA066-F942-4D6D-9070-253BDCE035CB}">
      <dgm:prSet/>
      <dgm:spPr/>
      <dgm:t>
        <a:bodyPr/>
        <a:lstStyle/>
        <a:p>
          <a:endParaRPr lang="es-ES"/>
        </a:p>
      </dgm:t>
    </dgm:pt>
    <dgm:pt modelId="{C1AADB13-8BB2-47C2-A83A-4AB01371EB33}">
      <dgm:prSet phldrT="[Texto]" custT="1"/>
      <dgm:spPr/>
      <dgm:t>
        <a:bodyPr/>
        <a:lstStyle/>
        <a:p>
          <a:r>
            <a:rPr lang="es-ES" sz="1800" b="1" dirty="0">
              <a:solidFill>
                <a:srgbClr val="C00000"/>
              </a:solidFill>
            </a:rPr>
            <a:t>Disposiciones Transitorias</a:t>
          </a:r>
        </a:p>
      </dgm:t>
    </dgm:pt>
    <dgm:pt modelId="{42115AFB-5143-47E9-AA5B-67B59D90C021}" type="parTrans" cxnId="{F0C821DD-E437-473B-B444-74A77A39E3FF}">
      <dgm:prSet/>
      <dgm:spPr/>
      <dgm:t>
        <a:bodyPr/>
        <a:lstStyle/>
        <a:p>
          <a:endParaRPr lang="es-ES"/>
        </a:p>
      </dgm:t>
    </dgm:pt>
    <dgm:pt modelId="{F3DBC401-4DC8-4C88-94F3-9FB6907F9B67}" type="sibTrans" cxnId="{F0C821DD-E437-473B-B444-74A77A39E3FF}">
      <dgm:prSet/>
      <dgm:spPr/>
      <dgm:t>
        <a:bodyPr/>
        <a:lstStyle/>
        <a:p>
          <a:endParaRPr lang="es-ES"/>
        </a:p>
      </dgm:t>
    </dgm:pt>
    <dgm:pt modelId="{CF95FA0B-4521-4F49-A906-65121CC2813C}" type="pres">
      <dgm:prSet presAssocID="{0F3BC71B-7830-4553-A54B-064A9BDBA0C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9F69DB8-AF12-4321-AB85-2A0A561E0ABF}" type="pres">
      <dgm:prSet presAssocID="{0C24520C-EBDE-48A8-999B-335417954D3F}" presName="Accent1" presStyleCnt="0"/>
      <dgm:spPr/>
    </dgm:pt>
    <dgm:pt modelId="{DA372C76-3C16-4FA8-8DD6-9EE467ADDB7D}" type="pres">
      <dgm:prSet presAssocID="{0C24520C-EBDE-48A8-999B-335417954D3F}" presName="Accent" presStyleLbl="node1" presStyleIdx="0" presStyleCnt="4"/>
      <dgm:spPr/>
    </dgm:pt>
    <dgm:pt modelId="{2FAB43B8-8F56-4877-891C-C13B1B464C11}" type="pres">
      <dgm:prSet presAssocID="{0C24520C-EBDE-48A8-999B-335417954D3F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8A224CF8-C670-44E5-A6D8-A42B2749765C}" type="pres">
      <dgm:prSet presAssocID="{088325F0-B006-46AF-BB5E-E1BCBAB49BD8}" presName="Accent2" presStyleCnt="0"/>
      <dgm:spPr/>
    </dgm:pt>
    <dgm:pt modelId="{FD8C7F53-03CA-4DCB-BF30-F6D22AEFE6A1}" type="pres">
      <dgm:prSet presAssocID="{088325F0-B006-46AF-BB5E-E1BCBAB49BD8}" presName="Accent" presStyleLbl="node1" presStyleIdx="1" presStyleCnt="4"/>
      <dgm:spPr/>
    </dgm:pt>
    <dgm:pt modelId="{09884240-B4EC-4C96-9DCE-6380CBDBA705}" type="pres">
      <dgm:prSet presAssocID="{088325F0-B006-46AF-BB5E-E1BCBAB49BD8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99B95E14-F7A5-4712-9B81-2DF8CB5E00F5}" type="pres">
      <dgm:prSet presAssocID="{BDB3D07C-D763-4A79-BC20-E541392D9E42}" presName="Accent3" presStyleCnt="0"/>
      <dgm:spPr/>
    </dgm:pt>
    <dgm:pt modelId="{D70DF0B9-B272-4FE0-A0C5-B9582BFAED28}" type="pres">
      <dgm:prSet presAssocID="{BDB3D07C-D763-4A79-BC20-E541392D9E42}" presName="Accent" presStyleLbl="node1" presStyleIdx="2" presStyleCnt="4"/>
      <dgm:spPr/>
    </dgm:pt>
    <dgm:pt modelId="{D01E05A1-E03B-4F76-B112-D8101A2D4CE4}" type="pres">
      <dgm:prSet presAssocID="{BDB3D07C-D763-4A79-BC20-E541392D9E42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249229C9-9448-47D2-A45E-1960C94877AF}" type="pres">
      <dgm:prSet presAssocID="{C1AADB13-8BB2-47C2-A83A-4AB01371EB33}" presName="Accent4" presStyleCnt="0"/>
      <dgm:spPr/>
    </dgm:pt>
    <dgm:pt modelId="{55686D27-24C8-47BA-AA4A-8CC6710170E1}" type="pres">
      <dgm:prSet presAssocID="{C1AADB13-8BB2-47C2-A83A-4AB01371EB33}" presName="Accent" presStyleLbl="node1" presStyleIdx="3" presStyleCnt="4"/>
      <dgm:sp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2700000" scaled="1"/>
          <a:tileRect/>
        </a:gradFill>
      </dgm:spPr>
    </dgm:pt>
    <dgm:pt modelId="{C5EE7110-C86D-4179-A6B7-F743C182F200}" type="pres">
      <dgm:prSet presAssocID="{C1AADB13-8BB2-47C2-A83A-4AB01371EB33}" presName="Parent4" presStyleLbl="revTx" presStyleIdx="3" presStyleCnt="4" custScaleX="118910" custLinFactNeighborX="2843">
        <dgm:presLayoutVars>
          <dgm:chMax val="1"/>
          <dgm:chPref val="1"/>
          <dgm:bulletEnabled val="1"/>
        </dgm:presLayoutVars>
      </dgm:prSet>
      <dgm:spPr/>
    </dgm:pt>
  </dgm:ptLst>
  <dgm:cxnLst>
    <dgm:cxn modelId="{A463000D-5528-4D09-A0D0-60808B41A788}" srcId="{0F3BC71B-7830-4553-A54B-064A9BDBA0CF}" destId="{0C24520C-EBDE-48A8-999B-335417954D3F}" srcOrd="0" destOrd="0" parTransId="{6DBA3360-98B1-4E08-80FE-23DDE589270F}" sibTransId="{50FA2180-206C-4EB5-B1F4-E5EEA344BD12}"/>
    <dgm:cxn modelId="{616AA066-F942-4D6D-9070-253BDCE035CB}" srcId="{0F3BC71B-7830-4553-A54B-064A9BDBA0CF}" destId="{BDB3D07C-D763-4A79-BC20-E541392D9E42}" srcOrd="2" destOrd="0" parTransId="{C9563B0A-2403-45E2-8F8A-36B3C9517BE5}" sibTransId="{845B9E3E-C6D6-456B-B22A-614578F6B3B7}"/>
    <dgm:cxn modelId="{304A5A74-D486-4BFC-B7E9-3ADF8CCE3288}" type="presOf" srcId="{088325F0-B006-46AF-BB5E-E1BCBAB49BD8}" destId="{09884240-B4EC-4C96-9DCE-6380CBDBA705}" srcOrd="0" destOrd="0" presId="urn:microsoft.com/office/officeart/2009/layout/CircleArrowProcess"/>
    <dgm:cxn modelId="{2136098A-EBA9-4092-8B9C-1344B07ED7DD}" type="presOf" srcId="{C1AADB13-8BB2-47C2-A83A-4AB01371EB33}" destId="{C5EE7110-C86D-4179-A6B7-F743C182F200}" srcOrd="0" destOrd="0" presId="urn:microsoft.com/office/officeart/2009/layout/CircleArrowProcess"/>
    <dgm:cxn modelId="{2A7B4C90-6D85-40D5-95A6-47B171AD10F9}" type="presOf" srcId="{0C24520C-EBDE-48A8-999B-335417954D3F}" destId="{2FAB43B8-8F56-4877-891C-C13B1B464C11}" srcOrd="0" destOrd="0" presId="urn:microsoft.com/office/officeart/2009/layout/CircleArrowProcess"/>
    <dgm:cxn modelId="{B2AED2C6-9A8C-413E-9144-F1633CDEB776}" type="presOf" srcId="{BDB3D07C-D763-4A79-BC20-E541392D9E42}" destId="{D01E05A1-E03B-4F76-B112-D8101A2D4CE4}" srcOrd="0" destOrd="0" presId="urn:microsoft.com/office/officeart/2009/layout/CircleArrowProcess"/>
    <dgm:cxn modelId="{394FB1D2-35AB-4143-A653-3916CC295713}" srcId="{0F3BC71B-7830-4553-A54B-064A9BDBA0CF}" destId="{088325F0-B006-46AF-BB5E-E1BCBAB49BD8}" srcOrd="1" destOrd="0" parTransId="{00ED5183-50BA-46E9-BF3C-F8B29F2DD656}" sibTransId="{CE1F9597-6C80-4C6D-886E-4FBC5D9D8D0B}"/>
    <dgm:cxn modelId="{AF7EFCDB-DF76-4E8E-8EEA-69E5E6A7AB17}" type="presOf" srcId="{0F3BC71B-7830-4553-A54B-064A9BDBA0CF}" destId="{CF95FA0B-4521-4F49-A906-65121CC2813C}" srcOrd="0" destOrd="0" presId="urn:microsoft.com/office/officeart/2009/layout/CircleArrowProcess"/>
    <dgm:cxn modelId="{F0C821DD-E437-473B-B444-74A77A39E3FF}" srcId="{0F3BC71B-7830-4553-A54B-064A9BDBA0CF}" destId="{C1AADB13-8BB2-47C2-A83A-4AB01371EB33}" srcOrd="3" destOrd="0" parTransId="{42115AFB-5143-47E9-AA5B-67B59D90C021}" sibTransId="{F3DBC401-4DC8-4C88-94F3-9FB6907F9B67}"/>
    <dgm:cxn modelId="{11453E6A-B382-4832-8A98-FEC48BF81729}" type="presParOf" srcId="{CF95FA0B-4521-4F49-A906-65121CC2813C}" destId="{89F69DB8-AF12-4321-AB85-2A0A561E0ABF}" srcOrd="0" destOrd="0" presId="urn:microsoft.com/office/officeart/2009/layout/CircleArrowProcess"/>
    <dgm:cxn modelId="{667E4C74-13A1-42E9-A212-5600B822905F}" type="presParOf" srcId="{89F69DB8-AF12-4321-AB85-2A0A561E0ABF}" destId="{DA372C76-3C16-4FA8-8DD6-9EE467ADDB7D}" srcOrd="0" destOrd="0" presId="urn:microsoft.com/office/officeart/2009/layout/CircleArrowProcess"/>
    <dgm:cxn modelId="{449D29B9-4FB6-4924-9F70-3900D3422C86}" type="presParOf" srcId="{CF95FA0B-4521-4F49-A906-65121CC2813C}" destId="{2FAB43B8-8F56-4877-891C-C13B1B464C11}" srcOrd="1" destOrd="0" presId="urn:microsoft.com/office/officeart/2009/layout/CircleArrowProcess"/>
    <dgm:cxn modelId="{29013814-C93A-4D0A-8DD3-4C4F528FD6D9}" type="presParOf" srcId="{CF95FA0B-4521-4F49-A906-65121CC2813C}" destId="{8A224CF8-C670-44E5-A6D8-A42B2749765C}" srcOrd="2" destOrd="0" presId="urn:microsoft.com/office/officeart/2009/layout/CircleArrowProcess"/>
    <dgm:cxn modelId="{89F52700-A5B2-4671-A43D-9D7BC638A70E}" type="presParOf" srcId="{8A224CF8-C670-44E5-A6D8-A42B2749765C}" destId="{FD8C7F53-03CA-4DCB-BF30-F6D22AEFE6A1}" srcOrd="0" destOrd="0" presId="urn:microsoft.com/office/officeart/2009/layout/CircleArrowProcess"/>
    <dgm:cxn modelId="{9B765E8A-A7EC-4414-AA8E-0A0E1154BB40}" type="presParOf" srcId="{CF95FA0B-4521-4F49-A906-65121CC2813C}" destId="{09884240-B4EC-4C96-9DCE-6380CBDBA705}" srcOrd="3" destOrd="0" presId="urn:microsoft.com/office/officeart/2009/layout/CircleArrowProcess"/>
    <dgm:cxn modelId="{A667B982-756C-44B0-883D-83C609788A59}" type="presParOf" srcId="{CF95FA0B-4521-4F49-A906-65121CC2813C}" destId="{99B95E14-F7A5-4712-9B81-2DF8CB5E00F5}" srcOrd="4" destOrd="0" presId="urn:microsoft.com/office/officeart/2009/layout/CircleArrowProcess"/>
    <dgm:cxn modelId="{5AE28912-F66A-4793-8596-1138105FA2B6}" type="presParOf" srcId="{99B95E14-F7A5-4712-9B81-2DF8CB5E00F5}" destId="{D70DF0B9-B272-4FE0-A0C5-B9582BFAED28}" srcOrd="0" destOrd="0" presId="urn:microsoft.com/office/officeart/2009/layout/CircleArrowProcess"/>
    <dgm:cxn modelId="{EAF5EDE8-0197-4FFA-B0F0-A483BB4B1D73}" type="presParOf" srcId="{CF95FA0B-4521-4F49-A906-65121CC2813C}" destId="{D01E05A1-E03B-4F76-B112-D8101A2D4CE4}" srcOrd="5" destOrd="0" presId="urn:microsoft.com/office/officeart/2009/layout/CircleArrowProcess"/>
    <dgm:cxn modelId="{32951FAB-2153-4903-8898-A4AC691B54F4}" type="presParOf" srcId="{CF95FA0B-4521-4F49-A906-65121CC2813C}" destId="{249229C9-9448-47D2-A45E-1960C94877AF}" srcOrd="6" destOrd="0" presId="urn:microsoft.com/office/officeart/2009/layout/CircleArrowProcess"/>
    <dgm:cxn modelId="{BD205609-F2F6-444C-8FAF-1E9BEEEC2961}" type="presParOf" srcId="{249229C9-9448-47D2-A45E-1960C94877AF}" destId="{55686D27-24C8-47BA-AA4A-8CC6710170E1}" srcOrd="0" destOrd="0" presId="urn:microsoft.com/office/officeart/2009/layout/CircleArrowProcess"/>
    <dgm:cxn modelId="{5436D991-8AEA-4A3C-BD72-4D44807A5358}" type="presParOf" srcId="{CF95FA0B-4521-4F49-A906-65121CC2813C}" destId="{C5EE7110-C86D-4179-A6B7-F743C182F200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28AD33-5BFA-42C2-8A46-A318A75D8F9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2C5E7B4-4121-4A04-9000-E388CB4E1F6C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CL" sz="2000" dirty="0"/>
            <a:t>Promedio de las últimas calificaciones obtenidas por el funcionario en el desempeño de cargos de la planta de profesionales y/o directivos de carrera, en calidad de titular, suplente y/o contrata en Servicios de Salud.</a:t>
          </a:r>
        </a:p>
        <a:p>
          <a:r>
            <a:rPr lang="es-ES" sz="2000" dirty="0"/>
            <a:t>Puntaje Máximo Factor: 100 puntos - Ponderación: 30%</a:t>
          </a:r>
          <a:r>
            <a:rPr lang="es-CL" sz="2000" dirty="0"/>
            <a:t> </a:t>
          </a:r>
          <a:endParaRPr lang="es-ES" sz="2000" dirty="0"/>
        </a:p>
      </dgm:t>
    </dgm:pt>
    <dgm:pt modelId="{69717000-5FA1-4B6B-9B13-56F49B152A64}" type="parTrans" cxnId="{B837899D-0CCC-4A84-9E20-E9F1A9BF26AB}">
      <dgm:prSet/>
      <dgm:spPr/>
      <dgm:t>
        <a:bodyPr/>
        <a:lstStyle/>
        <a:p>
          <a:endParaRPr lang="es-ES"/>
        </a:p>
      </dgm:t>
    </dgm:pt>
    <dgm:pt modelId="{4C4049C0-91CD-4BC9-BAE2-D1929D8644D4}" type="sibTrans" cxnId="{B837899D-0CCC-4A84-9E20-E9F1A9BF26AB}">
      <dgm:prSet/>
      <dgm:spPr/>
      <dgm:t>
        <a:bodyPr/>
        <a:lstStyle/>
        <a:p>
          <a:endParaRPr lang="es-ES"/>
        </a:p>
      </dgm:t>
    </dgm:pt>
    <dgm:pt modelId="{D856D7C3-B638-4386-AB06-882A0E3C6AB9}" type="pres">
      <dgm:prSet presAssocID="{4628AD33-5BFA-42C2-8A46-A318A75D8F9F}" presName="diagram" presStyleCnt="0">
        <dgm:presLayoutVars>
          <dgm:dir/>
          <dgm:resizeHandles val="exact"/>
        </dgm:presLayoutVars>
      </dgm:prSet>
      <dgm:spPr/>
    </dgm:pt>
    <dgm:pt modelId="{E8AB65FF-78AA-46A1-97B3-1C975FF4891D}" type="pres">
      <dgm:prSet presAssocID="{22C5E7B4-4121-4A04-9000-E388CB4E1F6C}" presName="node" presStyleLbl="node1" presStyleIdx="0" presStyleCnt="1" custScaleX="593623" custScaleY="157061" custLinFactNeighborX="-969" custLinFactNeighborY="-4825">
        <dgm:presLayoutVars>
          <dgm:bulletEnabled val="1"/>
        </dgm:presLayoutVars>
      </dgm:prSet>
      <dgm:spPr/>
    </dgm:pt>
  </dgm:ptLst>
  <dgm:cxnLst>
    <dgm:cxn modelId="{6364AD49-8FDE-41A7-8BF8-2A760C5D37AE}" type="presOf" srcId="{22C5E7B4-4121-4A04-9000-E388CB4E1F6C}" destId="{E8AB65FF-78AA-46A1-97B3-1C975FF4891D}" srcOrd="0" destOrd="0" presId="urn:microsoft.com/office/officeart/2005/8/layout/default"/>
    <dgm:cxn modelId="{5F64769C-2DC8-4044-AF02-07B38C3BED30}" type="presOf" srcId="{4628AD33-5BFA-42C2-8A46-A318A75D8F9F}" destId="{D856D7C3-B638-4386-AB06-882A0E3C6AB9}" srcOrd="0" destOrd="0" presId="urn:microsoft.com/office/officeart/2005/8/layout/default"/>
    <dgm:cxn modelId="{B837899D-0CCC-4A84-9E20-E9F1A9BF26AB}" srcId="{4628AD33-5BFA-42C2-8A46-A318A75D8F9F}" destId="{22C5E7B4-4121-4A04-9000-E388CB4E1F6C}" srcOrd="0" destOrd="0" parTransId="{69717000-5FA1-4B6B-9B13-56F49B152A64}" sibTransId="{4C4049C0-91CD-4BC9-BAE2-D1929D8644D4}"/>
    <dgm:cxn modelId="{B96D3371-B0CD-4A81-81A6-2EFD4EACB82E}" type="presParOf" srcId="{D856D7C3-B638-4386-AB06-882A0E3C6AB9}" destId="{E8AB65FF-78AA-46A1-97B3-1C975FF4891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51E66F-31A4-4AEB-9C83-2EBCF8B69978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45A48F43-A552-4F02-8775-9632E39E202B}">
      <dgm:prSet phldrT="[Texto]"/>
      <dgm:spPr/>
      <dgm:t>
        <a:bodyPr/>
        <a:lstStyle/>
        <a:p>
          <a:r>
            <a:rPr lang="es-CL" dirty="0"/>
            <a:t>2do Proceso</a:t>
          </a:r>
        </a:p>
      </dgm:t>
    </dgm:pt>
    <dgm:pt modelId="{906EDB97-5DF7-480B-BF89-C0D6D2AEBA45}" type="parTrans" cxnId="{572A2EC8-CD97-4E04-84B2-9A79413A8471}">
      <dgm:prSet/>
      <dgm:spPr/>
      <dgm:t>
        <a:bodyPr/>
        <a:lstStyle/>
        <a:p>
          <a:endParaRPr lang="es-CL"/>
        </a:p>
      </dgm:t>
    </dgm:pt>
    <dgm:pt modelId="{BBF1C3F1-D04F-4EB2-93B5-3C5803FF2FC5}" type="sibTrans" cxnId="{572A2EC8-CD97-4E04-84B2-9A79413A8471}">
      <dgm:prSet/>
      <dgm:spPr/>
      <dgm:t>
        <a:bodyPr/>
        <a:lstStyle/>
        <a:p>
          <a:endParaRPr lang="es-CL"/>
        </a:p>
      </dgm:t>
    </dgm:pt>
    <dgm:pt modelId="{07E4D193-8684-46AC-9AFA-67124755B61F}">
      <dgm:prSet phldrT="[Texto]"/>
      <dgm:spPr/>
      <dgm:t>
        <a:bodyPr/>
        <a:lstStyle/>
        <a:p>
          <a:r>
            <a:rPr lang="es-CL" dirty="0"/>
            <a:t>1er Proceso</a:t>
          </a:r>
        </a:p>
      </dgm:t>
    </dgm:pt>
    <dgm:pt modelId="{EAA3043F-41CD-4790-9397-1EB1B3CFF22C}" type="parTrans" cxnId="{99B008C7-7E0F-4BDD-B38E-A66BD2F50828}">
      <dgm:prSet/>
      <dgm:spPr/>
      <dgm:t>
        <a:bodyPr/>
        <a:lstStyle/>
        <a:p>
          <a:endParaRPr lang="es-CL"/>
        </a:p>
      </dgm:t>
    </dgm:pt>
    <dgm:pt modelId="{EB1DCAE6-46A5-41DA-B74C-86412F620C33}" type="sibTrans" cxnId="{99B008C7-7E0F-4BDD-B38E-A66BD2F50828}">
      <dgm:prSet/>
      <dgm:spPr/>
      <dgm:t>
        <a:bodyPr/>
        <a:lstStyle/>
        <a:p>
          <a:endParaRPr lang="es-CL"/>
        </a:p>
      </dgm:t>
    </dgm:pt>
    <dgm:pt modelId="{5000CC39-745A-444B-BD69-A6B651C92EBB}" type="pres">
      <dgm:prSet presAssocID="{D751E66F-31A4-4AEB-9C83-2EBCF8B699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A1EBCAA-B150-42FC-BBA4-D7D0A3200F50}" type="pres">
      <dgm:prSet presAssocID="{45A48F43-A552-4F02-8775-9632E39E202B}" presName="gear1" presStyleLbl="node1" presStyleIdx="0" presStyleCnt="2" custScaleX="64458" custScaleY="61616" custLinFactNeighborX="43646" custLinFactNeighborY="-91434">
        <dgm:presLayoutVars>
          <dgm:chMax val="1"/>
          <dgm:bulletEnabled val="1"/>
        </dgm:presLayoutVars>
      </dgm:prSet>
      <dgm:spPr/>
    </dgm:pt>
    <dgm:pt modelId="{844201ED-6388-4955-AA2E-80CD1BBED203}" type="pres">
      <dgm:prSet presAssocID="{45A48F43-A552-4F02-8775-9632E39E202B}" presName="gear1srcNode" presStyleLbl="node1" presStyleIdx="0" presStyleCnt="2"/>
      <dgm:spPr/>
    </dgm:pt>
    <dgm:pt modelId="{A0501BDE-3E5D-4E6E-B574-E8D2ABEA7EEE}" type="pres">
      <dgm:prSet presAssocID="{45A48F43-A552-4F02-8775-9632E39E202B}" presName="gear1dstNode" presStyleLbl="node1" presStyleIdx="0" presStyleCnt="2"/>
      <dgm:spPr/>
    </dgm:pt>
    <dgm:pt modelId="{AB65EFA2-87DE-457E-95E8-3599E1EDF5DB}" type="pres">
      <dgm:prSet presAssocID="{07E4D193-8684-46AC-9AFA-67124755B61F}" presName="gear2" presStyleLbl="node1" presStyleIdx="1" presStyleCnt="2" custScaleX="76725" custScaleY="76725" custLinFactNeighborX="-91427" custLinFactNeighborY="-66472">
        <dgm:presLayoutVars>
          <dgm:chMax val="1"/>
          <dgm:bulletEnabled val="1"/>
        </dgm:presLayoutVars>
      </dgm:prSet>
      <dgm:spPr/>
    </dgm:pt>
    <dgm:pt modelId="{F6015622-E932-4C71-9A97-84A43D623E3A}" type="pres">
      <dgm:prSet presAssocID="{07E4D193-8684-46AC-9AFA-67124755B61F}" presName="gear2srcNode" presStyleLbl="node1" presStyleIdx="1" presStyleCnt="2"/>
      <dgm:spPr/>
    </dgm:pt>
    <dgm:pt modelId="{A7EE44FD-C5F1-4918-AB72-2212E5879BDD}" type="pres">
      <dgm:prSet presAssocID="{07E4D193-8684-46AC-9AFA-67124755B61F}" presName="gear2dstNode" presStyleLbl="node1" presStyleIdx="1" presStyleCnt="2"/>
      <dgm:spPr/>
    </dgm:pt>
    <dgm:pt modelId="{0F0145ED-8652-4FF5-AB9F-34D2B320284C}" type="pres">
      <dgm:prSet presAssocID="{BBF1C3F1-D04F-4EB2-93B5-3C5803FF2FC5}" presName="connector1" presStyleLbl="sibTrans2D1" presStyleIdx="0" presStyleCnt="2" custScaleX="62455" custScaleY="67560" custLinFactNeighborX="23521" custLinFactNeighborY="-65568"/>
      <dgm:spPr/>
    </dgm:pt>
    <dgm:pt modelId="{8F4F6478-B901-4619-AA0F-1F8D6F059D17}" type="pres">
      <dgm:prSet presAssocID="{EB1DCAE6-46A5-41DA-B74C-86412F620C33}" presName="connector2" presStyleLbl="sibTrans2D1" presStyleIdx="1" presStyleCnt="2" custLinFactNeighborX="-63359" custLinFactNeighborY="-42097"/>
      <dgm:spPr/>
    </dgm:pt>
  </dgm:ptLst>
  <dgm:cxnLst>
    <dgm:cxn modelId="{CA70620E-B77C-4DD0-B711-AAAA40DBAFE6}" type="presOf" srcId="{45A48F43-A552-4F02-8775-9632E39E202B}" destId="{844201ED-6388-4955-AA2E-80CD1BBED203}" srcOrd="1" destOrd="0" presId="urn:microsoft.com/office/officeart/2005/8/layout/gear1"/>
    <dgm:cxn modelId="{0B10BB22-851F-4116-B8A2-62E9EDE4FB9F}" type="presOf" srcId="{45A48F43-A552-4F02-8775-9632E39E202B}" destId="{DA1EBCAA-B150-42FC-BBA4-D7D0A3200F50}" srcOrd="0" destOrd="0" presId="urn:microsoft.com/office/officeart/2005/8/layout/gear1"/>
    <dgm:cxn modelId="{50CB6C71-5709-451A-B0B4-DD26AD10253D}" type="presOf" srcId="{D751E66F-31A4-4AEB-9C83-2EBCF8B69978}" destId="{5000CC39-745A-444B-BD69-A6B651C92EBB}" srcOrd="0" destOrd="0" presId="urn:microsoft.com/office/officeart/2005/8/layout/gear1"/>
    <dgm:cxn modelId="{FB97E876-FCF0-490B-AF21-82E92B932D45}" type="presOf" srcId="{07E4D193-8684-46AC-9AFA-67124755B61F}" destId="{F6015622-E932-4C71-9A97-84A43D623E3A}" srcOrd="1" destOrd="0" presId="urn:microsoft.com/office/officeart/2005/8/layout/gear1"/>
    <dgm:cxn modelId="{34FEC185-6F27-4869-965E-B98808620A1F}" type="presOf" srcId="{BBF1C3F1-D04F-4EB2-93B5-3C5803FF2FC5}" destId="{0F0145ED-8652-4FF5-AB9F-34D2B320284C}" srcOrd="0" destOrd="0" presId="urn:microsoft.com/office/officeart/2005/8/layout/gear1"/>
    <dgm:cxn modelId="{C6C29686-87ED-44B2-AEE8-15683F9C56D3}" type="presOf" srcId="{EB1DCAE6-46A5-41DA-B74C-86412F620C33}" destId="{8F4F6478-B901-4619-AA0F-1F8D6F059D17}" srcOrd="0" destOrd="0" presId="urn:microsoft.com/office/officeart/2005/8/layout/gear1"/>
    <dgm:cxn modelId="{99B008C7-7E0F-4BDD-B38E-A66BD2F50828}" srcId="{D751E66F-31A4-4AEB-9C83-2EBCF8B69978}" destId="{07E4D193-8684-46AC-9AFA-67124755B61F}" srcOrd="1" destOrd="0" parTransId="{EAA3043F-41CD-4790-9397-1EB1B3CFF22C}" sibTransId="{EB1DCAE6-46A5-41DA-B74C-86412F620C33}"/>
    <dgm:cxn modelId="{572A2EC8-CD97-4E04-84B2-9A79413A8471}" srcId="{D751E66F-31A4-4AEB-9C83-2EBCF8B69978}" destId="{45A48F43-A552-4F02-8775-9632E39E202B}" srcOrd="0" destOrd="0" parTransId="{906EDB97-5DF7-480B-BF89-C0D6D2AEBA45}" sibTransId="{BBF1C3F1-D04F-4EB2-93B5-3C5803FF2FC5}"/>
    <dgm:cxn modelId="{683BB0C8-292C-4FBE-8B68-4567B720BB27}" type="presOf" srcId="{07E4D193-8684-46AC-9AFA-67124755B61F}" destId="{AB65EFA2-87DE-457E-95E8-3599E1EDF5DB}" srcOrd="0" destOrd="0" presId="urn:microsoft.com/office/officeart/2005/8/layout/gear1"/>
    <dgm:cxn modelId="{A56334F0-74C4-4CDC-8A72-98D8C2906686}" type="presOf" srcId="{07E4D193-8684-46AC-9AFA-67124755B61F}" destId="{A7EE44FD-C5F1-4918-AB72-2212E5879BDD}" srcOrd="2" destOrd="0" presId="urn:microsoft.com/office/officeart/2005/8/layout/gear1"/>
    <dgm:cxn modelId="{1563CCF3-8E29-4EA7-8800-4FAD9F03FA6C}" type="presOf" srcId="{45A48F43-A552-4F02-8775-9632E39E202B}" destId="{A0501BDE-3E5D-4E6E-B574-E8D2ABEA7EEE}" srcOrd="2" destOrd="0" presId="urn:microsoft.com/office/officeart/2005/8/layout/gear1"/>
    <dgm:cxn modelId="{CF0B497D-6265-4AF3-A747-7A28F067F48F}" type="presParOf" srcId="{5000CC39-745A-444B-BD69-A6B651C92EBB}" destId="{DA1EBCAA-B150-42FC-BBA4-D7D0A3200F50}" srcOrd="0" destOrd="0" presId="urn:microsoft.com/office/officeart/2005/8/layout/gear1"/>
    <dgm:cxn modelId="{C69A0E70-4D1B-41A1-B124-7152008F7E7C}" type="presParOf" srcId="{5000CC39-745A-444B-BD69-A6B651C92EBB}" destId="{844201ED-6388-4955-AA2E-80CD1BBED203}" srcOrd="1" destOrd="0" presId="urn:microsoft.com/office/officeart/2005/8/layout/gear1"/>
    <dgm:cxn modelId="{0A028A7A-A78D-4778-80E1-89D95794690D}" type="presParOf" srcId="{5000CC39-745A-444B-BD69-A6B651C92EBB}" destId="{A0501BDE-3E5D-4E6E-B574-E8D2ABEA7EEE}" srcOrd="2" destOrd="0" presId="urn:microsoft.com/office/officeart/2005/8/layout/gear1"/>
    <dgm:cxn modelId="{C1739812-C7B9-4A53-80EC-735FFBF813EB}" type="presParOf" srcId="{5000CC39-745A-444B-BD69-A6B651C92EBB}" destId="{AB65EFA2-87DE-457E-95E8-3599E1EDF5DB}" srcOrd="3" destOrd="0" presId="urn:microsoft.com/office/officeart/2005/8/layout/gear1"/>
    <dgm:cxn modelId="{C52D4D23-94E9-42B7-864F-8D76BCFA6BA9}" type="presParOf" srcId="{5000CC39-745A-444B-BD69-A6B651C92EBB}" destId="{F6015622-E932-4C71-9A97-84A43D623E3A}" srcOrd="4" destOrd="0" presId="urn:microsoft.com/office/officeart/2005/8/layout/gear1"/>
    <dgm:cxn modelId="{2D8F7BE1-BFA1-424A-964B-96C26F7DC54B}" type="presParOf" srcId="{5000CC39-745A-444B-BD69-A6B651C92EBB}" destId="{A7EE44FD-C5F1-4918-AB72-2212E5879BDD}" srcOrd="5" destOrd="0" presId="urn:microsoft.com/office/officeart/2005/8/layout/gear1"/>
    <dgm:cxn modelId="{AAA6FD9D-3992-4126-A5C7-3F03FBB7211D}" type="presParOf" srcId="{5000CC39-745A-444B-BD69-A6B651C92EBB}" destId="{0F0145ED-8652-4FF5-AB9F-34D2B320284C}" srcOrd="6" destOrd="0" presId="urn:microsoft.com/office/officeart/2005/8/layout/gear1"/>
    <dgm:cxn modelId="{3A47087A-554D-4309-B8A3-4D84A3331164}" type="presParOf" srcId="{5000CC39-745A-444B-BD69-A6B651C92EBB}" destId="{8F4F6478-B901-4619-AA0F-1F8D6F059D17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703E5D-CB40-46CB-9CAE-D87BFF6880E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21C3119-D257-4960-A815-1772A37F226C}">
      <dgm:prSet phldrT="[Texto]" custT="1"/>
      <dgm:spPr/>
      <dgm:t>
        <a:bodyPr/>
        <a:lstStyle/>
        <a:p>
          <a:r>
            <a:rPr lang="es-ES" sz="2500" b="1" dirty="0"/>
            <a:t>¿Quién participa?</a:t>
          </a:r>
        </a:p>
      </dgm:t>
    </dgm:pt>
    <dgm:pt modelId="{C281E564-744E-4248-B2D6-E4DDDBC701CC}" type="parTrans" cxnId="{5B4EEFA0-0407-46A0-8012-E984ADC4263A}">
      <dgm:prSet/>
      <dgm:spPr/>
      <dgm:t>
        <a:bodyPr/>
        <a:lstStyle/>
        <a:p>
          <a:endParaRPr lang="es-ES"/>
        </a:p>
      </dgm:t>
    </dgm:pt>
    <dgm:pt modelId="{0AA87987-752F-4C39-9AB6-5ACE7B8C387C}" type="sibTrans" cxnId="{5B4EEFA0-0407-46A0-8012-E984ADC4263A}">
      <dgm:prSet/>
      <dgm:spPr/>
      <dgm:t>
        <a:bodyPr/>
        <a:lstStyle/>
        <a:p>
          <a:endParaRPr lang="es-ES"/>
        </a:p>
      </dgm:t>
    </dgm:pt>
    <dgm:pt modelId="{3B2C2A17-B844-42A3-9906-36415287A32C}">
      <dgm:prSet phldrT="[Texto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CL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Todos los funcionarios titulares de la planta de profesionales, con excepción de los  que estén en grado 5, vigentes a la fecha de publicación de los D.F.L., en el caso del primer proceso y, a la fecha de  Resolución del llamado a concurso, para el segundo proceso.</a:t>
          </a:r>
          <a:endParaRPr lang="es-ES" sz="13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18E41802-EDB3-421A-84C6-E503F52FC738}" type="parTrans" cxnId="{D030CF01-AE59-4DF6-BB0E-E208B1B7C13D}">
      <dgm:prSet/>
      <dgm:spPr/>
      <dgm:t>
        <a:bodyPr/>
        <a:lstStyle/>
        <a:p>
          <a:endParaRPr lang="es-ES"/>
        </a:p>
      </dgm:t>
    </dgm:pt>
    <dgm:pt modelId="{D54D74C0-C597-437D-B362-D2187E332E6C}" type="sibTrans" cxnId="{D030CF01-AE59-4DF6-BB0E-E208B1B7C13D}">
      <dgm:prSet/>
      <dgm:spPr/>
      <dgm:t>
        <a:bodyPr/>
        <a:lstStyle/>
        <a:p>
          <a:endParaRPr lang="es-ES"/>
        </a:p>
      </dgm:t>
    </dgm:pt>
    <dgm:pt modelId="{BF662C30-42C0-4472-97AE-F3270B5B05C4}">
      <dgm:prSet phldrT="[Texto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Cinco funcionarios(as) de más alto nivel jerárquico de la Red y sus respectivos reemplazantes, con excepción del Jefe Superior del Servicio.</a:t>
          </a:r>
        </a:p>
      </dgm:t>
    </dgm:pt>
    <dgm:pt modelId="{571CC1D5-1863-48E7-B56E-B9F029BF163D}">
      <dgm:prSet phldrT="[Texto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CL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Jefe o Encargado de Personal.</a:t>
          </a:r>
          <a:endParaRPr lang="es-ES" sz="13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2EF78449-F013-43DC-85EA-54256F4653B2}">
      <dgm:prSet phldrT="[Texto]" custT="1"/>
      <dgm:spPr/>
      <dgm:t>
        <a:bodyPr/>
        <a:lstStyle/>
        <a:p>
          <a:r>
            <a:rPr lang="es-ES" sz="2500" b="1" dirty="0"/>
            <a:t>Integrantes Comité de Selección</a:t>
          </a:r>
        </a:p>
      </dgm:t>
    </dgm:pt>
    <dgm:pt modelId="{3E736989-0F01-4A61-878F-4FFAD52EF697}" type="sibTrans" cxnId="{865880DF-AC37-40EB-BA0C-99164CE34C88}">
      <dgm:prSet/>
      <dgm:spPr/>
      <dgm:t>
        <a:bodyPr/>
        <a:lstStyle/>
        <a:p>
          <a:endParaRPr lang="es-ES"/>
        </a:p>
      </dgm:t>
    </dgm:pt>
    <dgm:pt modelId="{0CCDD66C-4E5B-4A55-8E64-F34A141C6013}" type="parTrans" cxnId="{865880DF-AC37-40EB-BA0C-99164CE34C88}">
      <dgm:prSet/>
      <dgm:spPr/>
      <dgm:t>
        <a:bodyPr/>
        <a:lstStyle/>
        <a:p>
          <a:endParaRPr lang="es-ES"/>
        </a:p>
      </dgm:t>
    </dgm:pt>
    <dgm:pt modelId="{1A0BEA04-F262-413E-A109-53A02454D5AE}" type="sibTrans" cxnId="{2C78FE91-0246-4056-9C2F-A98B8E28DEF0}">
      <dgm:prSet/>
      <dgm:spPr/>
      <dgm:t>
        <a:bodyPr/>
        <a:lstStyle/>
        <a:p>
          <a:endParaRPr lang="es-ES"/>
        </a:p>
      </dgm:t>
    </dgm:pt>
    <dgm:pt modelId="{E408B876-19EA-40DD-BF91-B9FA94D80EE5}" type="parTrans" cxnId="{2C78FE91-0246-4056-9C2F-A98B8E28DEF0}">
      <dgm:prSet/>
      <dgm:spPr/>
      <dgm:t>
        <a:bodyPr/>
        <a:lstStyle/>
        <a:p>
          <a:endParaRPr lang="es-ES"/>
        </a:p>
      </dgm:t>
    </dgm:pt>
    <dgm:pt modelId="{009AA11E-123E-438B-8F8C-0366D556BF44}" type="sibTrans" cxnId="{8EF0B0DA-B8A1-4689-A0AB-5295246573A6}">
      <dgm:prSet/>
      <dgm:spPr/>
      <dgm:t>
        <a:bodyPr/>
        <a:lstStyle/>
        <a:p>
          <a:endParaRPr lang="es-ES"/>
        </a:p>
      </dgm:t>
    </dgm:pt>
    <dgm:pt modelId="{B3D7D65A-7FAB-4BB4-8E59-BD89506435DF}" type="parTrans" cxnId="{8EF0B0DA-B8A1-4689-A0AB-5295246573A6}">
      <dgm:prSet/>
      <dgm:spPr/>
      <dgm:t>
        <a:bodyPr/>
        <a:lstStyle/>
        <a:p>
          <a:endParaRPr lang="es-ES"/>
        </a:p>
      </dgm:t>
    </dgm:pt>
    <dgm:pt modelId="{1AB6F252-73F6-4F6C-85D8-32FC8BC06B99}">
      <dgm:prSet custT="1"/>
      <dgm:spPr/>
      <dgm:t>
        <a:bodyPr/>
        <a:lstStyle/>
        <a:p>
          <a:r>
            <a:rPr lang="es-ES" sz="2500" b="1" dirty="0"/>
            <a:t>Participantes Comité de Selección </a:t>
          </a:r>
        </a:p>
        <a:p>
          <a:r>
            <a:rPr lang="es-ES" sz="2500" b="1" dirty="0"/>
            <a:t>(derecho a voz)</a:t>
          </a:r>
        </a:p>
      </dgm:t>
    </dgm:pt>
    <dgm:pt modelId="{5124F473-622A-4F2B-AF10-43922FCF3DC3}" type="parTrans" cxnId="{B667BACE-C48F-47C8-83C6-918B64437944}">
      <dgm:prSet/>
      <dgm:spPr/>
      <dgm:t>
        <a:bodyPr/>
        <a:lstStyle/>
        <a:p>
          <a:endParaRPr lang="es-ES"/>
        </a:p>
      </dgm:t>
    </dgm:pt>
    <dgm:pt modelId="{CD062D8C-6E38-488B-93F4-F4FE82F6F237}" type="sibTrans" cxnId="{B667BACE-C48F-47C8-83C6-918B64437944}">
      <dgm:prSet/>
      <dgm:spPr/>
      <dgm:t>
        <a:bodyPr/>
        <a:lstStyle/>
        <a:p>
          <a:endParaRPr lang="es-ES"/>
        </a:p>
      </dgm:t>
    </dgm:pt>
    <dgm:pt modelId="{83E705FA-7890-4FDA-AA87-E59D52E2EEB3}">
      <dgm:prSet custT="1"/>
      <dgm:spPr/>
      <dgm:t>
        <a:bodyPr/>
        <a:lstStyle/>
        <a:p>
          <a:r>
            <a:rPr lang="es-ES" sz="13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Un representante de cada una de las  dos asociaciones de funcionarios que, según su número de afiliados, posea mayor representatividad de profesionales en el Servicio de Salud.</a:t>
          </a:r>
          <a:endParaRPr lang="es-ES" sz="1300" dirty="0"/>
        </a:p>
      </dgm:t>
    </dgm:pt>
    <dgm:pt modelId="{1001DA9A-FB3D-431C-9E55-210EB24FABBD}" type="parTrans" cxnId="{D5E843C9-F596-4AAE-89B5-F366039FFD98}">
      <dgm:prSet/>
      <dgm:spPr/>
      <dgm:t>
        <a:bodyPr/>
        <a:lstStyle/>
        <a:p>
          <a:endParaRPr lang="es-ES"/>
        </a:p>
      </dgm:t>
    </dgm:pt>
    <dgm:pt modelId="{7435276B-C390-4211-894F-94661566E710}" type="sibTrans" cxnId="{D5E843C9-F596-4AAE-89B5-F366039FFD98}">
      <dgm:prSet/>
      <dgm:spPr/>
      <dgm:t>
        <a:bodyPr/>
        <a:lstStyle/>
        <a:p>
          <a:endParaRPr lang="es-ES"/>
        </a:p>
      </dgm:t>
    </dgm:pt>
    <dgm:pt modelId="{FDB8F805-FD06-4D87-9857-DB20573F2E95}">
      <dgm:prSet custT="1"/>
      <dgm:spPr/>
      <dgm:t>
        <a:bodyPr/>
        <a:lstStyle/>
        <a:p>
          <a:r>
            <a:rPr lang="es-ES" sz="2500" b="1" dirty="0"/>
            <a:t>Preparación del Concurso</a:t>
          </a:r>
          <a:endParaRPr lang="es-ES" sz="2500" dirty="0"/>
        </a:p>
      </dgm:t>
    </dgm:pt>
    <dgm:pt modelId="{5099AA7E-347A-427B-9D25-C4DE8654DF27}" type="parTrans" cxnId="{DBCD4698-CB17-47B5-9CA0-7FC7D1107179}">
      <dgm:prSet/>
      <dgm:spPr/>
    </dgm:pt>
    <dgm:pt modelId="{DFADE680-5256-488A-B9A1-663DEF094CF7}" type="sibTrans" cxnId="{DBCD4698-CB17-47B5-9CA0-7FC7D1107179}">
      <dgm:prSet/>
      <dgm:spPr/>
    </dgm:pt>
    <dgm:pt modelId="{D62771E1-CBD7-4334-99E3-18010A98A07B}">
      <dgm:prSet custT="1"/>
      <dgm:spPr/>
      <dgm:t>
        <a:bodyPr/>
        <a:lstStyle/>
        <a:p>
          <a:r>
            <a:rPr lang="es-ES" sz="13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Identificar cargos a proveer en el primer o segundo proceso.</a:t>
          </a:r>
          <a:endParaRPr lang="es-ES" sz="1300" dirty="0"/>
        </a:p>
      </dgm:t>
    </dgm:pt>
    <dgm:pt modelId="{29185A03-C022-4896-BC1C-203890950159}" type="parTrans" cxnId="{7B9DEA7C-E494-4408-B271-ED4F726418ED}">
      <dgm:prSet/>
      <dgm:spPr/>
    </dgm:pt>
    <dgm:pt modelId="{CAE204F5-C9EE-4071-A6CD-78D0309A2BED}" type="sibTrans" cxnId="{7B9DEA7C-E494-4408-B271-ED4F726418ED}">
      <dgm:prSet/>
      <dgm:spPr/>
    </dgm:pt>
    <dgm:pt modelId="{829170ED-CA2B-40FF-A54B-52F6DDE63D39}">
      <dgm:prSet custT="1"/>
      <dgm:spPr/>
      <dgm:t>
        <a:bodyPr/>
        <a:lstStyle/>
        <a:p>
          <a:r>
            <a:rPr lang="es-ES" sz="1300" dirty="0"/>
            <a:t>Fijar fechas del cronograma a partir de la recepción de bases.</a:t>
          </a:r>
        </a:p>
      </dgm:t>
    </dgm:pt>
    <dgm:pt modelId="{FDC17C92-AAE9-48C3-9897-DCE50080DED9}" type="parTrans" cxnId="{74DD0E5D-1895-479D-A560-258E2A48211A}">
      <dgm:prSet/>
      <dgm:spPr/>
      <dgm:t>
        <a:bodyPr/>
        <a:lstStyle/>
        <a:p>
          <a:endParaRPr lang="es-ES"/>
        </a:p>
      </dgm:t>
    </dgm:pt>
    <dgm:pt modelId="{E0265D83-9ADA-4DF6-A33A-C969BA954B01}" type="sibTrans" cxnId="{74DD0E5D-1895-479D-A560-258E2A48211A}">
      <dgm:prSet/>
      <dgm:spPr/>
      <dgm:t>
        <a:bodyPr/>
        <a:lstStyle/>
        <a:p>
          <a:endParaRPr lang="es-ES"/>
        </a:p>
      </dgm:t>
    </dgm:pt>
    <dgm:pt modelId="{F92D1FB6-8458-4031-B036-3E8F721E3374}">
      <dgm:prSet custT="1"/>
      <dgm:spPr/>
      <dgm:t>
        <a:bodyPr/>
        <a:lstStyle/>
        <a:p>
          <a:r>
            <a:rPr lang="es-ES" sz="1300" dirty="0"/>
            <a:t>Elaborar propuesta de resolución de convocatoria.</a:t>
          </a:r>
        </a:p>
      </dgm:t>
    </dgm:pt>
    <dgm:pt modelId="{EBD2CDE0-9D3C-4357-A527-3A02A28FF9BE}" type="parTrans" cxnId="{795D31AF-4140-4A6F-BFF7-1D24840713AF}">
      <dgm:prSet/>
      <dgm:spPr/>
      <dgm:t>
        <a:bodyPr/>
        <a:lstStyle/>
        <a:p>
          <a:endParaRPr lang="es-ES"/>
        </a:p>
      </dgm:t>
    </dgm:pt>
    <dgm:pt modelId="{927A1A35-5521-44D4-984D-C1EEEE25310B}" type="sibTrans" cxnId="{795D31AF-4140-4A6F-BFF7-1D24840713AF}">
      <dgm:prSet/>
      <dgm:spPr/>
      <dgm:t>
        <a:bodyPr/>
        <a:lstStyle/>
        <a:p>
          <a:endParaRPr lang="es-ES"/>
        </a:p>
      </dgm:t>
    </dgm:pt>
    <dgm:pt modelId="{203B8396-CDF2-47F8-9E94-4650FADBBE3D}" type="pres">
      <dgm:prSet presAssocID="{BF703E5D-CB40-46CB-9CAE-D87BFF6880E9}" presName="Name0" presStyleCnt="0">
        <dgm:presLayoutVars>
          <dgm:dir/>
          <dgm:animLvl val="lvl"/>
          <dgm:resizeHandles val="exact"/>
        </dgm:presLayoutVars>
      </dgm:prSet>
      <dgm:spPr/>
    </dgm:pt>
    <dgm:pt modelId="{7BD59602-BF3B-4887-B11B-88B3BFC04ABE}" type="pres">
      <dgm:prSet presAssocID="{321C3119-D257-4960-A815-1772A37F226C}" presName="linNode" presStyleCnt="0"/>
      <dgm:spPr/>
    </dgm:pt>
    <dgm:pt modelId="{45CF8A97-3FA7-489E-907B-95A6E6842ACB}" type="pres">
      <dgm:prSet presAssocID="{321C3119-D257-4960-A815-1772A37F226C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3AC1E2EF-75D7-42A4-952F-5E58F870F06E}" type="pres">
      <dgm:prSet presAssocID="{321C3119-D257-4960-A815-1772A37F226C}" presName="descendantText" presStyleLbl="alignAccFollowNode1" presStyleIdx="0" presStyleCnt="4">
        <dgm:presLayoutVars>
          <dgm:bulletEnabled val="1"/>
        </dgm:presLayoutVars>
      </dgm:prSet>
      <dgm:spPr/>
    </dgm:pt>
    <dgm:pt modelId="{87F640B0-F8F1-4ADC-B12B-29DE0F19E90B}" type="pres">
      <dgm:prSet presAssocID="{0AA87987-752F-4C39-9AB6-5ACE7B8C387C}" presName="sp" presStyleCnt="0"/>
      <dgm:spPr/>
    </dgm:pt>
    <dgm:pt modelId="{D4BBCEF4-9D36-46F9-B587-96116E8FC01D}" type="pres">
      <dgm:prSet presAssocID="{2EF78449-F013-43DC-85EA-54256F4653B2}" presName="linNode" presStyleCnt="0"/>
      <dgm:spPr/>
    </dgm:pt>
    <dgm:pt modelId="{8B6C5B0D-2339-4035-87ED-D0B87EF09171}" type="pres">
      <dgm:prSet presAssocID="{2EF78449-F013-43DC-85EA-54256F4653B2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4E1CC9AD-54FB-4E3F-BF9F-B29BF502936F}" type="pres">
      <dgm:prSet presAssocID="{2EF78449-F013-43DC-85EA-54256F4653B2}" presName="descendantText" presStyleLbl="alignAccFollowNode1" presStyleIdx="1" presStyleCnt="4">
        <dgm:presLayoutVars>
          <dgm:bulletEnabled val="1"/>
        </dgm:presLayoutVars>
      </dgm:prSet>
      <dgm:spPr/>
    </dgm:pt>
    <dgm:pt modelId="{4E740355-5F0A-4D42-BB28-A50DE6186BD8}" type="pres">
      <dgm:prSet presAssocID="{3E736989-0F01-4A61-878F-4FFAD52EF697}" presName="sp" presStyleCnt="0"/>
      <dgm:spPr/>
    </dgm:pt>
    <dgm:pt modelId="{EC56931E-60B3-4E8A-A034-CB0D982FFF59}" type="pres">
      <dgm:prSet presAssocID="{1AB6F252-73F6-4F6C-85D8-32FC8BC06B99}" presName="linNode" presStyleCnt="0"/>
      <dgm:spPr/>
    </dgm:pt>
    <dgm:pt modelId="{8815A334-2A92-4F87-B7FF-BE9384AAE96C}" type="pres">
      <dgm:prSet presAssocID="{1AB6F252-73F6-4F6C-85D8-32FC8BC06B99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57F2450-196C-4DB1-8653-0E1A5A45F9B2}" type="pres">
      <dgm:prSet presAssocID="{1AB6F252-73F6-4F6C-85D8-32FC8BC06B99}" presName="descendantText" presStyleLbl="alignAccFollowNode1" presStyleIdx="2" presStyleCnt="4">
        <dgm:presLayoutVars>
          <dgm:bulletEnabled val="1"/>
        </dgm:presLayoutVars>
      </dgm:prSet>
      <dgm:spPr/>
    </dgm:pt>
    <dgm:pt modelId="{0CC83D30-143E-462C-8876-48C28B7D8FC0}" type="pres">
      <dgm:prSet presAssocID="{CD062D8C-6E38-488B-93F4-F4FE82F6F237}" presName="sp" presStyleCnt="0"/>
      <dgm:spPr/>
    </dgm:pt>
    <dgm:pt modelId="{B0FA7089-D29E-4C14-9770-3EB11B5B1A61}" type="pres">
      <dgm:prSet presAssocID="{FDB8F805-FD06-4D87-9857-DB20573F2E95}" presName="linNode" presStyleCnt="0"/>
      <dgm:spPr/>
    </dgm:pt>
    <dgm:pt modelId="{1CCEEA80-82F2-4EC2-B783-0921D4286034}" type="pres">
      <dgm:prSet presAssocID="{FDB8F805-FD06-4D87-9857-DB20573F2E95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E0AD92B9-512E-4D9D-BBC6-29F2F6B254B1}" type="pres">
      <dgm:prSet presAssocID="{FDB8F805-FD06-4D87-9857-DB20573F2E95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D030CF01-AE59-4DF6-BB0E-E208B1B7C13D}" srcId="{321C3119-D257-4960-A815-1772A37F226C}" destId="{3B2C2A17-B844-42A3-9906-36415287A32C}" srcOrd="0" destOrd="0" parTransId="{18E41802-EDB3-421A-84C6-E503F52FC738}" sibTransId="{D54D74C0-C597-437D-B362-D2187E332E6C}"/>
    <dgm:cxn modelId="{BAB4DC12-F5E2-4B7F-9480-5602D36CBA4C}" type="presOf" srcId="{FDB8F805-FD06-4D87-9857-DB20573F2E95}" destId="{1CCEEA80-82F2-4EC2-B783-0921D4286034}" srcOrd="0" destOrd="0" presId="urn:microsoft.com/office/officeart/2005/8/layout/vList5"/>
    <dgm:cxn modelId="{DEB5E62E-811E-471A-80D1-56CC1E515749}" type="presOf" srcId="{571CC1D5-1863-48E7-B56E-B9F029BF163D}" destId="{4E1CC9AD-54FB-4E3F-BF9F-B29BF502936F}" srcOrd="0" destOrd="0" presId="urn:microsoft.com/office/officeart/2005/8/layout/vList5"/>
    <dgm:cxn modelId="{5488173B-55D8-4A04-82C7-335E905BC985}" type="presOf" srcId="{D62771E1-CBD7-4334-99E3-18010A98A07B}" destId="{E0AD92B9-512E-4D9D-BBC6-29F2F6B254B1}" srcOrd="0" destOrd="0" presId="urn:microsoft.com/office/officeart/2005/8/layout/vList5"/>
    <dgm:cxn modelId="{8D773B5C-863C-43F1-AD78-D017E45CA76E}" type="presOf" srcId="{2EF78449-F013-43DC-85EA-54256F4653B2}" destId="{8B6C5B0D-2339-4035-87ED-D0B87EF09171}" srcOrd="0" destOrd="0" presId="urn:microsoft.com/office/officeart/2005/8/layout/vList5"/>
    <dgm:cxn modelId="{74DD0E5D-1895-479D-A560-258E2A48211A}" srcId="{FDB8F805-FD06-4D87-9857-DB20573F2E95}" destId="{829170ED-CA2B-40FF-A54B-52F6DDE63D39}" srcOrd="1" destOrd="0" parTransId="{FDC17C92-AAE9-48C3-9897-DCE50080DED9}" sibTransId="{E0265D83-9ADA-4DF6-A33A-C969BA954B01}"/>
    <dgm:cxn modelId="{40DFCE5E-4871-4260-A76F-04CC3C25D254}" type="presOf" srcId="{3B2C2A17-B844-42A3-9906-36415287A32C}" destId="{3AC1E2EF-75D7-42A4-952F-5E58F870F06E}" srcOrd="0" destOrd="0" presId="urn:microsoft.com/office/officeart/2005/8/layout/vList5"/>
    <dgm:cxn modelId="{3357FB45-50F3-4AA4-9261-C89E0E9A2B65}" type="presOf" srcId="{321C3119-D257-4960-A815-1772A37F226C}" destId="{45CF8A97-3FA7-489E-907B-95A6E6842ACB}" srcOrd="0" destOrd="0" presId="urn:microsoft.com/office/officeart/2005/8/layout/vList5"/>
    <dgm:cxn modelId="{C23CF96E-5342-442F-8FE0-CCB8A682D9D2}" type="presOf" srcId="{1AB6F252-73F6-4F6C-85D8-32FC8BC06B99}" destId="{8815A334-2A92-4F87-B7FF-BE9384AAE96C}" srcOrd="0" destOrd="0" presId="urn:microsoft.com/office/officeart/2005/8/layout/vList5"/>
    <dgm:cxn modelId="{7B9DEA7C-E494-4408-B271-ED4F726418ED}" srcId="{FDB8F805-FD06-4D87-9857-DB20573F2E95}" destId="{D62771E1-CBD7-4334-99E3-18010A98A07B}" srcOrd="0" destOrd="0" parTransId="{29185A03-C022-4896-BC1C-203890950159}" sibTransId="{CAE204F5-C9EE-4071-A6CD-78D0309A2BED}"/>
    <dgm:cxn modelId="{2C78FE91-0246-4056-9C2F-A98B8E28DEF0}" srcId="{2EF78449-F013-43DC-85EA-54256F4653B2}" destId="{BF662C30-42C0-4472-97AE-F3270B5B05C4}" srcOrd="1" destOrd="0" parTransId="{E408B876-19EA-40DD-BF91-B9FA94D80EE5}" sibTransId="{1A0BEA04-F262-413E-A109-53A02454D5AE}"/>
    <dgm:cxn modelId="{DBCD4698-CB17-47B5-9CA0-7FC7D1107179}" srcId="{BF703E5D-CB40-46CB-9CAE-D87BFF6880E9}" destId="{FDB8F805-FD06-4D87-9857-DB20573F2E95}" srcOrd="3" destOrd="0" parTransId="{5099AA7E-347A-427B-9D25-C4DE8654DF27}" sibTransId="{DFADE680-5256-488A-B9A1-663DEF094CF7}"/>
    <dgm:cxn modelId="{5E8034A0-5C7E-4B78-842A-D9EFFB0255C4}" type="presOf" srcId="{BF662C30-42C0-4472-97AE-F3270B5B05C4}" destId="{4E1CC9AD-54FB-4E3F-BF9F-B29BF502936F}" srcOrd="0" destOrd="1" presId="urn:microsoft.com/office/officeart/2005/8/layout/vList5"/>
    <dgm:cxn modelId="{5B4EEFA0-0407-46A0-8012-E984ADC4263A}" srcId="{BF703E5D-CB40-46CB-9CAE-D87BFF6880E9}" destId="{321C3119-D257-4960-A815-1772A37F226C}" srcOrd="0" destOrd="0" parTransId="{C281E564-744E-4248-B2D6-E4DDDBC701CC}" sibTransId="{0AA87987-752F-4C39-9AB6-5ACE7B8C387C}"/>
    <dgm:cxn modelId="{795D31AF-4140-4A6F-BFF7-1D24840713AF}" srcId="{FDB8F805-FD06-4D87-9857-DB20573F2E95}" destId="{F92D1FB6-8458-4031-B036-3E8F721E3374}" srcOrd="2" destOrd="0" parTransId="{EBD2CDE0-9D3C-4357-A527-3A02A28FF9BE}" sibTransId="{927A1A35-5521-44D4-984D-C1EEEE25310B}"/>
    <dgm:cxn modelId="{543707BC-763D-4410-937A-1695547CD9C8}" type="presOf" srcId="{829170ED-CA2B-40FF-A54B-52F6DDE63D39}" destId="{E0AD92B9-512E-4D9D-BBC6-29F2F6B254B1}" srcOrd="0" destOrd="1" presId="urn:microsoft.com/office/officeart/2005/8/layout/vList5"/>
    <dgm:cxn modelId="{D5E843C9-F596-4AAE-89B5-F366039FFD98}" srcId="{1AB6F252-73F6-4F6C-85D8-32FC8BC06B99}" destId="{83E705FA-7890-4FDA-AA87-E59D52E2EEB3}" srcOrd="0" destOrd="0" parTransId="{1001DA9A-FB3D-431C-9E55-210EB24FABBD}" sibTransId="{7435276B-C390-4211-894F-94661566E710}"/>
    <dgm:cxn modelId="{B667BACE-C48F-47C8-83C6-918B64437944}" srcId="{BF703E5D-CB40-46CB-9CAE-D87BFF6880E9}" destId="{1AB6F252-73F6-4F6C-85D8-32FC8BC06B99}" srcOrd="2" destOrd="0" parTransId="{5124F473-622A-4F2B-AF10-43922FCF3DC3}" sibTransId="{CD062D8C-6E38-488B-93F4-F4FE82F6F237}"/>
    <dgm:cxn modelId="{25D5EFD9-DC7E-4D0A-ABCC-B521E31B222B}" type="presOf" srcId="{BF703E5D-CB40-46CB-9CAE-D87BFF6880E9}" destId="{203B8396-CDF2-47F8-9E94-4650FADBBE3D}" srcOrd="0" destOrd="0" presId="urn:microsoft.com/office/officeart/2005/8/layout/vList5"/>
    <dgm:cxn modelId="{8EF0B0DA-B8A1-4689-A0AB-5295246573A6}" srcId="{2EF78449-F013-43DC-85EA-54256F4653B2}" destId="{571CC1D5-1863-48E7-B56E-B9F029BF163D}" srcOrd="0" destOrd="0" parTransId="{B3D7D65A-7FAB-4BB4-8E59-BD89506435DF}" sibTransId="{009AA11E-123E-438B-8F8C-0366D556BF44}"/>
    <dgm:cxn modelId="{923BFDDC-3231-4EFA-B9EB-2E901D9C84BB}" type="presOf" srcId="{F92D1FB6-8458-4031-B036-3E8F721E3374}" destId="{E0AD92B9-512E-4D9D-BBC6-29F2F6B254B1}" srcOrd="0" destOrd="2" presId="urn:microsoft.com/office/officeart/2005/8/layout/vList5"/>
    <dgm:cxn modelId="{865880DF-AC37-40EB-BA0C-99164CE34C88}" srcId="{BF703E5D-CB40-46CB-9CAE-D87BFF6880E9}" destId="{2EF78449-F013-43DC-85EA-54256F4653B2}" srcOrd="1" destOrd="0" parTransId="{0CCDD66C-4E5B-4A55-8E64-F34A141C6013}" sibTransId="{3E736989-0F01-4A61-878F-4FFAD52EF697}"/>
    <dgm:cxn modelId="{2055D2E0-B40D-4065-B7DB-49D8AB3FD3EC}" type="presOf" srcId="{83E705FA-7890-4FDA-AA87-E59D52E2EEB3}" destId="{857F2450-196C-4DB1-8653-0E1A5A45F9B2}" srcOrd="0" destOrd="0" presId="urn:microsoft.com/office/officeart/2005/8/layout/vList5"/>
    <dgm:cxn modelId="{1FC19330-885E-4098-8B89-4F0DF430283B}" type="presParOf" srcId="{203B8396-CDF2-47F8-9E94-4650FADBBE3D}" destId="{7BD59602-BF3B-4887-B11B-88B3BFC04ABE}" srcOrd="0" destOrd="0" presId="urn:microsoft.com/office/officeart/2005/8/layout/vList5"/>
    <dgm:cxn modelId="{2FBE59B0-E207-4975-AEFB-1C0501672DA6}" type="presParOf" srcId="{7BD59602-BF3B-4887-B11B-88B3BFC04ABE}" destId="{45CF8A97-3FA7-489E-907B-95A6E6842ACB}" srcOrd="0" destOrd="0" presId="urn:microsoft.com/office/officeart/2005/8/layout/vList5"/>
    <dgm:cxn modelId="{3D9E4784-2EB9-4B4A-8B5D-DF5336B79AAA}" type="presParOf" srcId="{7BD59602-BF3B-4887-B11B-88B3BFC04ABE}" destId="{3AC1E2EF-75D7-42A4-952F-5E58F870F06E}" srcOrd="1" destOrd="0" presId="urn:microsoft.com/office/officeart/2005/8/layout/vList5"/>
    <dgm:cxn modelId="{4C1C8F2F-CCAB-40BE-AFB8-A65C11D04838}" type="presParOf" srcId="{203B8396-CDF2-47F8-9E94-4650FADBBE3D}" destId="{87F640B0-F8F1-4ADC-B12B-29DE0F19E90B}" srcOrd="1" destOrd="0" presId="urn:microsoft.com/office/officeart/2005/8/layout/vList5"/>
    <dgm:cxn modelId="{EF6D13AB-46D8-4F6C-B1D1-49A7614B3D52}" type="presParOf" srcId="{203B8396-CDF2-47F8-9E94-4650FADBBE3D}" destId="{D4BBCEF4-9D36-46F9-B587-96116E8FC01D}" srcOrd="2" destOrd="0" presId="urn:microsoft.com/office/officeart/2005/8/layout/vList5"/>
    <dgm:cxn modelId="{CBFE0DD7-796A-4302-BA32-10A7FA0DF63C}" type="presParOf" srcId="{D4BBCEF4-9D36-46F9-B587-96116E8FC01D}" destId="{8B6C5B0D-2339-4035-87ED-D0B87EF09171}" srcOrd="0" destOrd="0" presId="urn:microsoft.com/office/officeart/2005/8/layout/vList5"/>
    <dgm:cxn modelId="{93662EE9-3B6D-46A2-B230-0CD38765D4F8}" type="presParOf" srcId="{D4BBCEF4-9D36-46F9-B587-96116E8FC01D}" destId="{4E1CC9AD-54FB-4E3F-BF9F-B29BF502936F}" srcOrd="1" destOrd="0" presId="urn:microsoft.com/office/officeart/2005/8/layout/vList5"/>
    <dgm:cxn modelId="{8EEF60E2-5C0C-4A4B-9303-4B9697FAB5F4}" type="presParOf" srcId="{203B8396-CDF2-47F8-9E94-4650FADBBE3D}" destId="{4E740355-5F0A-4D42-BB28-A50DE6186BD8}" srcOrd="3" destOrd="0" presId="urn:microsoft.com/office/officeart/2005/8/layout/vList5"/>
    <dgm:cxn modelId="{EB43CD75-CFA9-41DF-8ADD-BF44CB2BAB8A}" type="presParOf" srcId="{203B8396-CDF2-47F8-9E94-4650FADBBE3D}" destId="{EC56931E-60B3-4E8A-A034-CB0D982FFF59}" srcOrd="4" destOrd="0" presId="urn:microsoft.com/office/officeart/2005/8/layout/vList5"/>
    <dgm:cxn modelId="{61A27A70-8D03-4605-8546-9D3F443766F8}" type="presParOf" srcId="{EC56931E-60B3-4E8A-A034-CB0D982FFF59}" destId="{8815A334-2A92-4F87-B7FF-BE9384AAE96C}" srcOrd="0" destOrd="0" presId="urn:microsoft.com/office/officeart/2005/8/layout/vList5"/>
    <dgm:cxn modelId="{B8C3546A-A683-4AFC-8FC5-2102B8A50ED8}" type="presParOf" srcId="{EC56931E-60B3-4E8A-A034-CB0D982FFF59}" destId="{857F2450-196C-4DB1-8653-0E1A5A45F9B2}" srcOrd="1" destOrd="0" presId="urn:microsoft.com/office/officeart/2005/8/layout/vList5"/>
    <dgm:cxn modelId="{13C0FE76-0718-4689-9B94-04ED1EF78BCB}" type="presParOf" srcId="{203B8396-CDF2-47F8-9E94-4650FADBBE3D}" destId="{0CC83D30-143E-462C-8876-48C28B7D8FC0}" srcOrd="5" destOrd="0" presId="urn:microsoft.com/office/officeart/2005/8/layout/vList5"/>
    <dgm:cxn modelId="{BBFF2C63-9C22-4148-890F-0008BD40BC92}" type="presParOf" srcId="{203B8396-CDF2-47F8-9E94-4650FADBBE3D}" destId="{B0FA7089-D29E-4C14-9770-3EB11B5B1A61}" srcOrd="6" destOrd="0" presId="urn:microsoft.com/office/officeart/2005/8/layout/vList5"/>
    <dgm:cxn modelId="{F2461313-D29C-406A-B8DF-7EC16EB8BA46}" type="presParOf" srcId="{B0FA7089-D29E-4C14-9770-3EB11B5B1A61}" destId="{1CCEEA80-82F2-4EC2-B783-0921D4286034}" srcOrd="0" destOrd="0" presId="urn:microsoft.com/office/officeart/2005/8/layout/vList5"/>
    <dgm:cxn modelId="{5205AD78-5E4D-496D-84E8-43AECD9CE7A9}" type="presParOf" srcId="{B0FA7089-D29E-4C14-9770-3EB11B5B1A61}" destId="{E0AD92B9-512E-4D9D-BBC6-29F2F6B254B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703E5D-CB40-46CB-9CAE-D87BFF6880E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4EEAAD5-B113-4099-BCD1-737EBD680BB6}">
      <dgm:prSet phldrT="[Texto]" custT="1"/>
      <dgm:spPr/>
      <dgm:t>
        <a:bodyPr/>
        <a:lstStyle/>
        <a:p>
          <a:r>
            <a:rPr lang="es-ES" sz="2500" b="1" dirty="0"/>
            <a:t>¿Cómo participa?</a:t>
          </a:r>
        </a:p>
      </dgm:t>
    </dgm:pt>
    <dgm:pt modelId="{11E97566-697D-4084-B21D-60CBFB9E5E58}" type="parTrans" cxnId="{02D5CB58-FAEA-4976-AAA4-1233D0D88BFF}">
      <dgm:prSet/>
      <dgm:spPr/>
      <dgm:t>
        <a:bodyPr/>
        <a:lstStyle/>
        <a:p>
          <a:endParaRPr lang="es-ES"/>
        </a:p>
      </dgm:t>
    </dgm:pt>
    <dgm:pt modelId="{1B869633-8306-4FC8-ABFF-BF51D7CBF254}" type="sibTrans" cxnId="{02D5CB58-FAEA-4976-AAA4-1233D0D88BFF}">
      <dgm:prSet/>
      <dgm:spPr/>
      <dgm:t>
        <a:bodyPr/>
        <a:lstStyle/>
        <a:p>
          <a:endParaRPr lang="es-ES"/>
        </a:p>
      </dgm:t>
    </dgm:pt>
    <dgm:pt modelId="{6D69F795-F74E-491D-81CE-B22217F98258}">
      <dgm:prSet phldrT="[Texto]" custT="1"/>
      <dgm:spPr/>
      <dgm:t>
        <a:bodyPr/>
        <a:lstStyle/>
        <a:p>
          <a:r>
            <a:rPr lang="es-ES" altLang="es-CL" sz="1300" b="0" dirty="0">
              <a:latin typeface="+mn-lt"/>
            </a:rPr>
            <a:t>Certificado de Antecedentes de Participación: 				a)</a:t>
          </a:r>
          <a:r>
            <a:rPr lang="es-ES" altLang="es-CL" sz="1300" dirty="0">
              <a:latin typeface="+mn-lt"/>
            </a:rPr>
            <a:t> Antecedentes personales,  de estudios  y  laborales; 		b) Actividades de capacitación pertinente;      			c) Antigüedad en la planta de profesionales y/o directivos de carrera; 	d) Tres últimas calificaciones en el Servicio de  Salud.</a:t>
          </a:r>
          <a:endParaRPr lang="es-ES" sz="1300" dirty="0">
            <a:latin typeface="+mn-lt"/>
          </a:endParaRPr>
        </a:p>
      </dgm:t>
    </dgm:pt>
    <dgm:pt modelId="{175228E6-8AC9-45E9-A858-597580130679}" type="parTrans" cxnId="{F21A3323-D515-4870-ADE5-D141312F7270}">
      <dgm:prSet/>
      <dgm:spPr/>
      <dgm:t>
        <a:bodyPr/>
        <a:lstStyle/>
        <a:p>
          <a:endParaRPr lang="es-ES"/>
        </a:p>
      </dgm:t>
    </dgm:pt>
    <dgm:pt modelId="{775BF1DB-C0E8-4092-B2AA-B52569A58775}" type="sibTrans" cxnId="{F21A3323-D515-4870-ADE5-D141312F7270}">
      <dgm:prSet/>
      <dgm:spPr/>
      <dgm:t>
        <a:bodyPr/>
        <a:lstStyle/>
        <a:p>
          <a:endParaRPr lang="es-ES"/>
        </a:p>
      </dgm:t>
    </dgm:pt>
    <dgm:pt modelId="{26B90732-DD26-4A78-B943-798B4999C39F}">
      <dgm:prSet custT="1"/>
      <dgm:spPr/>
      <dgm:t>
        <a:bodyPr/>
        <a:lstStyle/>
        <a:p>
          <a:r>
            <a:rPr lang="es-ES" sz="2500" b="1" dirty="0"/>
            <a:t>Factores y Ponderaciones</a:t>
          </a:r>
        </a:p>
      </dgm:t>
    </dgm:pt>
    <dgm:pt modelId="{D2BE4FB5-CA3E-4AFD-A9D9-B2B40A94E527}" type="parTrans" cxnId="{52D584F7-80F7-41F5-86CD-F1ACEDEE3FD8}">
      <dgm:prSet/>
      <dgm:spPr/>
      <dgm:t>
        <a:bodyPr/>
        <a:lstStyle/>
        <a:p>
          <a:endParaRPr lang="es-ES"/>
        </a:p>
      </dgm:t>
    </dgm:pt>
    <dgm:pt modelId="{D170FA5A-CBA5-4F05-8346-8437A103C02A}" type="sibTrans" cxnId="{52D584F7-80F7-41F5-86CD-F1ACEDEE3FD8}">
      <dgm:prSet/>
      <dgm:spPr/>
      <dgm:t>
        <a:bodyPr/>
        <a:lstStyle/>
        <a:p>
          <a:endParaRPr lang="es-ES"/>
        </a:p>
      </dgm:t>
    </dgm:pt>
    <dgm:pt modelId="{D50FE8F2-C5BC-4916-A6F2-8D5B589C2909}">
      <dgm:prSet custT="1"/>
      <dgm:spPr/>
      <dgm:t>
        <a:bodyPr/>
        <a:lstStyle/>
        <a:p>
          <a:r>
            <a:rPr lang="es-ES" sz="1300" dirty="0">
              <a:latin typeface="+mn-lt"/>
            </a:rPr>
            <a:t>Experiencia Calificada 40%</a:t>
          </a:r>
          <a:endParaRPr lang="es-ES" sz="13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B0213982-F4CF-4780-83C0-7C37D0490157}" type="parTrans" cxnId="{732F9377-75A0-44B9-813B-F51A842A6C22}">
      <dgm:prSet/>
      <dgm:spPr/>
      <dgm:t>
        <a:bodyPr/>
        <a:lstStyle/>
        <a:p>
          <a:endParaRPr lang="es-ES"/>
        </a:p>
      </dgm:t>
    </dgm:pt>
    <dgm:pt modelId="{4C0F6286-6849-40AB-9B4D-4CD70D6DB1DD}" type="sibTrans" cxnId="{732F9377-75A0-44B9-813B-F51A842A6C22}">
      <dgm:prSet/>
      <dgm:spPr/>
      <dgm:t>
        <a:bodyPr/>
        <a:lstStyle/>
        <a:p>
          <a:endParaRPr lang="es-ES"/>
        </a:p>
      </dgm:t>
    </dgm:pt>
    <dgm:pt modelId="{225CF61D-B53B-4D4E-9E62-3CC00BFFB77B}">
      <dgm:prSet custT="1"/>
      <dgm:spPr/>
      <dgm:t>
        <a:bodyPr/>
        <a:lstStyle/>
        <a:p>
          <a:r>
            <a:rPr lang="es-ES" sz="2500" b="1" dirty="0"/>
            <a:t>Subfactores y Ponderaciones</a:t>
          </a:r>
        </a:p>
      </dgm:t>
    </dgm:pt>
    <dgm:pt modelId="{91360C1A-ED4D-40A4-85F2-F2C815EDD449}" type="parTrans" cxnId="{26EF291B-6674-4ACE-BEAD-FD78B83A8A6F}">
      <dgm:prSet/>
      <dgm:spPr/>
      <dgm:t>
        <a:bodyPr/>
        <a:lstStyle/>
        <a:p>
          <a:endParaRPr lang="es-ES"/>
        </a:p>
      </dgm:t>
    </dgm:pt>
    <dgm:pt modelId="{73269B53-9E5C-4568-9ABB-2542119112BE}" type="sibTrans" cxnId="{26EF291B-6674-4ACE-BEAD-FD78B83A8A6F}">
      <dgm:prSet/>
      <dgm:spPr/>
      <dgm:t>
        <a:bodyPr/>
        <a:lstStyle/>
        <a:p>
          <a:endParaRPr lang="es-ES"/>
        </a:p>
      </dgm:t>
    </dgm:pt>
    <dgm:pt modelId="{B517863F-D6A5-46E9-9B22-62E5962DE54F}">
      <dgm:prSet custT="1"/>
      <dgm:spPr/>
      <dgm:t>
        <a:bodyPr/>
        <a:lstStyle/>
        <a:p>
          <a:r>
            <a:rPr lang="es-ES" sz="1300" dirty="0">
              <a:latin typeface="+mn-lt"/>
            </a:rPr>
            <a:t>Experiencia Calificada:								</a:t>
          </a:r>
          <a:r>
            <a:rPr lang="es-ES" altLang="es-CL" sz="1300" b="0" dirty="0">
              <a:latin typeface="+mn-lt"/>
            </a:rPr>
            <a:t>a)</a:t>
          </a:r>
          <a:r>
            <a:rPr lang="es-ES" altLang="es-CL" sz="1300" dirty="0">
              <a:latin typeface="+mn-lt"/>
            </a:rPr>
            <a:t> Antigüedad en el Servicio de Salud o sus antecesores legales </a:t>
          </a:r>
          <a:r>
            <a:rPr lang="es-ES" altLang="es-CL" sz="1300" b="1" dirty="0">
              <a:latin typeface="+mn-lt"/>
            </a:rPr>
            <a:t>50%; </a:t>
          </a:r>
          <a:r>
            <a:rPr lang="es-ES" altLang="es-CL" sz="1300" dirty="0">
              <a:latin typeface="+mn-lt"/>
            </a:rPr>
            <a:t>		b) Antigüedad en  otros  Servicios de Salud establecimientos 	autónomos y ex corporaciones SSMC </a:t>
          </a:r>
          <a:r>
            <a:rPr lang="es-ES" altLang="es-CL" sz="1300" b="1" dirty="0">
              <a:latin typeface="+mn-lt"/>
            </a:rPr>
            <a:t>30%;</a:t>
          </a:r>
          <a:r>
            <a:rPr lang="es-ES" altLang="es-CL" sz="1300" dirty="0">
              <a:latin typeface="+mn-lt"/>
            </a:rPr>
            <a:t>				c)Antigüedad en otras instituciones de la Administración Pública 	</a:t>
          </a:r>
          <a:r>
            <a:rPr lang="es-ES" altLang="es-CL" sz="1300" b="1" dirty="0">
              <a:latin typeface="+mn-lt"/>
            </a:rPr>
            <a:t>20%.</a:t>
          </a:r>
          <a:endParaRPr lang="es-ES" sz="1300" b="1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1D67FE14-687A-4685-A75E-9B9FB58BC021}" type="parTrans" cxnId="{0775CDF7-C39F-4DC0-A261-25BF26A09A68}">
      <dgm:prSet/>
      <dgm:spPr/>
      <dgm:t>
        <a:bodyPr/>
        <a:lstStyle/>
        <a:p>
          <a:endParaRPr lang="es-ES"/>
        </a:p>
      </dgm:t>
    </dgm:pt>
    <dgm:pt modelId="{A2F8F6D5-6604-4892-AC2E-9AC495A9B2DD}" type="sibTrans" cxnId="{0775CDF7-C39F-4DC0-A261-25BF26A09A68}">
      <dgm:prSet/>
      <dgm:spPr/>
      <dgm:t>
        <a:bodyPr/>
        <a:lstStyle/>
        <a:p>
          <a:endParaRPr lang="es-ES"/>
        </a:p>
      </dgm:t>
    </dgm:pt>
    <dgm:pt modelId="{56109A33-4F05-427C-94ED-23169A075FAA}">
      <dgm:prSet custT="1"/>
      <dgm:spPr/>
      <dgm:t>
        <a:bodyPr/>
        <a:lstStyle/>
        <a:p>
          <a:r>
            <a:rPr lang="es-ES" sz="2500" dirty="0"/>
            <a:t>Apelaciones</a:t>
          </a:r>
        </a:p>
      </dgm:t>
    </dgm:pt>
    <dgm:pt modelId="{844E8A05-0956-4A49-9943-3D77ECA2BF6C}" type="parTrans" cxnId="{2F381995-7622-4354-9372-C18A8A1DB7DE}">
      <dgm:prSet/>
      <dgm:spPr/>
    </dgm:pt>
    <dgm:pt modelId="{F8AD731C-455B-4D25-84C8-D5BD45DF5C16}" type="sibTrans" cxnId="{2F381995-7622-4354-9372-C18A8A1DB7DE}">
      <dgm:prSet/>
      <dgm:spPr/>
    </dgm:pt>
    <dgm:pt modelId="{98F445A1-847B-4728-9002-A86ACEDA1CC1}">
      <dgm:prSet custT="1"/>
      <dgm:spPr/>
      <dgm:t>
        <a:bodyPr/>
        <a:lstStyle/>
        <a:p>
          <a:r>
            <a:rPr lang="es-ES" sz="1300" dirty="0"/>
            <a:t>El participante podrá apelar a la ponderación de los antecedentes y asignación de puntajes, ante el Comité de Selección.</a:t>
          </a:r>
        </a:p>
      </dgm:t>
    </dgm:pt>
    <dgm:pt modelId="{508E04A4-8419-40DD-B4A4-1BB780D5E2DD}" type="parTrans" cxnId="{3D172C97-2568-4F6F-898F-D6495C88288E}">
      <dgm:prSet/>
      <dgm:spPr/>
    </dgm:pt>
    <dgm:pt modelId="{ACDD2D8B-735E-4113-B256-6E4CECD6052E}" type="sibTrans" cxnId="{3D172C97-2568-4F6F-898F-D6495C88288E}">
      <dgm:prSet/>
      <dgm:spPr/>
    </dgm:pt>
    <dgm:pt modelId="{5F677494-3E65-4F8D-BE02-A9EE7058D197}">
      <dgm:prSet custT="1"/>
      <dgm:spPr/>
      <dgm:t>
        <a:bodyPr/>
        <a:lstStyle/>
        <a:p>
          <a:r>
            <a:rPr lang="es-ES" sz="1300" dirty="0">
              <a:latin typeface="+mn-lt"/>
            </a:rPr>
            <a:t>Capacitación Pertinente 30%</a:t>
          </a:r>
        </a:p>
      </dgm:t>
    </dgm:pt>
    <dgm:pt modelId="{1E0A4599-15BF-443F-B9B6-83A756AD7858}" type="parTrans" cxnId="{88A9FA8B-BF15-4424-9E71-1EF42371897E}">
      <dgm:prSet/>
      <dgm:spPr/>
      <dgm:t>
        <a:bodyPr/>
        <a:lstStyle/>
        <a:p>
          <a:endParaRPr lang="es-ES"/>
        </a:p>
      </dgm:t>
    </dgm:pt>
    <dgm:pt modelId="{09D1E2DD-0572-43A6-8B65-0BF5DF0DFDB9}" type="sibTrans" cxnId="{88A9FA8B-BF15-4424-9E71-1EF42371897E}">
      <dgm:prSet/>
      <dgm:spPr/>
      <dgm:t>
        <a:bodyPr/>
        <a:lstStyle/>
        <a:p>
          <a:endParaRPr lang="es-ES"/>
        </a:p>
      </dgm:t>
    </dgm:pt>
    <dgm:pt modelId="{AFC3D9CB-8E7A-46BF-A671-883826949879}">
      <dgm:prSet custT="1"/>
      <dgm:spPr/>
      <dgm:t>
        <a:bodyPr/>
        <a:lstStyle/>
        <a:p>
          <a:r>
            <a:rPr lang="es-ES" sz="1300" dirty="0">
              <a:latin typeface="+mn-lt"/>
            </a:rPr>
            <a:t>Evaluación de desempeño 30%</a:t>
          </a:r>
        </a:p>
      </dgm:t>
    </dgm:pt>
    <dgm:pt modelId="{638BA403-9B18-453C-A6E9-76AD142ED810}" type="parTrans" cxnId="{FA383475-6651-4D7E-A7E7-CB945142C75A}">
      <dgm:prSet/>
      <dgm:spPr/>
      <dgm:t>
        <a:bodyPr/>
        <a:lstStyle/>
        <a:p>
          <a:endParaRPr lang="es-ES"/>
        </a:p>
      </dgm:t>
    </dgm:pt>
    <dgm:pt modelId="{B7CBA06B-5687-4FEC-94DC-904FFD75B3AD}" type="sibTrans" cxnId="{FA383475-6651-4D7E-A7E7-CB945142C75A}">
      <dgm:prSet/>
      <dgm:spPr/>
      <dgm:t>
        <a:bodyPr/>
        <a:lstStyle/>
        <a:p>
          <a:endParaRPr lang="es-ES"/>
        </a:p>
      </dgm:t>
    </dgm:pt>
    <dgm:pt modelId="{203B8396-CDF2-47F8-9E94-4650FADBBE3D}" type="pres">
      <dgm:prSet presAssocID="{BF703E5D-CB40-46CB-9CAE-D87BFF6880E9}" presName="Name0" presStyleCnt="0">
        <dgm:presLayoutVars>
          <dgm:dir/>
          <dgm:animLvl val="lvl"/>
          <dgm:resizeHandles val="exact"/>
        </dgm:presLayoutVars>
      </dgm:prSet>
      <dgm:spPr/>
    </dgm:pt>
    <dgm:pt modelId="{0B16E447-7220-4518-8B8E-ED64719CEF58}" type="pres">
      <dgm:prSet presAssocID="{54EEAAD5-B113-4099-BCD1-737EBD680BB6}" presName="linNode" presStyleCnt="0"/>
      <dgm:spPr/>
    </dgm:pt>
    <dgm:pt modelId="{FE262063-29E1-43D0-AB2D-6D84BA771045}" type="pres">
      <dgm:prSet presAssocID="{54EEAAD5-B113-4099-BCD1-737EBD680BB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C6C0DA61-69CD-480E-AF8F-E1851572F020}" type="pres">
      <dgm:prSet presAssocID="{54EEAAD5-B113-4099-BCD1-737EBD680BB6}" presName="descendantText" presStyleLbl="alignAccFollowNode1" presStyleIdx="0" presStyleCnt="4">
        <dgm:presLayoutVars>
          <dgm:bulletEnabled val="1"/>
        </dgm:presLayoutVars>
      </dgm:prSet>
      <dgm:spPr/>
    </dgm:pt>
    <dgm:pt modelId="{D04A282D-0DCD-4D07-9C5C-2143F1E9D293}" type="pres">
      <dgm:prSet presAssocID="{1B869633-8306-4FC8-ABFF-BF51D7CBF254}" presName="sp" presStyleCnt="0"/>
      <dgm:spPr/>
    </dgm:pt>
    <dgm:pt modelId="{D3D978E1-1217-4713-B55B-EAA88B211CEA}" type="pres">
      <dgm:prSet presAssocID="{26B90732-DD26-4A78-B943-798B4999C39F}" presName="linNode" presStyleCnt="0"/>
      <dgm:spPr/>
    </dgm:pt>
    <dgm:pt modelId="{EEE3C711-3F20-46A0-A0C9-72D5C9C98DB3}" type="pres">
      <dgm:prSet presAssocID="{26B90732-DD26-4A78-B943-798B4999C39F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5F8209B-392B-4FA1-92DB-91C6338725A3}" type="pres">
      <dgm:prSet presAssocID="{26B90732-DD26-4A78-B943-798B4999C39F}" presName="descendantText" presStyleLbl="alignAccFollowNode1" presStyleIdx="1" presStyleCnt="4">
        <dgm:presLayoutVars>
          <dgm:bulletEnabled val="1"/>
        </dgm:presLayoutVars>
      </dgm:prSet>
      <dgm:spPr/>
    </dgm:pt>
    <dgm:pt modelId="{94107BE6-6D16-4A33-8B5B-3FF158A195D8}" type="pres">
      <dgm:prSet presAssocID="{D170FA5A-CBA5-4F05-8346-8437A103C02A}" presName="sp" presStyleCnt="0"/>
      <dgm:spPr/>
    </dgm:pt>
    <dgm:pt modelId="{BE5CDC93-90BD-477A-9983-F903115601A1}" type="pres">
      <dgm:prSet presAssocID="{225CF61D-B53B-4D4E-9E62-3CC00BFFB77B}" presName="linNode" presStyleCnt="0"/>
      <dgm:spPr/>
    </dgm:pt>
    <dgm:pt modelId="{BADF67A7-2280-47C9-9D1C-AD326E9B5057}" type="pres">
      <dgm:prSet presAssocID="{225CF61D-B53B-4D4E-9E62-3CC00BFFB77B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4D4059D6-3A82-486F-818F-4F943F47BC65}" type="pres">
      <dgm:prSet presAssocID="{225CF61D-B53B-4D4E-9E62-3CC00BFFB77B}" presName="descendantText" presStyleLbl="alignAccFollowNode1" presStyleIdx="2" presStyleCnt="4">
        <dgm:presLayoutVars>
          <dgm:bulletEnabled val="1"/>
        </dgm:presLayoutVars>
      </dgm:prSet>
      <dgm:spPr/>
    </dgm:pt>
    <dgm:pt modelId="{D8BE192B-59F7-4F91-975A-ED6D0732B683}" type="pres">
      <dgm:prSet presAssocID="{73269B53-9E5C-4568-9ABB-2542119112BE}" presName="sp" presStyleCnt="0"/>
      <dgm:spPr/>
    </dgm:pt>
    <dgm:pt modelId="{36A56666-2D43-4B58-808F-1AB3CB0420DA}" type="pres">
      <dgm:prSet presAssocID="{56109A33-4F05-427C-94ED-23169A075FAA}" presName="linNode" presStyleCnt="0"/>
      <dgm:spPr/>
    </dgm:pt>
    <dgm:pt modelId="{B86D1277-9F8B-40D1-8149-2938DD22D339}" type="pres">
      <dgm:prSet presAssocID="{56109A33-4F05-427C-94ED-23169A075FAA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D72955F-F7E9-489F-9229-8DADF8A8BDDA}" type="pres">
      <dgm:prSet presAssocID="{56109A33-4F05-427C-94ED-23169A075FAA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FF8BCB12-F1F5-4A15-B594-2FE750575CDD}" type="presOf" srcId="{56109A33-4F05-427C-94ED-23169A075FAA}" destId="{B86D1277-9F8B-40D1-8149-2938DD22D339}" srcOrd="0" destOrd="0" presId="urn:microsoft.com/office/officeart/2005/8/layout/vList5"/>
    <dgm:cxn modelId="{26EF291B-6674-4ACE-BEAD-FD78B83A8A6F}" srcId="{BF703E5D-CB40-46CB-9CAE-D87BFF6880E9}" destId="{225CF61D-B53B-4D4E-9E62-3CC00BFFB77B}" srcOrd="2" destOrd="0" parTransId="{91360C1A-ED4D-40A4-85F2-F2C815EDD449}" sibTransId="{73269B53-9E5C-4568-9ABB-2542119112BE}"/>
    <dgm:cxn modelId="{F21A3323-D515-4870-ADE5-D141312F7270}" srcId="{54EEAAD5-B113-4099-BCD1-737EBD680BB6}" destId="{6D69F795-F74E-491D-81CE-B22217F98258}" srcOrd="0" destOrd="0" parTransId="{175228E6-8AC9-45E9-A858-597580130679}" sibTransId="{775BF1DB-C0E8-4092-B2AA-B52569A58775}"/>
    <dgm:cxn modelId="{063BB42A-1CCF-44AF-9BE6-F2EAC7869A49}" type="presOf" srcId="{5F677494-3E65-4F8D-BE02-A9EE7058D197}" destId="{E5F8209B-392B-4FA1-92DB-91C6338725A3}" srcOrd="0" destOrd="1" presId="urn:microsoft.com/office/officeart/2005/8/layout/vList5"/>
    <dgm:cxn modelId="{6E42222F-C4BD-454A-B546-FCDBE826F542}" type="presOf" srcId="{225CF61D-B53B-4D4E-9E62-3CC00BFFB77B}" destId="{BADF67A7-2280-47C9-9D1C-AD326E9B5057}" srcOrd="0" destOrd="0" presId="urn:microsoft.com/office/officeart/2005/8/layout/vList5"/>
    <dgm:cxn modelId="{23547231-FB7B-49F3-896A-67C89AA27E63}" type="presOf" srcId="{54EEAAD5-B113-4099-BCD1-737EBD680BB6}" destId="{FE262063-29E1-43D0-AB2D-6D84BA771045}" srcOrd="0" destOrd="0" presId="urn:microsoft.com/office/officeart/2005/8/layout/vList5"/>
    <dgm:cxn modelId="{FFD5E541-F20E-42CC-AE59-35A182643F4B}" type="presOf" srcId="{D50FE8F2-C5BC-4916-A6F2-8D5B589C2909}" destId="{E5F8209B-392B-4FA1-92DB-91C6338725A3}" srcOrd="0" destOrd="0" presId="urn:microsoft.com/office/officeart/2005/8/layout/vList5"/>
    <dgm:cxn modelId="{FA383475-6651-4D7E-A7E7-CB945142C75A}" srcId="{26B90732-DD26-4A78-B943-798B4999C39F}" destId="{AFC3D9CB-8E7A-46BF-A671-883826949879}" srcOrd="2" destOrd="0" parTransId="{638BA403-9B18-453C-A6E9-76AD142ED810}" sibTransId="{B7CBA06B-5687-4FEC-94DC-904FFD75B3AD}"/>
    <dgm:cxn modelId="{732F9377-75A0-44B9-813B-F51A842A6C22}" srcId="{26B90732-DD26-4A78-B943-798B4999C39F}" destId="{D50FE8F2-C5BC-4916-A6F2-8D5B589C2909}" srcOrd="0" destOrd="0" parTransId="{B0213982-F4CF-4780-83C0-7C37D0490157}" sibTransId="{4C0F6286-6849-40AB-9B4D-4CD70D6DB1DD}"/>
    <dgm:cxn modelId="{02D5CB58-FAEA-4976-AAA4-1233D0D88BFF}" srcId="{BF703E5D-CB40-46CB-9CAE-D87BFF6880E9}" destId="{54EEAAD5-B113-4099-BCD1-737EBD680BB6}" srcOrd="0" destOrd="0" parTransId="{11E97566-697D-4084-B21D-60CBFB9E5E58}" sibTransId="{1B869633-8306-4FC8-ABFF-BF51D7CBF254}"/>
    <dgm:cxn modelId="{AE89AD88-C9D9-4F6E-8004-0B1ECF3117E3}" type="presOf" srcId="{26B90732-DD26-4A78-B943-798B4999C39F}" destId="{EEE3C711-3F20-46A0-A0C9-72D5C9C98DB3}" srcOrd="0" destOrd="0" presId="urn:microsoft.com/office/officeart/2005/8/layout/vList5"/>
    <dgm:cxn modelId="{88A9FA8B-BF15-4424-9E71-1EF42371897E}" srcId="{26B90732-DD26-4A78-B943-798B4999C39F}" destId="{5F677494-3E65-4F8D-BE02-A9EE7058D197}" srcOrd="1" destOrd="0" parTransId="{1E0A4599-15BF-443F-B9B6-83A756AD7858}" sibTransId="{09D1E2DD-0572-43A6-8B65-0BF5DF0DFDB9}"/>
    <dgm:cxn modelId="{2F381995-7622-4354-9372-C18A8A1DB7DE}" srcId="{BF703E5D-CB40-46CB-9CAE-D87BFF6880E9}" destId="{56109A33-4F05-427C-94ED-23169A075FAA}" srcOrd="3" destOrd="0" parTransId="{844E8A05-0956-4A49-9943-3D77ECA2BF6C}" sibTransId="{F8AD731C-455B-4D25-84C8-D5BD45DF5C16}"/>
    <dgm:cxn modelId="{3D172C97-2568-4F6F-898F-D6495C88288E}" srcId="{56109A33-4F05-427C-94ED-23169A075FAA}" destId="{98F445A1-847B-4728-9002-A86ACEDA1CC1}" srcOrd="0" destOrd="0" parTransId="{508E04A4-8419-40DD-B4A4-1BB780D5E2DD}" sibTransId="{ACDD2D8B-735E-4113-B256-6E4CECD6052E}"/>
    <dgm:cxn modelId="{3C36A0AE-F7F1-4847-BDFC-A4C348B4FBC4}" type="presOf" srcId="{B517863F-D6A5-46E9-9B22-62E5962DE54F}" destId="{4D4059D6-3A82-486F-818F-4F943F47BC65}" srcOrd="0" destOrd="0" presId="urn:microsoft.com/office/officeart/2005/8/layout/vList5"/>
    <dgm:cxn modelId="{9C77F9B6-5F01-46D2-8FAD-574654A66CD7}" type="presOf" srcId="{6D69F795-F74E-491D-81CE-B22217F98258}" destId="{C6C0DA61-69CD-480E-AF8F-E1851572F020}" srcOrd="0" destOrd="0" presId="urn:microsoft.com/office/officeart/2005/8/layout/vList5"/>
    <dgm:cxn modelId="{ECCC2AB7-C241-4491-A720-CAB67C275BA1}" type="presOf" srcId="{98F445A1-847B-4728-9002-A86ACEDA1CC1}" destId="{5D72955F-F7E9-489F-9229-8DADF8A8BDDA}" srcOrd="0" destOrd="0" presId="urn:microsoft.com/office/officeart/2005/8/layout/vList5"/>
    <dgm:cxn modelId="{DA1810E5-F0D3-4602-AF07-3276E13F3657}" type="presOf" srcId="{BF703E5D-CB40-46CB-9CAE-D87BFF6880E9}" destId="{203B8396-CDF2-47F8-9E94-4650FADBBE3D}" srcOrd="0" destOrd="0" presId="urn:microsoft.com/office/officeart/2005/8/layout/vList5"/>
    <dgm:cxn modelId="{52D584F7-80F7-41F5-86CD-F1ACEDEE3FD8}" srcId="{BF703E5D-CB40-46CB-9CAE-D87BFF6880E9}" destId="{26B90732-DD26-4A78-B943-798B4999C39F}" srcOrd="1" destOrd="0" parTransId="{D2BE4FB5-CA3E-4AFD-A9D9-B2B40A94E527}" sibTransId="{D170FA5A-CBA5-4F05-8346-8437A103C02A}"/>
    <dgm:cxn modelId="{0775CDF7-C39F-4DC0-A261-25BF26A09A68}" srcId="{225CF61D-B53B-4D4E-9E62-3CC00BFFB77B}" destId="{B517863F-D6A5-46E9-9B22-62E5962DE54F}" srcOrd="0" destOrd="0" parTransId="{1D67FE14-687A-4685-A75E-9B9FB58BC021}" sibTransId="{A2F8F6D5-6604-4892-AC2E-9AC495A9B2DD}"/>
    <dgm:cxn modelId="{669CA7FE-C502-4BD2-A08E-23E417092E11}" type="presOf" srcId="{AFC3D9CB-8E7A-46BF-A671-883826949879}" destId="{E5F8209B-392B-4FA1-92DB-91C6338725A3}" srcOrd="0" destOrd="2" presId="urn:microsoft.com/office/officeart/2005/8/layout/vList5"/>
    <dgm:cxn modelId="{DE74F77C-DD10-45F6-A0C3-88A86009B1AB}" type="presParOf" srcId="{203B8396-CDF2-47F8-9E94-4650FADBBE3D}" destId="{0B16E447-7220-4518-8B8E-ED64719CEF58}" srcOrd="0" destOrd="0" presId="urn:microsoft.com/office/officeart/2005/8/layout/vList5"/>
    <dgm:cxn modelId="{EF2E494B-1D38-47BD-A559-8381088934C6}" type="presParOf" srcId="{0B16E447-7220-4518-8B8E-ED64719CEF58}" destId="{FE262063-29E1-43D0-AB2D-6D84BA771045}" srcOrd="0" destOrd="0" presId="urn:microsoft.com/office/officeart/2005/8/layout/vList5"/>
    <dgm:cxn modelId="{D8728701-66D9-4A2F-B12C-34711F6073FA}" type="presParOf" srcId="{0B16E447-7220-4518-8B8E-ED64719CEF58}" destId="{C6C0DA61-69CD-480E-AF8F-E1851572F020}" srcOrd="1" destOrd="0" presId="urn:microsoft.com/office/officeart/2005/8/layout/vList5"/>
    <dgm:cxn modelId="{72E7DFE9-A1DA-400C-9370-2459EFD21718}" type="presParOf" srcId="{203B8396-CDF2-47F8-9E94-4650FADBBE3D}" destId="{D04A282D-0DCD-4D07-9C5C-2143F1E9D293}" srcOrd="1" destOrd="0" presId="urn:microsoft.com/office/officeart/2005/8/layout/vList5"/>
    <dgm:cxn modelId="{2FF044B4-9261-4C2D-A030-0BC8AF2FB442}" type="presParOf" srcId="{203B8396-CDF2-47F8-9E94-4650FADBBE3D}" destId="{D3D978E1-1217-4713-B55B-EAA88B211CEA}" srcOrd="2" destOrd="0" presId="urn:microsoft.com/office/officeart/2005/8/layout/vList5"/>
    <dgm:cxn modelId="{C6BAD303-22D3-4682-B632-24EA76EB1FDC}" type="presParOf" srcId="{D3D978E1-1217-4713-B55B-EAA88B211CEA}" destId="{EEE3C711-3F20-46A0-A0C9-72D5C9C98DB3}" srcOrd="0" destOrd="0" presId="urn:microsoft.com/office/officeart/2005/8/layout/vList5"/>
    <dgm:cxn modelId="{71523A60-44F0-4BED-8BBA-E78715A31853}" type="presParOf" srcId="{D3D978E1-1217-4713-B55B-EAA88B211CEA}" destId="{E5F8209B-392B-4FA1-92DB-91C6338725A3}" srcOrd="1" destOrd="0" presId="urn:microsoft.com/office/officeart/2005/8/layout/vList5"/>
    <dgm:cxn modelId="{843E3473-E312-4FB5-9F69-3E0702763FAA}" type="presParOf" srcId="{203B8396-CDF2-47F8-9E94-4650FADBBE3D}" destId="{94107BE6-6D16-4A33-8B5B-3FF158A195D8}" srcOrd="3" destOrd="0" presId="urn:microsoft.com/office/officeart/2005/8/layout/vList5"/>
    <dgm:cxn modelId="{0292E092-2D3F-4914-8A7F-0CA839D0F3F0}" type="presParOf" srcId="{203B8396-CDF2-47F8-9E94-4650FADBBE3D}" destId="{BE5CDC93-90BD-477A-9983-F903115601A1}" srcOrd="4" destOrd="0" presId="urn:microsoft.com/office/officeart/2005/8/layout/vList5"/>
    <dgm:cxn modelId="{1FFE6DDE-8989-4296-94AD-00AFDC61121A}" type="presParOf" srcId="{BE5CDC93-90BD-477A-9983-F903115601A1}" destId="{BADF67A7-2280-47C9-9D1C-AD326E9B5057}" srcOrd="0" destOrd="0" presId="urn:microsoft.com/office/officeart/2005/8/layout/vList5"/>
    <dgm:cxn modelId="{52382A00-C36A-41D9-B926-5ECDC7EE5989}" type="presParOf" srcId="{BE5CDC93-90BD-477A-9983-F903115601A1}" destId="{4D4059D6-3A82-486F-818F-4F943F47BC65}" srcOrd="1" destOrd="0" presId="urn:microsoft.com/office/officeart/2005/8/layout/vList5"/>
    <dgm:cxn modelId="{DD5EC31A-5FDD-4F72-BCBF-460EA767FF55}" type="presParOf" srcId="{203B8396-CDF2-47F8-9E94-4650FADBBE3D}" destId="{D8BE192B-59F7-4F91-975A-ED6D0732B683}" srcOrd="5" destOrd="0" presId="urn:microsoft.com/office/officeart/2005/8/layout/vList5"/>
    <dgm:cxn modelId="{C814E9FF-0847-458C-BC83-A471FA0EBB18}" type="presParOf" srcId="{203B8396-CDF2-47F8-9E94-4650FADBBE3D}" destId="{36A56666-2D43-4B58-808F-1AB3CB0420DA}" srcOrd="6" destOrd="0" presId="urn:microsoft.com/office/officeart/2005/8/layout/vList5"/>
    <dgm:cxn modelId="{97B2DC60-8E65-467D-B0A0-D6FDE5FA8D92}" type="presParOf" srcId="{36A56666-2D43-4B58-808F-1AB3CB0420DA}" destId="{B86D1277-9F8B-40D1-8149-2938DD22D339}" srcOrd="0" destOrd="0" presId="urn:microsoft.com/office/officeart/2005/8/layout/vList5"/>
    <dgm:cxn modelId="{426A0E95-89B4-4E9D-B950-927419C75299}" type="presParOf" srcId="{36A56666-2D43-4B58-808F-1AB3CB0420DA}" destId="{5D72955F-F7E9-489F-9229-8DADF8A8BD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703E5D-CB40-46CB-9CAE-D87BFF6880E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A778810-84FA-46EE-8F3D-8530BC9A9CFB}">
      <dgm:prSet custT="1"/>
      <dgm:spPr/>
      <dgm:t>
        <a:bodyPr/>
        <a:lstStyle/>
        <a:p>
          <a:r>
            <a:rPr lang="es-ES" sz="2500" b="1" dirty="0"/>
            <a:t>Desempate</a:t>
          </a:r>
        </a:p>
      </dgm:t>
    </dgm:pt>
    <dgm:pt modelId="{89CC570B-231C-4213-81E6-A1A3B69AC243}" type="parTrans" cxnId="{0C48C06F-1B03-4470-8998-99B37E8066D0}">
      <dgm:prSet/>
      <dgm:spPr/>
      <dgm:t>
        <a:bodyPr/>
        <a:lstStyle/>
        <a:p>
          <a:endParaRPr lang="es-ES"/>
        </a:p>
      </dgm:t>
    </dgm:pt>
    <dgm:pt modelId="{A3101C56-29CA-448E-AE26-6977E5C925B1}" type="sibTrans" cxnId="{0C48C06F-1B03-4470-8998-99B37E8066D0}">
      <dgm:prSet/>
      <dgm:spPr/>
      <dgm:t>
        <a:bodyPr/>
        <a:lstStyle/>
        <a:p>
          <a:endParaRPr lang="es-ES"/>
        </a:p>
      </dgm:t>
    </dgm:pt>
    <dgm:pt modelId="{B579B115-09E6-41AF-B756-D6FA0D33D2DE}">
      <dgm:prSet custT="1"/>
      <dgm:spPr/>
      <dgm:t>
        <a:bodyPr/>
        <a:lstStyle/>
        <a:p>
          <a:r>
            <a:rPr lang="es-CL" sz="1300" dirty="0"/>
            <a:t>Última calificación obtenida.</a:t>
          </a:r>
          <a:endParaRPr lang="es-ES" sz="1300" dirty="0">
            <a:latin typeface="+mn-lt"/>
          </a:endParaRPr>
        </a:p>
      </dgm:t>
    </dgm:pt>
    <dgm:pt modelId="{2ADBE1F0-2C51-4D3D-8828-6C5D89A4EF07}" type="parTrans" cxnId="{1832D36D-ACC7-4C9F-A650-C4D10A6ECAE5}">
      <dgm:prSet/>
      <dgm:spPr/>
      <dgm:t>
        <a:bodyPr/>
        <a:lstStyle/>
        <a:p>
          <a:endParaRPr lang="es-ES"/>
        </a:p>
      </dgm:t>
    </dgm:pt>
    <dgm:pt modelId="{09E53128-B4E6-4E16-A7AE-A1E34BFBD230}" type="sibTrans" cxnId="{1832D36D-ACC7-4C9F-A650-C4D10A6ECAE5}">
      <dgm:prSet/>
      <dgm:spPr/>
      <dgm:t>
        <a:bodyPr/>
        <a:lstStyle/>
        <a:p>
          <a:endParaRPr lang="es-ES"/>
        </a:p>
      </dgm:t>
    </dgm:pt>
    <dgm:pt modelId="{358FBAE6-EDCA-45FD-A006-1B2E049ABADB}">
      <dgm:prSet custT="1"/>
      <dgm:spPr/>
      <dgm:t>
        <a:bodyPr/>
        <a:lstStyle/>
        <a:p>
          <a:r>
            <a:rPr lang="es-CL" sz="2500" b="1" dirty="0"/>
            <a:t>Provisión del Encasillamiento</a:t>
          </a:r>
        </a:p>
      </dgm:t>
    </dgm:pt>
    <dgm:pt modelId="{7AB99947-0EA1-44C1-B7D1-DB5D66E1E877}" type="parTrans" cxnId="{387B0722-96BC-49CC-873A-47BCAAD85C9F}">
      <dgm:prSet/>
      <dgm:spPr/>
      <dgm:t>
        <a:bodyPr/>
        <a:lstStyle/>
        <a:p>
          <a:endParaRPr lang="es-CL"/>
        </a:p>
      </dgm:t>
    </dgm:pt>
    <dgm:pt modelId="{C2EF53D5-5653-4B72-A0BC-FD3CA54B8938}" type="sibTrans" cxnId="{387B0722-96BC-49CC-873A-47BCAAD85C9F}">
      <dgm:prSet/>
      <dgm:spPr/>
      <dgm:t>
        <a:bodyPr/>
        <a:lstStyle/>
        <a:p>
          <a:endParaRPr lang="es-CL"/>
        </a:p>
      </dgm:t>
    </dgm:pt>
    <dgm:pt modelId="{623E2828-B1B2-42E3-A28C-6C47B1916EE0}">
      <dgm:prSet custT="1"/>
      <dgm:spPr/>
      <dgm:t>
        <a:bodyPr/>
        <a:lstStyle/>
        <a:p>
          <a:r>
            <a:rPr lang="es-CL" sz="1300" dirty="0"/>
            <a:t>Ordenamiento dentro de cada grado.</a:t>
          </a:r>
        </a:p>
      </dgm:t>
    </dgm:pt>
    <dgm:pt modelId="{3B923472-CD1B-43A9-9FD9-9244F34641BB}" type="parTrans" cxnId="{16DC1502-4D2C-42F4-B98F-CDCB27FF8285}">
      <dgm:prSet/>
      <dgm:spPr/>
      <dgm:t>
        <a:bodyPr/>
        <a:lstStyle/>
        <a:p>
          <a:endParaRPr lang="es-CL"/>
        </a:p>
      </dgm:t>
    </dgm:pt>
    <dgm:pt modelId="{480CBF31-7CD5-4215-B745-3D9717B213DE}" type="sibTrans" cxnId="{16DC1502-4D2C-42F4-B98F-CDCB27FF8285}">
      <dgm:prSet/>
      <dgm:spPr/>
      <dgm:t>
        <a:bodyPr/>
        <a:lstStyle/>
        <a:p>
          <a:endParaRPr lang="es-CL"/>
        </a:p>
      </dgm:t>
    </dgm:pt>
    <dgm:pt modelId="{DB74D7D7-0613-4F8F-9874-56D33BA2C375}">
      <dgm:prSet custT="1"/>
      <dgm:spPr/>
      <dgm:t>
        <a:bodyPr/>
        <a:lstStyle/>
        <a:p>
          <a:r>
            <a:rPr lang="es-CL" sz="1300" dirty="0"/>
            <a:t>Años en el Servicio de Salud.</a:t>
          </a:r>
        </a:p>
      </dgm:t>
    </dgm:pt>
    <dgm:pt modelId="{5BF1952F-392A-4F96-A49C-BEFD65B5D50C}" type="parTrans" cxnId="{0A03B810-48D1-47EE-88B3-6B08AD135BDF}">
      <dgm:prSet/>
      <dgm:spPr/>
      <dgm:t>
        <a:bodyPr/>
        <a:lstStyle/>
        <a:p>
          <a:endParaRPr lang="es-ES"/>
        </a:p>
      </dgm:t>
    </dgm:pt>
    <dgm:pt modelId="{F4C037D4-653B-44BD-9C23-7A03A9F6C3FB}" type="sibTrans" cxnId="{0A03B810-48D1-47EE-88B3-6B08AD135BDF}">
      <dgm:prSet/>
      <dgm:spPr/>
      <dgm:t>
        <a:bodyPr/>
        <a:lstStyle/>
        <a:p>
          <a:endParaRPr lang="es-ES"/>
        </a:p>
      </dgm:t>
    </dgm:pt>
    <dgm:pt modelId="{7519EA9B-3D8B-4D8A-9068-33A295560746}">
      <dgm:prSet custT="1"/>
      <dgm:spPr/>
      <dgm:t>
        <a:bodyPr/>
        <a:lstStyle/>
        <a:p>
          <a:r>
            <a:rPr lang="es-CL" sz="1300" dirty="0"/>
            <a:t>Decisión del Director de Servicio.</a:t>
          </a:r>
        </a:p>
      </dgm:t>
    </dgm:pt>
    <dgm:pt modelId="{62F3525F-77FA-44F7-8DB9-F5F10DBAEDB6}" type="parTrans" cxnId="{5638768F-C536-45A0-A568-869A52E4912D}">
      <dgm:prSet/>
      <dgm:spPr/>
      <dgm:t>
        <a:bodyPr/>
        <a:lstStyle/>
        <a:p>
          <a:endParaRPr lang="es-ES"/>
        </a:p>
      </dgm:t>
    </dgm:pt>
    <dgm:pt modelId="{5428C00A-A596-486C-A70C-346FEC622E3B}" type="sibTrans" cxnId="{5638768F-C536-45A0-A568-869A52E4912D}">
      <dgm:prSet/>
      <dgm:spPr/>
      <dgm:t>
        <a:bodyPr/>
        <a:lstStyle/>
        <a:p>
          <a:endParaRPr lang="es-ES"/>
        </a:p>
      </dgm:t>
    </dgm:pt>
    <dgm:pt modelId="{84774712-FED8-48BA-80D0-B14B6D38DAA7}">
      <dgm:prSet custT="1"/>
      <dgm:spPr/>
      <dgm:t>
        <a:bodyPr/>
        <a:lstStyle/>
        <a:p>
          <a:r>
            <a:rPr lang="es-CL" sz="1300" dirty="0"/>
            <a:t>Meses en el Servicio de Salud.</a:t>
          </a:r>
        </a:p>
      </dgm:t>
    </dgm:pt>
    <dgm:pt modelId="{CFC8D748-BC97-47BD-A557-373A6E5977E4}" type="parTrans" cxnId="{9C032B41-1627-4347-BD60-FFA1B623B9D2}">
      <dgm:prSet/>
      <dgm:spPr/>
      <dgm:t>
        <a:bodyPr/>
        <a:lstStyle/>
        <a:p>
          <a:endParaRPr lang="es-ES"/>
        </a:p>
      </dgm:t>
    </dgm:pt>
    <dgm:pt modelId="{527E596E-B3C0-4353-90B9-FF8C0CBE31F5}" type="sibTrans" cxnId="{9C032B41-1627-4347-BD60-FFA1B623B9D2}">
      <dgm:prSet/>
      <dgm:spPr/>
      <dgm:t>
        <a:bodyPr/>
        <a:lstStyle/>
        <a:p>
          <a:endParaRPr lang="es-ES"/>
        </a:p>
      </dgm:t>
    </dgm:pt>
    <dgm:pt modelId="{79E332C7-494F-4CF8-AB28-B6031F1825FD}">
      <dgm:prSet custT="1"/>
      <dgm:spPr/>
      <dgm:t>
        <a:bodyPr/>
        <a:lstStyle/>
        <a:p>
          <a:r>
            <a:rPr lang="es-CL" sz="1300" dirty="0"/>
            <a:t>Días en el Servicio de Salud.</a:t>
          </a:r>
        </a:p>
      </dgm:t>
    </dgm:pt>
    <dgm:pt modelId="{FF27B769-B105-4876-94A4-4C018C644F69}" type="parTrans" cxnId="{69F79944-E16B-45D8-B470-CAF423004502}">
      <dgm:prSet/>
      <dgm:spPr/>
      <dgm:t>
        <a:bodyPr/>
        <a:lstStyle/>
        <a:p>
          <a:endParaRPr lang="es-ES"/>
        </a:p>
      </dgm:t>
    </dgm:pt>
    <dgm:pt modelId="{79EB95A6-36F5-4905-9C41-D8F23BBAF49A}" type="sibTrans" cxnId="{69F79944-E16B-45D8-B470-CAF423004502}">
      <dgm:prSet/>
      <dgm:spPr/>
      <dgm:t>
        <a:bodyPr/>
        <a:lstStyle/>
        <a:p>
          <a:endParaRPr lang="es-ES"/>
        </a:p>
      </dgm:t>
    </dgm:pt>
    <dgm:pt modelId="{E0FE0E6D-1EB3-412F-87A6-C3FCD9C0AFA6}">
      <dgm:prSet custT="1"/>
      <dgm:spPr/>
      <dgm:t>
        <a:bodyPr/>
        <a:lstStyle/>
        <a:p>
          <a:r>
            <a:rPr lang="es-CL" sz="1300" dirty="0"/>
            <a:t>En orden decreciente.</a:t>
          </a:r>
        </a:p>
      </dgm:t>
    </dgm:pt>
    <dgm:pt modelId="{AAF932D4-C32E-4C3E-AB1A-DEB39E5E3B13}" type="parTrans" cxnId="{B13D3DD2-D839-4C9E-8F43-01A2AED11F54}">
      <dgm:prSet/>
      <dgm:spPr/>
      <dgm:t>
        <a:bodyPr/>
        <a:lstStyle/>
        <a:p>
          <a:endParaRPr lang="es-ES"/>
        </a:p>
      </dgm:t>
    </dgm:pt>
    <dgm:pt modelId="{83B9EAD6-A3AF-495A-8C51-5AB86CA7860C}" type="sibTrans" cxnId="{B13D3DD2-D839-4C9E-8F43-01A2AED11F54}">
      <dgm:prSet/>
      <dgm:spPr/>
      <dgm:t>
        <a:bodyPr/>
        <a:lstStyle/>
        <a:p>
          <a:endParaRPr lang="es-ES"/>
        </a:p>
      </dgm:t>
    </dgm:pt>
    <dgm:pt modelId="{5B8A0FB4-47DE-4B6D-A0ED-E0107067DC4A}">
      <dgm:prSet custT="1"/>
      <dgm:spPr/>
      <dgm:t>
        <a:bodyPr/>
        <a:lstStyle/>
        <a:p>
          <a:r>
            <a:rPr lang="es-CL" sz="1300" dirty="0"/>
            <a:t>Según el puntaje obtenido en el concurso interno de antecedentes.</a:t>
          </a:r>
        </a:p>
      </dgm:t>
    </dgm:pt>
    <dgm:pt modelId="{D852A317-D5E9-448F-B4C8-02295288D411}" type="parTrans" cxnId="{E640D437-CD73-4AB6-844F-B214251CE6DC}">
      <dgm:prSet/>
      <dgm:spPr/>
      <dgm:t>
        <a:bodyPr/>
        <a:lstStyle/>
        <a:p>
          <a:endParaRPr lang="es-ES"/>
        </a:p>
      </dgm:t>
    </dgm:pt>
    <dgm:pt modelId="{8CB2FA84-F1F4-49EA-9CBD-8A847410DEDD}" type="sibTrans" cxnId="{E640D437-CD73-4AB6-844F-B214251CE6DC}">
      <dgm:prSet/>
      <dgm:spPr/>
      <dgm:t>
        <a:bodyPr/>
        <a:lstStyle/>
        <a:p>
          <a:endParaRPr lang="es-ES"/>
        </a:p>
      </dgm:t>
    </dgm:pt>
    <dgm:pt modelId="{A403A309-10FC-4B4F-A603-CAC73EABD761}">
      <dgm:prSet custT="1"/>
      <dgm:spPr/>
      <dgm:t>
        <a:bodyPr/>
        <a:lstStyle/>
        <a:p>
          <a:r>
            <a:rPr lang="es-CL" sz="1300" dirty="0"/>
            <a:t>Con la aplicación de los criterios de desempate.</a:t>
          </a:r>
        </a:p>
      </dgm:t>
    </dgm:pt>
    <dgm:pt modelId="{6BBFE3A1-98AD-44B4-AB3D-B493930CCFAF}" type="parTrans" cxnId="{B4D1863F-F3EC-4698-ABC9-7FDE240154AE}">
      <dgm:prSet/>
      <dgm:spPr/>
      <dgm:t>
        <a:bodyPr/>
        <a:lstStyle/>
        <a:p>
          <a:endParaRPr lang="es-ES"/>
        </a:p>
      </dgm:t>
    </dgm:pt>
    <dgm:pt modelId="{22788015-C7CD-4089-93B9-9E4ACF3CA634}" type="sibTrans" cxnId="{B4D1863F-F3EC-4698-ABC9-7FDE240154AE}">
      <dgm:prSet/>
      <dgm:spPr/>
      <dgm:t>
        <a:bodyPr/>
        <a:lstStyle/>
        <a:p>
          <a:endParaRPr lang="es-ES"/>
        </a:p>
      </dgm:t>
    </dgm:pt>
    <dgm:pt modelId="{88692DC3-E656-4297-9A2A-F1980746C4ED}">
      <dgm:prSet custT="1"/>
      <dgm:spPr/>
      <dgm:t>
        <a:bodyPr/>
        <a:lstStyle/>
        <a:p>
          <a:r>
            <a:rPr lang="es-CL" sz="2500" b="1" dirty="0"/>
            <a:t>Vigencia del Encasillamiento</a:t>
          </a:r>
          <a:endParaRPr lang="es-ES" sz="2500" b="1" dirty="0"/>
        </a:p>
      </dgm:t>
    </dgm:pt>
    <dgm:pt modelId="{264A4895-4C23-4E30-A884-40AB2C4147C3}" type="parTrans" cxnId="{B7E82DD1-58A0-4A2C-B45B-8A583D543018}">
      <dgm:prSet/>
      <dgm:spPr/>
      <dgm:t>
        <a:bodyPr/>
        <a:lstStyle/>
        <a:p>
          <a:endParaRPr lang="es-ES"/>
        </a:p>
      </dgm:t>
    </dgm:pt>
    <dgm:pt modelId="{92503577-F719-41F4-9C6E-4EA495D7C38D}" type="sibTrans" cxnId="{B7E82DD1-58A0-4A2C-B45B-8A583D543018}">
      <dgm:prSet/>
      <dgm:spPr/>
      <dgm:t>
        <a:bodyPr/>
        <a:lstStyle/>
        <a:p>
          <a:endParaRPr lang="es-ES"/>
        </a:p>
      </dgm:t>
    </dgm:pt>
    <dgm:pt modelId="{2323F32E-7AA0-4F8B-B0C3-60094FEC8D52}">
      <dgm:prSet/>
      <dgm:spPr/>
      <dgm:t>
        <a:bodyPr/>
        <a:lstStyle/>
        <a:p>
          <a:endParaRPr lang="es-ES" sz="1000" dirty="0"/>
        </a:p>
      </dgm:t>
    </dgm:pt>
    <dgm:pt modelId="{748E6D85-2943-45DE-839F-0E176DBB3E66}" type="parTrans" cxnId="{E9BEAF14-F228-408F-B314-C1EF17FA30CF}">
      <dgm:prSet/>
      <dgm:spPr/>
      <dgm:t>
        <a:bodyPr/>
        <a:lstStyle/>
        <a:p>
          <a:endParaRPr lang="es-ES"/>
        </a:p>
      </dgm:t>
    </dgm:pt>
    <dgm:pt modelId="{7BABF361-6556-412F-A044-B8CA55F18270}" type="sibTrans" cxnId="{E9BEAF14-F228-408F-B314-C1EF17FA30CF}">
      <dgm:prSet/>
      <dgm:spPr/>
      <dgm:t>
        <a:bodyPr/>
        <a:lstStyle/>
        <a:p>
          <a:endParaRPr lang="es-ES"/>
        </a:p>
      </dgm:t>
    </dgm:pt>
    <dgm:pt modelId="{F887A3DE-D86D-4ACD-BAB7-558C497CBBF5}">
      <dgm:prSet custT="1"/>
      <dgm:spPr/>
      <dgm:t>
        <a:bodyPr/>
        <a:lstStyle/>
        <a:p>
          <a:r>
            <a:rPr lang="es-ES" sz="1300" dirty="0"/>
            <a:t>Proceso 1: 29-11-2016 o a contar de la fecha de su ingreso a la planta de profesionales ,si fuere posterior.</a:t>
          </a:r>
        </a:p>
      </dgm:t>
    </dgm:pt>
    <dgm:pt modelId="{EF687E58-C49E-413B-834A-07D51D73CF23}" type="parTrans" cxnId="{340A8BF2-4179-4A01-99DB-9B5C987879CB}">
      <dgm:prSet/>
      <dgm:spPr/>
      <dgm:t>
        <a:bodyPr/>
        <a:lstStyle/>
        <a:p>
          <a:endParaRPr lang="es-ES"/>
        </a:p>
      </dgm:t>
    </dgm:pt>
    <dgm:pt modelId="{0F631855-B91C-4C61-AC58-03D5C4319DBB}" type="sibTrans" cxnId="{340A8BF2-4179-4A01-99DB-9B5C987879CB}">
      <dgm:prSet/>
      <dgm:spPr/>
      <dgm:t>
        <a:bodyPr/>
        <a:lstStyle/>
        <a:p>
          <a:endParaRPr lang="es-ES"/>
        </a:p>
      </dgm:t>
    </dgm:pt>
    <dgm:pt modelId="{1156B59A-B44E-4D5D-908D-44EB9AEFE0D8}">
      <dgm:prSet custT="1"/>
      <dgm:spPr/>
      <dgm:t>
        <a:bodyPr/>
        <a:lstStyle/>
        <a:p>
          <a:r>
            <a:rPr lang="es-ES" sz="1300" dirty="0"/>
            <a:t>Proceso 2: 01-09-2018 o a contar de la fecha de su ingreso a la planta de profesionales, si fuere posterior.</a:t>
          </a:r>
        </a:p>
      </dgm:t>
    </dgm:pt>
    <dgm:pt modelId="{F9402368-A183-47D0-A519-A4D5E53ACEBB}" type="parTrans" cxnId="{8F379DCA-B9C4-4FA2-A990-82FDDAE16A86}">
      <dgm:prSet/>
      <dgm:spPr/>
      <dgm:t>
        <a:bodyPr/>
        <a:lstStyle/>
        <a:p>
          <a:endParaRPr lang="es-ES"/>
        </a:p>
      </dgm:t>
    </dgm:pt>
    <dgm:pt modelId="{247BCCB9-E2AD-4220-AEBC-FA41BF393D23}" type="sibTrans" cxnId="{8F379DCA-B9C4-4FA2-A990-82FDDAE16A86}">
      <dgm:prSet/>
      <dgm:spPr/>
      <dgm:t>
        <a:bodyPr/>
        <a:lstStyle/>
        <a:p>
          <a:endParaRPr lang="es-ES"/>
        </a:p>
      </dgm:t>
    </dgm:pt>
    <dgm:pt modelId="{E5B1674E-F243-409C-A4F0-BDCF07EC20C0}">
      <dgm:prSet custT="1"/>
      <dgm:spPr/>
      <dgm:t>
        <a:bodyPr/>
        <a:lstStyle/>
        <a:p>
          <a:endParaRPr lang="es-ES" sz="1300" dirty="0"/>
        </a:p>
      </dgm:t>
    </dgm:pt>
    <dgm:pt modelId="{36F34699-5D66-47DB-B8A4-C73CCEB3172B}" type="parTrans" cxnId="{861E790E-9503-47DA-98BC-C9FFF0AC46C4}">
      <dgm:prSet/>
      <dgm:spPr/>
      <dgm:t>
        <a:bodyPr/>
        <a:lstStyle/>
        <a:p>
          <a:endParaRPr lang="es-ES"/>
        </a:p>
      </dgm:t>
    </dgm:pt>
    <dgm:pt modelId="{AE0E7729-4D26-47BD-940C-6EE8F53243F8}" type="sibTrans" cxnId="{861E790E-9503-47DA-98BC-C9FFF0AC46C4}">
      <dgm:prSet/>
      <dgm:spPr/>
      <dgm:t>
        <a:bodyPr/>
        <a:lstStyle/>
        <a:p>
          <a:endParaRPr lang="es-ES"/>
        </a:p>
      </dgm:t>
    </dgm:pt>
    <dgm:pt modelId="{0BAAB03D-3C19-4F9B-9AD9-1941ECE8E4E7}">
      <dgm:prSet/>
      <dgm:spPr>
        <a:noFill/>
      </dgm:spPr>
      <dgm:t>
        <a:bodyPr/>
        <a:lstStyle/>
        <a:p>
          <a:endParaRPr lang="es-ES" dirty="0"/>
        </a:p>
      </dgm:t>
    </dgm:pt>
    <dgm:pt modelId="{DB06B7E6-E7CE-4946-BF81-62C174CC768F}" type="parTrans" cxnId="{53E244C6-772C-4192-A0FA-3AE9873778AD}">
      <dgm:prSet/>
      <dgm:spPr/>
      <dgm:t>
        <a:bodyPr/>
        <a:lstStyle/>
        <a:p>
          <a:endParaRPr lang="es-ES"/>
        </a:p>
      </dgm:t>
    </dgm:pt>
    <dgm:pt modelId="{30211D48-D9D2-404D-A147-84AED525C44A}" type="sibTrans" cxnId="{53E244C6-772C-4192-A0FA-3AE9873778AD}">
      <dgm:prSet/>
      <dgm:spPr/>
      <dgm:t>
        <a:bodyPr/>
        <a:lstStyle/>
        <a:p>
          <a:endParaRPr lang="es-ES"/>
        </a:p>
      </dgm:t>
    </dgm:pt>
    <dgm:pt modelId="{203B8396-CDF2-47F8-9E94-4650FADBBE3D}" type="pres">
      <dgm:prSet presAssocID="{BF703E5D-CB40-46CB-9CAE-D87BFF6880E9}" presName="Name0" presStyleCnt="0">
        <dgm:presLayoutVars>
          <dgm:dir/>
          <dgm:animLvl val="lvl"/>
          <dgm:resizeHandles val="exact"/>
        </dgm:presLayoutVars>
      </dgm:prSet>
      <dgm:spPr/>
    </dgm:pt>
    <dgm:pt modelId="{25B92CA6-EB5C-4770-A8CC-A6CBFD952C36}" type="pres">
      <dgm:prSet presAssocID="{3A778810-84FA-46EE-8F3D-8530BC9A9CFB}" presName="linNode" presStyleCnt="0"/>
      <dgm:spPr/>
    </dgm:pt>
    <dgm:pt modelId="{64490B3B-9AA6-4BB5-B5F7-81C484A584E9}" type="pres">
      <dgm:prSet presAssocID="{3A778810-84FA-46EE-8F3D-8530BC9A9CF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183E1800-38EC-449D-94D0-009B3909CA78}" type="pres">
      <dgm:prSet presAssocID="{3A778810-84FA-46EE-8F3D-8530BC9A9CFB}" presName="descendantText" presStyleLbl="alignAccFollowNode1" presStyleIdx="0" presStyleCnt="3">
        <dgm:presLayoutVars>
          <dgm:bulletEnabled val="1"/>
        </dgm:presLayoutVars>
      </dgm:prSet>
      <dgm:spPr/>
    </dgm:pt>
    <dgm:pt modelId="{247136A7-5B81-4D14-AAEF-04C011270069}" type="pres">
      <dgm:prSet presAssocID="{A3101C56-29CA-448E-AE26-6977E5C925B1}" presName="sp" presStyleCnt="0"/>
      <dgm:spPr/>
    </dgm:pt>
    <dgm:pt modelId="{C161035D-169B-49DE-8150-A76316F20F69}" type="pres">
      <dgm:prSet presAssocID="{358FBAE6-EDCA-45FD-A006-1B2E049ABADB}" presName="linNode" presStyleCnt="0"/>
      <dgm:spPr/>
    </dgm:pt>
    <dgm:pt modelId="{33569186-8AE8-467D-9F42-46F7B5CFB373}" type="pres">
      <dgm:prSet presAssocID="{358FBAE6-EDCA-45FD-A006-1B2E049ABADB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D8A1E89-FA50-4B9E-AD0E-1B99E780236A}" type="pres">
      <dgm:prSet presAssocID="{358FBAE6-EDCA-45FD-A006-1B2E049ABADB}" presName="descendantText" presStyleLbl="alignAccFollowNode1" presStyleIdx="1" presStyleCnt="3">
        <dgm:presLayoutVars>
          <dgm:bulletEnabled val="1"/>
        </dgm:presLayoutVars>
      </dgm:prSet>
      <dgm:spPr/>
    </dgm:pt>
    <dgm:pt modelId="{4E168023-C76F-44A0-A4A2-916712CEE7B0}" type="pres">
      <dgm:prSet presAssocID="{C2EF53D5-5653-4B72-A0BC-FD3CA54B8938}" presName="sp" presStyleCnt="0"/>
      <dgm:spPr/>
    </dgm:pt>
    <dgm:pt modelId="{5634AFD0-3286-49BC-A60D-E6BFFAD2BED4}" type="pres">
      <dgm:prSet presAssocID="{88692DC3-E656-4297-9A2A-F1980746C4ED}" presName="linNode" presStyleCnt="0"/>
      <dgm:spPr/>
    </dgm:pt>
    <dgm:pt modelId="{C9630988-1416-420A-B0B6-2C2E8794796F}" type="pres">
      <dgm:prSet presAssocID="{88692DC3-E656-4297-9A2A-F1980746C4E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AFDF0BF9-C86D-49BF-BFD4-77A6D094BE47}" type="pres">
      <dgm:prSet presAssocID="{88692DC3-E656-4297-9A2A-F1980746C4ED}" presName="descendantText" presStyleLbl="alignAccFollowNode1" presStyleIdx="2" presStyleCnt="3">
        <dgm:presLayoutVars>
          <dgm:bulletEnabled val="1"/>
        </dgm:presLayoutVars>
      </dgm:prSet>
      <dgm:spPr/>
    </dgm:pt>
    <dgm:pt modelId="{DAA98451-CF93-4038-AA35-27FE04130BBA}" type="pres">
      <dgm:prSet presAssocID="{92503577-F719-41F4-9C6E-4EA495D7C38D}" presName="sp" presStyleCnt="0"/>
      <dgm:spPr/>
    </dgm:pt>
    <dgm:pt modelId="{390D64E1-7487-4632-9D00-163FAA57F349}" type="pres">
      <dgm:prSet presAssocID="{0BAAB03D-3C19-4F9B-9AD9-1941ECE8E4E7}" presName="linNode" presStyleCnt="0"/>
      <dgm:spPr/>
    </dgm:pt>
    <dgm:pt modelId="{E74DAE05-EA65-4CBF-8E55-4DD3D59B8EC8}" type="pres">
      <dgm:prSet presAssocID="{0BAAB03D-3C19-4F9B-9AD9-1941ECE8E4E7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16DC1502-4D2C-42F4-B98F-CDCB27FF8285}" srcId="{358FBAE6-EDCA-45FD-A006-1B2E049ABADB}" destId="{623E2828-B1B2-42E3-A28C-6C47B1916EE0}" srcOrd="0" destOrd="0" parTransId="{3B923472-CD1B-43A9-9FD9-9244F34641BB}" sibTransId="{480CBF31-7CD5-4215-B745-3D9717B213DE}"/>
    <dgm:cxn modelId="{03E98E07-BD9F-4859-8A30-47213328072A}" type="presOf" srcId="{88692DC3-E656-4297-9A2A-F1980746C4ED}" destId="{C9630988-1416-420A-B0B6-2C2E8794796F}" srcOrd="0" destOrd="0" presId="urn:microsoft.com/office/officeart/2005/8/layout/vList5"/>
    <dgm:cxn modelId="{861E790E-9503-47DA-98BC-C9FFF0AC46C4}" srcId="{88692DC3-E656-4297-9A2A-F1980746C4ED}" destId="{E5B1674E-F243-409C-A4F0-BDCF07EC20C0}" srcOrd="3" destOrd="0" parTransId="{36F34699-5D66-47DB-B8A4-C73CCEB3172B}" sibTransId="{AE0E7729-4D26-47BD-940C-6EE8F53243F8}"/>
    <dgm:cxn modelId="{0A03B810-48D1-47EE-88B3-6B08AD135BDF}" srcId="{3A778810-84FA-46EE-8F3D-8530BC9A9CFB}" destId="{DB74D7D7-0613-4F8F-9874-56D33BA2C375}" srcOrd="1" destOrd="0" parTransId="{5BF1952F-392A-4F96-A49C-BEFD65B5D50C}" sibTransId="{F4C037D4-653B-44BD-9C23-7A03A9F6C3FB}"/>
    <dgm:cxn modelId="{E9BEAF14-F228-408F-B314-C1EF17FA30CF}" srcId="{88692DC3-E656-4297-9A2A-F1980746C4ED}" destId="{2323F32E-7AA0-4F8B-B0C3-60094FEC8D52}" srcOrd="0" destOrd="0" parTransId="{748E6D85-2943-45DE-839F-0E176DBB3E66}" sibTransId="{7BABF361-6556-412F-A044-B8CA55F18270}"/>
    <dgm:cxn modelId="{057CF914-14C0-4A38-B5C0-E76123ACE271}" type="presOf" srcId="{5B8A0FB4-47DE-4B6D-A0ED-E0107067DC4A}" destId="{ED8A1E89-FA50-4B9E-AD0E-1B99E780236A}" srcOrd="0" destOrd="2" presId="urn:microsoft.com/office/officeart/2005/8/layout/vList5"/>
    <dgm:cxn modelId="{387B0722-96BC-49CC-873A-47BCAAD85C9F}" srcId="{BF703E5D-CB40-46CB-9CAE-D87BFF6880E9}" destId="{358FBAE6-EDCA-45FD-A006-1B2E049ABADB}" srcOrd="1" destOrd="0" parTransId="{7AB99947-0EA1-44C1-B7D1-DB5D66E1E877}" sibTransId="{C2EF53D5-5653-4B72-A0BC-FD3CA54B8938}"/>
    <dgm:cxn modelId="{00B60626-0957-4DB3-85BC-7E8F26B610DF}" type="presOf" srcId="{A403A309-10FC-4B4F-A603-CAC73EABD761}" destId="{ED8A1E89-FA50-4B9E-AD0E-1B99E780236A}" srcOrd="0" destOrd="3" presId="urn:microsoft.com/office/officeart/2005/8/layout/vList5"/>
    <dgm:cxn modelId="{E640D437-CD73-4AB6-844F-B214251CE6DC}" srcId="{358FBAE6-EDCA-45FD-A006-1B2E049ABADB}" destId="{5B8A0FB4-47DE-4B6D-A0ED-E0107067DC4A}" srcOrd="2" destOrd="0" parTransId="{D852A317-D5E9-448F-B4C8-02295288D411}" sibTransId="{8CB2FA84-F1F4-49EA-9CBD-8A847410DEDD}"/>
    <dgm:cxn modelId="{140F9D38-38AB-46C5-8CBF-4CC1C25EC16D}" type="presOf" srcId="{7519EA9B-3D8B-4D8A-9068-33A295560746}" destId="{183E1800-38EC-449D-94D0-009B3909CA78}" srcOrd="0" destOrd="4" presId="urn:microsoft.com/office/officeart/2005/8/layout/vList5"/>
    <dgm:cxn modelId="{B4D1863F-F3EC-4698-ABC9-7FDE240154AE}" srcId="{358FBAE6-EDCA-45FD-A006-1B2E049ABADB}" destId="{A403A309-10FC-4B4F-A603-CAC73EABD761}" srcOrd="3" destOrd="0" parTransId="{6BBFE3A1-98AD-44B4-AB3D-B493930CCFAF}" sibTransId="{22788015-C7CD-4089-93B9-9E4ACF3CA634}"/>
    <dgm:cxn modelId="{33EA0540-800C-4D66-9330-74F0D96537BE}" type="presOf" srcId="{84774712-FED8-48BA-80D0-B14B6D38DAA7}" destId="{183E1800-38EC-449D-94D0-009B3909CA78}" srcOrd="0" destOrd="2" presId="urn:microsoft.com/office/officeart/2005/8/layout/vList5"/>
    <dgm:cxn modelId="{DB4A495E-DC22-4A67-AB26-BAF61AEC44C8}" type="presOf" srcId="{358FBAE6-EDCA-45FD-A006-1B2E049ABADB}" destId="{33569186-8AE8-467D-9F42-46F7B5CFB373}" srcOrd="0" destOrd="0" presId="urn:microsoft.com/office/officeart/2005/8/layout/vList5"/>
    <dgm:cxn modelId="{9C032B41-1627-4347-BD60-FFA1B623B9D2}" srcId="{3A778810-84FA-46EE-8F3D-8530BC9A9CFB}" destId="{84774712-FED8-48BA-80D0-B14B6D38DAA7}" srcOrd="2" destOrd="0" parTransId="{CFC8D748-BC97-47BD-A557-373A6E5977E4}" sibTransId="{527E596E-B3C0-4353-90B9-FF8C0CBE31F5}"/>
    <dgm:cxn modelId="{69F79944-E16B-45D8-B470-CAF423004502}" srcId="{3A778810-84FA-46EE-8F3D-8530BC9A9CFB}" destId="{79E332C7-494F-4CF8-AB28-B6031F1825FD}" srcOrd="3" destOrd="0" parTransId="{FF27B769-B105-4876-94A4-4C018C644F69}" sibTransId="{79EB95A6-36F5-4905-9C41-D8F23BBAF49A}"/>
    <dgm:cxn modelId="{1832D36D-ACC7-4C9F-A650-C4D10A6ECAE5}" srcId="{3A778810-84FA-46EE-8F3D-8530BC9A9CFB}" destId="{B579B115-09E6-41AF-B756-D6FA0D33D2DE}" srcOrd="0" destOrd="0" parTransId="{2ADBE1F0-2C51-4D3D-8828-6C5D89A4EF07}" sibTransId="{09E53128-B4E6-4E16-A7AE-A1E34BFBD230}"/>
    <dgm:cxn modelId="{0C48C06F-1B03-4470-8998-99B37E8066D0}" srcId="{BF703E5D-CB40-46CB-9CAE-D87BFF6880E9}" destId="{3A778810-84FA-46EE-8F3D-8530BC9A9CFB}" srcOrd="0" destOrd="0" parTransId="{89CC570B-231C-4213-81E6-A1A3B69AC243}" sibTransId="{A3101C56-29CA-448E-AE26-6977E5C925B1}"/>
    <dgm:cxn modelId="{B7EBF059-BF65-4FC3-B11B-E36AB67230B4}" type="presOf" srcId="{B579B115-09E6-41AF-B756-D6FA0D33D2DE}" destId="{183E1800-38EC-449D-94D0-009B3909CA78}" srcOrd="0" destOrd="0" presId="urn:microsoft.com/office/officeart/2005/8/layout/vList5"/>
    <dgm:cxn modelId="{AC14445A-6062-4E6F-946D-40242E295CDA}" type="presOf" srcId="{3A778810-84FA-46EE-8F3D-8530BC9A9CFB}" destId="{64490B3B-9AA6-4BB5-B5F7-81C484A584E9}" srcOrd="0" destOrd="0" presId="urn:microsoft.com/office/officeart/2005/8/layout/vList5"/>
    <dgm:cxn modelId="{C69EAB87-2E05-4B90-BDFA-0744235595C3}" type="presOf" srcId="{BF703E5D-CB40-46CB-9CAE-D87BFF6880E9}" destId="{203B8396-CDF2-47F8-9E94-4650FADBBE3D}" srcOrd="0" destOrd="0" presId="urn:microsoft.com/office/officeart/2005/8/layout/vList5"/>
    <dgm:cxn modelId="{F2C8268B-1687-47A8-9A53-C84AA8167590}" type="presOf" srcId="{0BAAB03D-3C19-4F9B-9AD9-1941ECE8E4E7}" destId="{E74DAE05-EA65-4CBF-8E55-4DD3D59B8EC8}" srcOrd="0" destOrd="0" presId="urn:microsoft.com/office/officeart/2005/8/layout/vList5"/>
    <dgm:cxn modelId="{5638768F-C536-45A0-A568-869A52E4912D}" srcId="{3A778810-84FA-46EE-8F3D-8530BC9A9CFB}" destId="{7519EA9B-3D8B-4D8A-9068-33A295560746}" srcOrd="4" destOrd="0" parTransId="{62F3525F-77FA-44F7-8DB9-F5F10DBAEDB6}" sibTransId="{5428C00A-A596-486C-A70C-346FEC622E3B}"/>
    <dgm:cxn modelId="{788D5F9D-EAF3-4EA1-876A-CB07D413CB59}" type="presOf" srcId="{623E2828-B1B2-42E3-A28C-6C47B1916EE0}" destId="{ED8A1E89-FA50-4B9E-AD0E-1B99E780236A}" srcOrd="0" destOrd="0" presId="urn:microsoft.com/office/officeart/2005/8/layout/vList5"/>
    <dgm:cxn modelId="{875CD1A5-936B-4D7D-89B6-4651131F5AB0}" type="presOf" srcId="{DB74D7D7-0613-4F8F-9874-56D33BA2C375}" destId="{183E1800-38EC-449D-94D0-009B3909CA78}" srcOrd="0" destOrd="1" presId="urn:microsoft.com/office/officeart/2005/8/layout/vList5"/>
    <dgm:cxn modelId="{442CDFC1-80EF-4E54-9E62-FA003DAD1A7C}" type="presOf" srcId="{E5B1674E-F243-409C-A4F0-BDCF07EC20C0}" destId="{AFDF0BF9-C86D-49BF-BFD4-77A6D094BE47}" srcOrd="0" destOrd="3" presId="urn:microsoft.com/office/officeart/2005/8/layout/vList5"/>
    <dgm:cxn modelId="{B957B3C2-075B-457B-8822-AFC88F296070}" type="presOf" srcId="{2323F32E-7AA0-4F8B-B0C3-60094FEC8D52}" destId="{AFDF0BF9-C86D-49BF-BFD4-77A6D094BE47}" srcOrd="0" destOrd="0" presId="urn:microsoft.com/office/officeart/2005/8/layout/vList5"/>
    <dgm:cxn modelId="{53E244C6-772C-4192-A0FA-3AE9873778AD}" srcId="{BF703E5D-CB40-46CB-9CAE-D87BFF6880E9}" destId="{0BAAB03D-3C19-4F9B-9AD9-1941ECE8E4E7}" srcOrd="3" destOrd="0" parTransId="{DB06B7E6-E7CE-4946-BF81-62C174CC768F}" sibTransId="{30211D48-D9D2-404D-A147-84AED525C44A}"/>
    <dgm:cxn modelId="{62342BC9-8914-4214-B1C0-4E47CF6EDF08}" type="presOf" srcId="{F887A3DE-D86D-4ACD-BAB7-558C497CBBF5}" destId="{AFDF0BF9-C86D-49BF-BFD4-77A6D094BE47}" srcOrd="0" destOrd="1" presId="urn:microsoft.com/office/officeart/2005/8/layout/vList5"/>
    <dgm:cxn modelId="{8F379DCA-B9C4-4FA2-A990-82FDDAE16A86}" srcId="{88692DC3-E656-4297-9A2A-F1980746C4ED}" destId="{1156B59A-B44E-4D5D-908D-44EB9AEFE0D8}" srcOrd="2" destOrd="0" parTransId="{F9402368-A183-47D0-A519-A4D5E53ACEBB}" sibTransId="{247BCCB9-E2AD-4220-AEBC-FA41BF393D23}"/>
    <dgm:cxn modelId="{B7E82DD1-58A0-4A2C-B45B-8A583D543018}" srcId="{BF703E5D-CB40-46CB-9CAE-D87BFF6880E9}" destId="{88692DC3-E656-4297-9A2A-F1980746C4ED}" srcOrd="2" destOrd="0" parTransId="{264A4895-4C23-4E30-A884-40AB2C4147C3}" sibTransId="{92503577-F719-41F4-9C6E-4EA495D7C38D}"/>
    <dgm:cxn modelId="{B13D3DD2-D839-4C9E-8F43-01A2AED11F54}" srcId="{358FBAE6-EDCA-45FD-A006-1B2E049ABADB}" destId="{E0FE0E6D-1EB3-412F-87A6-C3FCD9C0AFA6}" srcOrd="1" destOrd="0" parTransId="{AAF932D4-C32E-4C3E-AB1A-DEB39E5E3B13}" sibTransId="{83B9EAD6-A3AF-495A-8C51-5AB86CA7860C}"/>
    <dgm:cxn modelId="{C47A41EB-7F40-416C-BD56-FF39FDFDFE32}" type="presOf" srcId="{79E332C7-494F-4CF8-AB28-B6031F1825FD}" destId="{183E1800-38EC-449D-94D0-009B3909CA78}" srcOrd="0" destOrd="3" presId="urn:microsoft.com/office/officeart/2005/8/layout/vList5"/>
    <dgm:cxn modelId="{4081F1EB-7994-4085-9E9A-F9E0F4D53CF7}" type="presOf" srcId="{E0FE0E6D-1EB3-412F-87A6-C3FCD9C0AFA6}" destId="{ED8A1E89-FA50-4B9E-AD0E-1B99E780236A}" srcOrd="0" destOrd="1" presId="urn:microsoft.com/office/officeart/2005/8/layout/vList5"/>
    <dgm:cxn modelId="{340A8BF2-4179-4A01-99DB-9B5C987879CB}" srcId="{88692DC3-E656-4297-9A2A-F1980746C4ED}" destId="{F887A3DE-D86D-4ACD-BAB7-558C497CBBF5}" srcOrd="1" destOrd="0" parTransId="{EF687E58-C49E-413B-834A-07D51D73CF23}" sibTransId="{0F631855-B91C-4C61-AC58-03D5C4319DBB}"/>
    <dgm:cxn modelId="{CF1AADFC-D0DD-40CD-9BCA-ACCB831D68B9}" type="presOf" srcId="{1156B59A-B44E-4D5D-908D-44EB9AEFE0D8}" destId="{AFDF0BF9-C86D-49BF-BFD4-77A6D094BE47}" srcOrd="0" destOrd="2" presId="urn:microsoft.com/office/officeart/2005/8/layout/vList5"/>
    <dgm:cxn modelId="{E415A4C8-ED09-4017-BA8D-C4964B27A36A}" type="presParOf" srcId="{203B8396-CDF2-47F8-9E94-4650FADBBE3D}" destId="{25B92CA6-EB5C-4770-A8CC-A6CBFD952C36}" srcOrd="0" destOrd="0" presId="urn:microsoft.com/office/officeart/2005/8/layout/vList5"/>
    <dgm:cxn modelId="{AB59D9D7-53C8-4A8E-A0C4-2D6363FEA804}" type="presParOf" srcId="{25B92CA6-EB5C-4770-A8CC-A6CBFD952C36}" destId="{64490B3B-9AA6-4BB5-B5F7-81C484A584E9}" srcOrd="0" destOrd="0" presId="urn:microsoft.com/office/officeart/2005/8/layout/vList5"/>
    <dgm:cxn modelId="{3369756A-341B-49D4-A877-2C9E197649B4}" type="presParOf" srcId="{25B92CA6-EB5C-4770-A8CC-A6CBFD952C36}" destId="{183E1800-38EC-449D-94D0-009B3909CA78}" srcOrd="1" destOrd="0" presId="urn:microsoft.com/office/officeart/2005/8/layout/vList5"/>
    <dgm:cxn modelId="{AF15E74E-6786-4839-B43A-BDF769552661}" type="presParOf" srcId="{203B8396-CDF2-47F8-9E94-4650FADBBE3D}" destId="{247136A7-5B81-4D14-AAEF-04C011270069}" srcOrd="1" destOrd="0" presId="urn:microsoft.com/office/officeart/2005/8/layout/vList5"/>
    <dgm:cxn modelId="{CAF043AE-D614-4907-971A-F960F7EBADDD}" type="presParOf" srcId="{203B8396-CDF2-47F8-9E94-4650FADBBE3D}" destId="{C161035D-169B-49DE-8150-A76316F20F69}" srcOrd="2" destOrd="0" presId="urn:microsoft.com/office/officeart/2005/8/layout/vList5"/>
    <dgm:cxn modelId="{A7FE9DAD-ED88-43D8-A906-E39A35251385}" type="presParOf" srcId="{C161035D-169B-49DE-8150-A76316F20F69}" destId="{33569186-8AE8-467D-9F42-46F7B5CFB373}" srcOrd="0" destOrd="0" presId="urn:microsoft.com/office/officeart/2005/8/layout/vList5"/>
    <dgm:cxn modelId="{00F843BB-0D39-444C-ACBF-353E3D9FC9AC}" type="presParOf" srcId="{C161035D-169B-49DE-8150-A76316F20F69}" destId="{ED8A1E89-FA50-4B9E-AD0E-1B99E780236A}" srcOrd="1" destOrd="0" presId="urn:microsoft.com/office/officeart/2005/8/layout/vList5"/>
    <dgm:cxn modelId="{0F65B6B3-485A-4238-86B1-C38FA6FDE068}" type="presParOf" srcId="{203B8396-CDF2-47F8-9E94-4650FADBBE3D}" destId="{4E168023-C76F-44A0-A4A2-916712CEE7B0}" srcOrd="3" destOrd="0" presId="urn:microsoft.com/office/officeart/2005/8/layout/vList5"/>
    <dgm:cxn modelId="{FA42626D-1202-4BDF-82A9-BC037D3742F9}" type="presParOf" srcId="{203B8396-CDF2-47F8-9E94-4650FADBBE3D}" destId="{5634AFD0-3286-49BC-A60D-E6BFFAD2BED4}" srcOrd="4" destOrd="0" presId="urn:microsoft.com/office/officeart/2005/8/layout/vList5"/>
    <dgm:cxn modelId="{6D9B5A3A-0EA9-444E-93A1-80F61A5C2420}" type="presParOf" srcId="{5634AFD0-3286-49BC-A60D-E6BFFAD2BED4}" destId="{C9630988-1416-420A-B0B6-2C2E8794796F}" srcOrd="0" destOrd="0" presId="urn:microsoft.com/office/officeart/2005/8/layout/vList5"/>
    <dgm:cxn modelId="{07500634-FD6C-4FE2-BA50-143F575479D2}" type="presParOf" srcId="{5634AFD0-3286-49BC-A60D-E6BFFAD2BED4}" destId="{AFDF0BF9-C86D-49BF-BFD4-77A6D094BE47}" srcOrd="1" destOrd="0" presId="urn:microsoft.com/office/officeart/2005/8/layout/vList5"/>
    <dgm:cxn modelId="{D8F6B81C-D580-49D7-9F42-D1C93A49817B}" type="presParOf" srcId="{203B8396-CDF2-47F8-9E94-4650FADBBE3D}" destId="{DAA98451-CF93-4038-AA35-27FE04130BBA}" srcOrd="5" destOrd="0" presId="urn:microsoft.com/office/officeart/2005/8/layout/vList5"/>
    <dgm:cxn modelId="{76CE1FAD-0178-4FAC-9C6C-81F61EF48BB8}" type="presParOf" srcId="{203B8396-CDF2-47F8-9E94-4650FADBBE3D}" destId="{390D64E1-7487-4632-9D00-163FAA57F349}" srcOrd="6" destOrd="0" presId="urn:microsoft.com/office/officeart/2005/8/layout/vList5"/>
    <dgm:cxn modelId="{A4A74EFE-B85D-4C6A-823A-8E96E7C91032}" type="presParOf" srcId="{390D64E1-7487-4632-9D00-163FAA57F349}" destId="{E74DAE05-EA65-4CBF-8E55-4DD3D59B8EC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673D48-0881-4293-B0D1-624AD477D84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C5C27FD-1CFA-4635-A04A-5F9C9552522E}">
      <dgm:prSet phldrT="[Texto]" custT="1"/>
      <dgm:spPr/>
      <dgm:t>
        <a:bodyPr/>
        <a:lstStyle/>
        <a:p>
          <a:r>
            <a:rPr lang="es-ES" sz="1900" b="1" dirty="0"/>
            <a:t>48 días hábiles</a:t>
          </a:r>
        </a:p>
      </dgm:t>
    </dgm:pt>
    <dgm:pt modelId="{279F9FCA-4486-44E7-B128-490F6CF3FE93}" type="parTrans" cxnId="{A82020D7-BE53-4E56-B6CA-79F0D8D5D02B}">
      <dgm:prSet/>
      <dgm:spPr/>
      <dgm:t>
        <a:bodyPr/>
        <a:lstStyle/>
        <a:p>
          <a:endParaRPr lang="es-ES"/>
        </a:p>
      </dgm:t>
    </dgm:pt>
    <dgm:pt modelId="{AF6B321E-0F72-4701-9139-37D5AE943868}" type="sibTrans" cxnId="{A82020D7-BE53-4E56-B6CA-79F0D8D5D02B}">
      <dgm:prSet/>
      <dgm:spPr/>
      <dgm:t>
        <a:bodyPr/>
        <a:lstStyle/>
        <a:p>
          <a:endParaRPr lang="es-ES"/>
        </a:p>
      </dgm:t>
    </dgm:pt>
    <dgm:pt modelId="{498C1ADD-88F2-40FD-8A72-5D2BF9F2A9DE}" type="pres">
      <dgm:prSet presAssocID="{DA673D48-0881-4293-B0D1-624AD477D84C}" presName="cycle" presStyleCnt="0">
        <dgm:presLayoutVars>
          <dgm:dir/>
          <dgm:resizeHandles val="exact"/>
        </dgm:presLayoutVars>
      </dgm:prSet>
      <dgm:spPr/>
    </dgm:pt>
    <dgm:pt modelId="{D87FB81E-94A6-4371-B9A3-D6C4523B1EA0}" type="pres">
      <dgm:prSet presAssocID="{8C5C27FD-1CFA-4635-A04A-5F9C9552522E}" presName="node" presStyleLbl="node1" presStyleIdx="0" presStyleCnt="1" custRadScaleRad="400237" custRadScaleInc="-227">
        <dgm:presLayoutVars>
          <dgm:bulletEnabled val="1"/>
        </dgm:presLayoutVars>
      </dgm:prSet>
      <dgm:spPr/>
    </dgm:pt>
  </dgm:ptLst>
  <dgm:cxnLst>
    <dgm:cxn modelId="{0DF07F4F-CB02-493C-8E81-2CD4859DEDB7}" type="presOf" srcId="{8C5C27FD-1CFA-4635-A04A-5F9C9552522E}" destId="{D87FB81E-94A6-4371-B9A3-D6C4523B1EA0}" srcOrd="0" destOrd="0" presId="urn:microsoft.com/office/officeart/2005/8/layout/cycle2"/>
    <dgm:cxn modelId="{9AB498BF-CE68-4C6C-AF1C-3357FB9DEC1E}" type="presOf" srcId="{DA673D48-0881-4293-B0D1-624AD477D84C}" destId="{498C1ADD-88F2-40FD-8A72-5D2BF9F2A9DE}" srcOrd="0" destOrd="0" presId="urn:microsoft.com/office/officeart/2005/8/layout/cycle2"/>
    <dgm:cxn modelId="{A82020D7-BE53-4E56-B6CA-79F0D8D5D02B}" srcId="{DA673D48-0881-4293-B0D1-624AD477D84C}" destId="{8C5C27FD-1CFA-4635-A04A-5F9C9552522E}" srcOrd="0" destOrd="0" parTransId="{279F9FCA-4486-44E7-B128-490F6CF3FE93}" sibTransId="{AF6B321E-0F72-4701-9139-37D5AE943868}"/>
    <dgm:cxn modelId="{D5F93C4A-ECD8-49AC-AA8A-5A1A30287AB5}" type="presParOf" srcId="{498C1ADD-88F2-40FD-8A72-5D2BF9F2A9DE}" destId="{D87FB81E-94A6-4371-B9A3-D6C4523B1E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28AD33-5BFA-42C2-8A46-A318A75D8F9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2C5E7B4-4121-4A04-9000-E388CB4E1F6C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CL" sz="2000" dirty="0"/>
            <a:t>Experiencia laboral continua o discontinua en la planta de profesionales y/o directivos de carrera en calidad de titular, suplente y/o contrata.</a:t>
          </a:r>
        </a:p>
        <a:p>
          <a:r>
            <a:rPr lang="es-ES" sz="2000" dirty="0"/>
            <a:t>Puntaje Máximo Factor: 100 puntos - Ponderación: 40%</a:t>
          </a:r>
        </a:p>
      </dgm:t>
    </dgm:pt>
    <dgm:pt modelId="{69717000-5FA1-4B6B-9B13-56F49B152A64}" type="parTrans" cxnId="{B837899D-0CCC-4A84-9E20-E9F1A9BF26AB}">
      <dgm:prSet/>
      <dgm:spPr/>
      <dgm:t>
        <a:bodyPr/>
        <a:lstStyle/>
        <a:p>
          <a:endParaRPr lang="es-ES"/>
        </a:p>
      </dgm:t>
    </dgm:pt>
    <dgm:pt modelId="{4C4049C0-91CD-4BC9-BAE2-D1929D8644D4}" type="sibTrans" cxnId="{B837899D-0CCC-4A84-9E20-E9F1A9BF26AB}">
      <dgm:prSet/>
      <dgm:spPr/>
      <dgm:t>
        <a:bodyPr/>
        <a:lstStyle/>
        <a:p>
          <a:endParaRPr lang="es-ES"/>
        </a:p>
      </dgm:t>
    </dgm:pt>
    <dgm:pt modelId="{D856D7C3-B638-4386-AB06-882A0E3C6AB9}" type="pres">
      <dgm:prSet presAssocID="{4628AD33-5BFA-42C2-8A46-A318A75D8F9F}" presName="diagram" presStyleCnt="0">
        <dgm:presLayoutVars>
          <dgm:dir/>
          <dgm:resizeHandles val="exact"/>
        </dgm:presLayoutVars>
      </dgm:prSet>
      <dgm:spPr/>
    </dgm:pt>
    <dgm:pt modelId="{E8AB65FF-78AA-46A1-97B3-1C975FF4891D}" type="pres">
      <dgm:prSet presAssocID="{22C5E7B4-4121-4A04-9000-E388CB4E1F6C}" presName="node" presStyleLbl="node1" presStyleIdx="0" presStyleCnt="1" custScaleX="525128" custScaleY="124021" custLinFactNeighborX="-4194" custLinFactNeighborY="-19">
        <dgm:presLayoutVars>
          <dgm:bulletEnabled val="1"/>
        </dgm:presLayoutVars>
      </dgm:prSet>
      <dgm:spPr/>
    </dgm:pt>
  </dgm:ptLst>
  <dgm:cxnLst>
    <dgm:cxn modelId="{B837899D-0CCC-4A84-9E20-E9F1A9BF26AB}" srcId="{4628AD33-5BFA-42C2-8A46-A318A75D8F9F}" destId="{22C5E7B4-4121-4A04-9000-E388CB4E1F6C}" srcOrd="0" destOrd="0" parTransId="{69717000-5FA1-4B6B-9B13-56F49B152A64}" sibTransId="{4C4049C0-91CD-4BC9-BAE2-D1929D8644D4}"/>
    <dgm:cxn modelId="{C7E2F1D2-5F0D-420A-AD9A-4F98E28A4AB4}" type="presOf" srcId="{22C5E7B4-4121-4A04-9000-E388CB4E1F6C}" destId="{E8AB65FF-78AA-46A1-97B3-1C975FF4891D}" srcOrd="0" destOrd="0" presId="urn:microsoft.com/office/officeart/2005/8/layout/default"/>
    <dgm:cxn modelId="{92660AED-4E23-4885-8693-F0F376ABA622}" type="presOf" srcId="{4628AD33-5BFA-42C2-8A46-A318A75D8F9F}" destId="{D856D7C3-B638-4386-AB06-882A0E3C6AB9}" srcOrd="0" destOrd="0" presId="urn:microsoft.com/office/officeart/2005/8/layout/default"/>
    <dgm:cxn modelId="{0567DEB9-01A5-4E94-B100-12320728A691}" type="presParOf" srcId="{D856D7C3-B638-4386-AB06-882A0E3C6AB9}" destId="{E8AB65FF-78AA-46A1-97B3-1C975FF4891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28AD33-5BFA-42C2-8A46-A318A75D8F9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EB7329D-075E-45AE-ACBA-420E22D9DB44}">
      <dgm:prSet phldrT="[Texto]" custT="1"/>
      <dgm:spPr/>
      <dgm:t>
        <a:bodyPr/>
        <a:lstStyle/>
        <a:p>
          <a:r>
            <a:rPr lang="es-ES" sz="1100" dirty="0"/>
            <a:t>Antigüedad en el actual Servicio de Salud o sus Antecesores Legales</a:t>
          </a:r>
        </a:p>
        <a:p>
          <a:r>
            <a:rPr lang="es-ES" sz="1100" dirty="0"/>
            <a:t>Puntaje Máximo Subfactor: 200 puntos</a:t>
          </a:r>
        </a:p>
        <a:p>
          <a:r>
            <a:rPr lang="es-ES" sz="1100" dirty="0"/>
            <a:t>Ponderación: 50%</a:t>
          </a:r>
        </a:p>
      </dgm:t>
    </dgm:pt>
    <dgm:pt modelId="{C92B05CB-3405-4A89-A10A-67360A744A34}" type="parTrans" cxnId="{136F34A0-D4BB-4A28-B42C-F6351B822E5E}">
      <dgm:prSet/>
      <dgm:spPr/>
      <dgm:t>
        <a:bodyPr/>
        <a:lstStyle/>
        <a:p>
          <a:endParaRPr lang="es-ES" sz="1100"/>
        </a:p>
      </dgm:t>
    </dgm:pt>
    <dgm:pt modelId="{CFC4308B-B138-4487-A7A5-A99A41EAD73F}" type="sibTrans" cxnId="{136F34A0-D4BB-4A28-B42C-F6351B822E5E}">
      <dgm:prSet/>
      <dgm:spPr/>
      <dgm:t>
        <a:bodyPr/>
        <a:lstStyle/>
        <a:p>
          <a:endParaRPr lang="es-ES" sz="1100"/>
        </a:p>
      </dgm:t>
    </dgm:pt>
    <dgm:pt modelId="{1168783C-BDD0-4E6C-AA7D-CC08CC83A24C}">
      <dgm:prSet phldrT="[Texto]" custT="1"/>
      <dgm:spPr/>
      <dgm:t>
        <a:bodyPr/>
        <a:lstStyle/>
        <a:p>
          <a:r>
            <a:rPr lang="es-ES" sz="1100" dirty="0"/>
            <a:t>Antigüedad en otros Servicios de Salud o sus Antecesores Legales, ex corporaciones y Establecimientos Autónomos</a:t>
          </a:r>
        </a:p>
        <a:p>
          <a:r>
            <a:rPr lang="es-ES" sz="1100" dirty="0"/>
            <a:t>Puntaje Máximo Subfactor: 200 puntos</a:t>
          </a:r>
        </a:p>
        <a:p>
          <a:r>
            <a:rPr lang="es-ES" sz="1100" dirty="0"/>
            <a:t>Ponderación: 30%</a:t>
          </a:r>
        </a:p>
      </dgm:t>
    </dgm:pt>
    <dgm:pt modelId="{DBC4BC81-DEAF-46B5-BDFF-1C1FD389F0BD}" type="parTrans" cxnId="{01B87A2A-87EE-440C-97CF-5B33D780D33B}">
      <dgm:prSet/>
      <dgm:spPr/>
      <dgm:t>
        <a:bodyPr/>
        <a:lstStyle/>
        <a:p>
          <a:endParaRPr lang="es-ES" sz="1100"/>
        </a:p>
      </dgm:t>
    </dgm:pt>
    <dgm:pt modelId="{44175954-1434-429B-90C3-29EFCD2A0A35}" type="sibTrans" cxnId="{01B87A2A-87EE-440C-97CF-5B33D780D33B}">
      <dgm:prSet/>
      <dgm:spPr/>
      <dgm:t>
        <a:bodyPr/>
        <a:lstStyle/>
        <a:p>
          <a:endParaRPr lang="es-ES" sz="1100"/>
        </a:p>
      </dgm:t>
    </dgm:pt>
    <dgm:pt modelId="{9307B3A8-8B75-4F12-8F8C-AB344EFE97FD}">
      <dgm:prSet phldrT="[Texto]" custT="1"/>
      <dgm:spPr/>
      <dgm:t>
        <a:bodyPr/>
        <a:lstStyle/>
        <a:p>
          <a:r>
            <a:rPr lang="es-ES" sz="1100" dirty="0"/>
            <a:t>Antigüedad en otras instituciones de la Administración Pública</a:t>
          </a:r>
        </a:p>
        <a:p>
          <a:r>
            <a:rPr lang="es-ES" sz="1100" dirty="0"/>
            <a:t>Puntaje Máximo Subfactor: 200 puntos</a:t>
          </a:r>
        </a:p>
        <a:p>
          <a:r>
            <a:rPr lang="es-ES" sz="1100" dirty="0"/>
            <a:t>Ponderación: 20%</a:t>
          </a:r>
        </a:p>
      </dgm:t>
    </dgm:pt>
    <dgm:pt modelId="{16EDB1ED-B5CE-43D8-A3D5-D0AE4081857D}" type="parTrans" cxnId="{6050ACE7-64C6-4E12-8368-C263CE61FE47}">
      <dgm:prSet/>
      <dgm:spPr/>
      <dgm:t>
        <a:bodyPr/>
        <a:lstStyle/>
        <a:p>
          <a:endParaRPr lang="es-ES" sz="1100"/>
        </a:p>
      </dgm:t>
    </dgm:pt>
    <dgm:pt modelId="{7B0EFCB1-38E1-4BC6-8753-2D67A6B30F43}" type="sibTrans" cxnId="{6050ACE7-64C6-4E12-8368-C263CE61FE47}">
      <dgm:prSet/>
      <dgm:spPr/>
      <dgm:t>
        <a:bodyPr/>
        <a:lstStyle/>
        <a:p>
          <a:endParaRPr lang="es-ES" sz="1100"/>
        </a:p>
      </dgm:t>
    </dgm:pt>
    <dgm:pt modelId="{D856D7C3-B638-4386-AB06-882A0E3C6AB9}" type="pres">
      <dgm:prSet presAssocID="{4628AD33-5BFA-42C2-8A46-A318A75D8F9F}" presName="diagram" presStyleCnt="0">
        <dgm:presLayoutVars>
          <dgm:dir/>
          <dgm:resizeHandles val="exact"/>
        </dgm:presLayoutVars>
      </dgm:prSet>
      <dgm:spPr/>
    </dgm:pt>
    <dgm:pt modelId="{1CF16600-D99C-445C-876F-436EAB406A5F}" type="pres">
      <dgm:prSet presAssocID="{9EB7329D-075E-45AE-ACBA-420E22D9DB44}" presName="node" presStyleLbl="node1" presStyleIdx="0" presStyleCnt="3" custScaleX="112334" custScaleY="327052">
        <dgm:presLayoutVars>
          <dgm:bulletEnabled val="1"/>
        </dgm:presLayoutVars>
      </dgm:prSet>
      <dgm:spPr/>
    </dgm:pt>
    <dgm:pt modelId="{DE3077A2-BD99-4DB7-BAF8-6B0DAA91D304}" type="pres">
      <dgm:prSet presAssocID="{CFC4308B-B138-4487-A7A5-A99A41EAD73F}" presName="sibTrans" presStyleCnt="0"/>
      <dgm:spPr/>
    </dgm:pt>
    <dgm:pt modelId="{928D6D28-B84D-4C5A-9993-1961A95D4FB2}" type="pres">
      <dgm:prSet presAssocID="{1168783C-BDD0-4E6C-AA7D-CC08CC83A24C}" presName="node" presStyleLbl="node1" presStyleIdx="1" presStyleCnt="3" custScaleX="112334" custScaleY="327052">
        <dgm:presLayoutVars>
          <dgm:bulletEnabled val="1"/>
        </dgm:presLayoutVars>
      </dgm:prSet>
      <dgm:spPr/>
    </dgm:pt>
    <dgm:pt modelId="{0427AAE0-C94A-4FFE-8D11-C41D11BEA228}" type="pres">
      <dgm:prSet presAssocID="{44175954-1434-429B-90C3-29EFCD2A0A35}" presName="sibTrans" presStyleCnt="0"/>
      <dgm:spPr/>
    </dgm:pt>
    <dgm:pt modelId="{31F3F432-C1EB-4B80-98EB-B171A9973DE8}" type="pres">
      <dgm:prSet presAssocID="{9307B3A8-8B75-4F12-8F8C-AB344EFE97FD}" presName="node" presStyleLbl="node1" presStyleIdx="2" presStyleCnt="3" custScaleX="112334" custScaleY="327052">
        <dgm:presLayoutVars>
          <dgm:bulletEnabled val="1"/>
        </dgm:presLayoutVars>
      </dgm:prSet>
      <dgm:spPr/>
    </dgm:pt>
  </dgm:ptLst>
  <dgm:cxnLst>
    <dgm:cxn modelId="{01B87A2A-87EE-440C-97CF-5B33D780D33B}" srcId="{4628AD33-5BFA-42C2-8A46-A318A75D8F9F}" destId="{1168783C-BDD0-4E6C-AA7D-CC08CC83A24C}" srcOrd="1" destOrd="0" parTransId="{DBC4BC81-DEAF-46B5-BDFF-1C1FD389F0BD}" sibTransId="{44175954-1434-429B-90C3-29EFCD2A0A35}"/>
    <dgm:cxn modelId="{81CA393A-4FA4-481A-AF53-8201F182170E}" type="presOf" srcId="{1168783C-BDD0-4E6C-AA7D-CC08CC83A24C}" destId="{928D6D28-B84D-4C5A-9993-1961A95D4FB2}" srcOrd="0" destOrd="0" presId="urn:microsoft.com/office/officeart/2005/8/layout/default"/>
    <dgm:cxn modelId="{B5507396-A222-4DE5-B721-B1CA896D58D6}" type="presOf" srcId="{4628AD33-5BFA-42C2-8A46-A318A75D8F9F}" destId="{D856D7C3-B638-4386-AB06-882A0E3C6AB9}" srcOrd="0" destOrd="0" presId="urn:microsoft.com/office/officeart/2005/8/layout/default"/>
    <dgm:cxn modelId="{136F34A0-D4BB-4A28-B42C-F6351B822E5E}" srcId="{4628AD33-5BFA-42C2-8A46-A318A75D8F9F}" destId="{9EB7329D-075E-45AE-ACBA-420E22D9DB44}" srcOrd="0" destOrd="0" parTransId="{C92B05CB-3405-4A89-A10A-67360A744A34}" sibTransId="{CFC4308B-B138-4487-A7A5-A99A41EAD73F}"/>
    <dgm:cxn modelId="{4FB8A8CF-34C9-4063-A52A-59B5E84FACA0}" type="presOf" srcId="{9EB7329D-075E-45AE-ACBA-420E22D9DB44}" destId="{1CF16600-D99C-445C-876F-436EAB406A5F}" srcOrd="0" destOrd="0" presId="urn:microsoft.com/office/officeart/2005/8/layout/default"/>
    <dgm:cxn modelId="{6050ACE7-64C6-4E12-8368-C263CE61FE47}" srcId="{4628AD33-5BFA-42C2-8A46-A318A75D8F9F}" destId="{9307B3A8-8B75-4F12-8F8C-AB344EFE97FD}" srcOrd="2" destOrd="0" parTransId="{16EDB1ED-B5CE-43D8-A3D5-D0AE4081857D}" sibTransId="{7B0EFCB1-38E1-4BC6-8753-2D67A6B30F43}"/>
    <dgm:cxn modelId="{602856FB-D8E9-413B-87CC-A3378B11EC9D}" type="presOf" srcId="{9307B3A8-8B75-4F12-8F8C-AB344EFE97FD}" destId="{31F3F432-C1EB-4B80-98EB-B171A9973DE8}" srcOrd="0" destOrd="0" presId="urn:microsoft.com/office/officeart/2005/8/layout/default"/>
    <dgm:cxn modelId="{30506D65-4287-40BC-8EE3-AD04E13D7E0A}" type="presParOf" srcId="{D856D7C3-B638-4386-AB06-882A0E3C6AB9}" destId="{1CF16600-D99C-445C-876F-436EAB406A5F}" srcOrd="0" destOrd="0" presId="urn:microsoft.com/office/officeart/2005/8/layout/default"/>
    <dgm:cxn modelId="{48F4E933-B06E-48A5-A37B-2B46E94F7E1B}" type="presParOf" srcId="{D856D7C3-B638-4386-AB06-882A0E3C6AB9}" destId="{DE3077A2-BD99-4DB7-BAF8-6B0DAA91D304}" srcOrd="1" destOrd="0" presId="urn:microsoft.com/office/officeart/2005/8/layout/default"/>
    <dgm:cxn modelId="{C4EFD13C-450D-4164-AB67-4725094C9C32}" type="presParOf" srcId="{D856D7C3-B638-4386-AB06-882A0E3C6AB9}" destId="{928D6D28-B84D-4C5A-9993-1961A95D4FB2}" srcOrd="2" destOrd="0" presId="urn:microsoft.com/office/officeart/2005/8/layout/default"/>
    <dgm:cxn modelId="{F0566F0C-B753-4D40-8A34-4F2D57541609}" type="presParOf" srcId="{D856D7C3-B638-4386-AB06-882A0E3C6AB9}" destId="{0427AAE0-C94A-4FFE-8D11-C41D11BEA228}" srcOrd="3" destOrd="0" presId="urn:microsoft.com/office/officeart/2005/8/layout/default"/>
    <dgm:cxn modelId="{C20E8D8F-26B0-442B-B847-92DABD5C4446}" type="presParOf" srcId="{D856D7C3-B638-4386-AB06-882A0E3C6AB9}" destId="{31F3F432-C1EB-4B80-98EB-B171A9973DE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28AD33-5BFA-42C2-8A46-A318A75D8F9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2C5E7B4-4121-4A04-9000-E388CB4E1F6C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CL" sz="2000" dirty="0"/>
            <a:t>Cantidad de horas pedagógicas de capacitación pertinente, que hayan sido aprobadas como profesional y/o directivos de carrera, en calidad de titular, suplente y/o contrata, en los últimos 36 meses.</a:t>
          </a:r>
        </a:p>
        <a:p>
          <a:r>
            <a:rPr lang="es-ES" sz="2000" dirty="0"/>
            <a:t>Puntaje Máximo Factor: 100 puntos - Ponderación: 30%</a:t>
          </a:r>
        </a:p>
      </dgm:t>
    </dgm:pt>
    <dgm:pt modelId="{69717000-5FA1-4B6B-9B13-56F49B152A64}" type="parTrans" cxnId="{B837899D-0CCC-4A84-9E20-E9F1A9BF26AB}">
      <dgm:prSet/>
      <dgm:spPr/>
      <dgm:t>
        <a:bodyPr/>
        <a:lstStyle/>
        <a:p>
          <a:endParaRPr lang="es-ES"/>
        </a:p>
      </dgm:t>
    </dgm:pt>
    <dgm:pt modelId="{4C4049C0-91CD-4BC9-BAE2-D1929D8644D4}" type="sibTrans" cxnId="{B837899D-0CCC-4A84-9E20-E9F1A9BF26AB}">
      <dgm:prSet/>
      <dgm:spPr/>
      <dgm:t>
        <a:bodyPr/>
        <a:lstStyle/>
        <a:p>
          <a:endParaRPr lang="es-ES"/>
        </a:p>
      </dgm:t>
    </dgm:pt>
    <dgm:pt modelId="{D856D7C3-B638-4386-AB06-882A0E3C6AB9}" type="pres">
      <dgm:prSet presAssocID="{4628AD33-5BFA-42C2-8A46-A318A75D8F9F}" presName="diagram" presStyleCnt="0">
        <dgm:presLayoutVars>
          <dgm:dir/>
          <dgm:resizeHandles val="exact"/>
        </dgm:presLayoutVars>
      </dgm:prSet>
      <dgm:spPr/>
    </dgm:pt>
    <dgm:pt modelId="{E8AB65FF-78AA-46A1-97B3-1C975FF4891D}" type="pres">
      <dgm:prSet presAssocID="{22C5E7B4-4121-4A04-9000-E388CB4E1F6C}" presName="node" presStyleLbl="node1" presStyleIdx="0" presStyleCnt="1" custScaleX="597085" custScaleY="157061" custLinFactNeighborX="-22" custLinFactNeighborY="-33008">
        <dgm:presLayoutVars>
          <dgm:bulletEnabled val="1"/>
        </dgm:presLayoutVars>
      </dgm:prSet>
      <dgm:spPr/>
    </dgm:pt>
  </dgm:ptLst>
  <dgm:cxnLst>
    <dgm:cxn modelId="{67AF9A48-1BF9-4D8F-9587-E0CFBE7097F6}" type="presOf" srcId="{22C5E7B4-4121-4A04-9000-E388CB4E1F6C}" destId="{E8AB65FF-78AA-46A1-97B3-1C975FF4891D}" srcOrd="0" destOrd="0" presId="urn:microsoft.com/office/officeart/2005/8/layout/default"/>
    <dgm:cxn modelId="{B837899D-0CCC-4A84-9E20-E9F1A9BF26AB}" srcId="{4628AD33-5BFA-42C2-8A46-A318A75D8F9F}" destId="{22C5E7B4-4121-4A04-9000-E388CB4E1F6C}" srcOrd="0" destOrd="0" parTransId="{69717000-5FA1-4B6B-9B13-56F49B152A64}" sibTransId="{4C4049C0-91CD-4BC9-BAE2-D1929D8644D4}"/>
    <dgm:cxn modelId="{3967CFD4-CA89-4490-88CA-0AE6A52E1B46}" type="presOf" srcId="{4628AD33-5BFA-42C2-8A46-A318A75D8F9F}" destId="{D856D7C3-B638-4386-AB06-882A0E3C6AB9}" srcOrd="0" destOrd="0" presId="urn:microsoft.com/office/officeart/2005/8/layout/default"/>
    <dgm:cxn modelId="{C2045268-3F48-49AD-B5D2-378D234E01E3}" type="presParOf" srcId="{D856D7C3-B638-4386-AB06-882A0E3C6AB9}" destId="{E8AB65FF-78AA-46A1-97B3-1C975FF4891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72C76-3C16-4FA8-8DD6-9EE467ADDB7D}">
      <dsp:nvSpPr>
        <dsp:cNvPr id="0" name=""/>
        <dsp:cNvSpPr/>
      </dsp:nvSpPr>
      <dsp:spPr>
        <a:xfrm>
          <a:off x="2071335" y="0"/>
          <a:ext cx="2119595" cy="211981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AB43B8-8F56-4877-891C-C13B1B464C11}">
      <dsp:nvSpPr>
        <dsp:cNvPr id="0" name=""/>
        <dsp:cNvSpPr/>
      </dsp:nvSpPr>
      <dsp:spPr>
        <a:xfrm>
          <a:off x="2539308" y="767314"/>
          <a:ext cx="1182854" cy="59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rgbClr val="C00000"/>
              </a:solidFill>
            </a:rPr>
            <a:t>Art.1°</a:t>
          </a:r>
        </a:p>
      </dsp:txBody>
      <dsp:txXfrm>
        <a:off x="2539308" y="767314"/>
        <a:ext cx="1182854" cy="591366"/>
      </dsp:txXfrm>
    </dsp:sp>
    <dsp:sp modelId="{FD8C7F53-03CA-4DCB-BF30-F6D22AEFE6A1}">
      <dsp:nvSpPr>
        <dsp:cNvPr id="0" name=""/>
        <dsp:cNvSpPr/>
      </dsp:nvSpPr>
      <dsp:spPr>
        <a:xfrm>
          <a:off x="1482492" y="1218146"/>
          <a:ext cx="2119595" cy="211981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884240-B4EC-4C96-9DCE-6380CBDBA705}">
      <dsp:nvSpPr>
        <dsp:cNvPr id="0" name=""/>
        <dsp:cNvSpPr/>
      </dsp:nvSpPr>
      <dsp:spPr>
        <a:xfrm>
          <a:off x="1948080" y="1987709"/>
          <a:ext cx="1182854" cy="59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rgbClr val="C00000"/>
              </a:solidFill>
            </a:rPr>
            <a:t>Art.2°</a:t>
          </a:r>
        </a:p>
      </dsp:txBody>
      <dsp:txXfrm>
        <a:off x="1948080" y="1987709"/>
        <a:ext cx="1182854" cy="591366"/>
      </dsp:txXfrm>
    </dsp:sp>
    <dsp:sp modelId="{D70DF0B9-B272-4FE0-A0C5-B9582BFAED28}">
      <dsp:nvSpPr>
        <dsp:cNvPr id="0" name=""/>
        <dsp:cNvSpPr/>
      </dsp:nvSpPr>
      <dsp:spPr>
        <a:xfrm>
          <a:off x="2071335" y="2440790"/>
          <a:ext cx="2119595" cy="2119811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1E05A1-E03B-4F76-B112-D8101A2D4CE4}">
      <dsp:nvSpPr>
        <dsp:cNvPr id="0" name=""/>
        <dsp:cNvSpPr/>
      </dsp:nvSpPr>
      <dsp:spPr>
        <a:xfrm>
          <a:off x="2539308" y="3208104"/>
          <a:ext cx="1182854" cy="59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rgbClr val="C00000"/>
              </a:solidFill>
            </a:rPr>
            <a:t>Art.3°</a:t>
          </a:r>
        </a:p>
      </dsp:txBody>
      <dsp:txXfrm>
        <a:off x="2539308" y="3208104"/>
        <a:ext cx="1182854" cy="591366"/>
      </dsp:txXfrm>
    </dsp:sp>
    <dsp:sp modelId="{55686D27-24C8-47BA-AA4A-8CC6710170E1}">
      <dsp:nvSpPr>
        <dsp:cNvPr id="0" name=""/>
        <dsp:cNvSpPr/>
      </dsp:nvSpPr>
      <dsp:spPr>
        <a:xfrm>
          <a:off x="1633580" y="3799470"/>
          <a:ext cx="1820999" cy="182187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EE7110-C86D-4179-A6B7-F743C182F200}">
      <dsp:nvSpPr>
        <dsp:cNvPr id="0" name=""/>
        <dsp:cNvSpPr/>
      </dsp:nvSpPr>
      <dsp:spPr>
        <a:xfrm>
          <a:off x="1869869" y="4428499"/>
          <a:ext cx="1406532" cy="59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C00000"/>
              </a:solidFill>
            </a:rPr>
            <a:t>Disposiciones Transitorias</a:t>
          </a:r>
        </a:p>
      </dsp:txBody>
      <dsp:txXfrm>
        <a:off x="1869869" y="4428499"/>
        <a:ext cx="1406532" cy="5913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B65FF-78AA-46A1-97B3-1C975FF4891D}">
      <dsp:nvSpPr>
        <dsp:cNvPr id="0" name=""/>
        <dsp:cNvSpPr/>
      </dsp:nvSpPr>
      <dsp:spPr>
        <a:xfrm>
          <a:off x="0" y="0"/>
          <a:ext cx="9087871" cy="144268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Promedio de las últimas calificaciones obtenidas por el funcionario en el desempeño de cargos de la planta de profesionales y/o directivos de carrera, en calidad de titular, suplente y/o contrata en Servicios de Salud.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Puntaje Máximo Factor: 100 puntos - Ponderación: 30%</a:t>
          </a:r>
          <a:r>
            <a:rPr lang="es-CL" sz="2000" kern="1200" dirty="0"/>
            <a:t> </a:t>
          </a:r>
          <a:endParaRPr lang="es-ES" sz="2000" kern="1200" dirty="0"/>
        </a:p>
      </dsp:txBody>
      <dsp:txXfrm>
        <a:off x="0" y="0"/>
        <a:ext cx="9087871" cy="1442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EBCAA-B150-42FC-BBA4-D7D0A3200F50}">
      <dsp:nvSpPr>
        <dsp:cNvPr id="0" name=""/>
        <dsp:cNvSpPr/>
      </dsp:nvSpPr>
      <dsp:spPr>
        <a:xfrm>
          <a:off x="5650804" y="0"/>
          <a:ext cx="1838030" cy="175699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2do Proceso</a:t>
          </a:r>
        </a:p>
      </dsp:txBody>
      <dsp:txXfrm>
        <a:off x="6014273" y="411567"/>
        <a:ext cx="1111092" cy="903129"/>
      </dsp:txXfrm>
    </dsp:sp>
    <dsp:sp modelId="{AB65EFA2-87DE-457E-95E8-3599E1EDF5DB}">
      <dsp:nvSpPr>
        <dsp:cNvPr id="0" name=""/>
        <dsp:cNvSpPr/>
      </dsp:nvSpPr>
      <dsp:spPr>
        <a:xfrm>
          <a:off x="585724" y="115046"/>
          <a:ext cx="1591146" cy="1591146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1er Proceso</a:t>
          </a:r>
        </a:p>
      </dsp:txBody>
      <dsp:txXfrm>
        <a:off x="986300" y="518043"/>
        <a:ext cx="789994" cy="785152"/>
      </dsp:txXfrm>
    </dsp:sp>
    <dsp:sp modelId="{0F0145ED-8652-4FF5-AB9F-34D2B320284C}">
      <dsp:nvSpPr>
        <dsp:cNvPr id="0" name=""/>
        <dsp:cNvSpPr/>
      </dsp:nvSpPr>
      <dsp:spPr>
        <a:xfrm>
          <a:off x="5544626" y="-306306"/>
          <a:ext cx="2190525" cy="2369576"/>
        </a:xfrm>
        <a:prstGeom prst="circularArrow">
          <a:avLst>
            <a:gd name="adj1" fmla="val 4878"/>
            <a:gd name="adj2" fmla="val 312630"/>
            <a:gd name="adj3" fmla="val 3210365"/>
            <a:gd name="adj4" fmla="val 15131618"/>
            <a:gd name="adj5" fmla="val 569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F6478-B901-4619-AA0F-1F8D6F059D17}">
      <dsp:nvSpPr>
        <dsp:cNvPr id="0" name=""/>
        <dsp:cNvSpPr/>
      </dsp:nvSpPr>
      <dsp:spPr>
        <a:xfrm>
          <a:off x="192928" y="-327263"/>
          <a:ext cx="2651910" cy="265191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1E2EF-75D7-42A4-952F-5E58F870F06E}">
      <dsp:nvSpPr>
        <dsp:cNvPr id="0" name=""/>
        <dsp:cNvSpPr/>
      </dsp:nvSpPr>
      <dsp:spPr>
        <a:xfrm rot="5400000">
          <a:off x="5587553" y="-2205104"/>
          <a:ext cx="1081638" cy="576788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CL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Todos los funcionarios titulares de la planta de profesionales, con excepción de los  que estén en grado 5, vigentes a la fecha de publicación de los D.F.L., en el caso del primer proceso y, a la fecha de  Resolución del llamado a concurso, para el segundo proceso.</a:t>
          </a:r>
          <a:endParaRPr lang="es-ES" sz="13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sp:txBody>
      <dsp:txXfrm rot="-5400000">
        <a:off x="3244433" y="190817"/>
        <a:ext cx="5715079" cy="976036"/>
      </dsp:txXfrm>
    </dsp:sp>
    <dsp:sp modelId="{45CF8A97-3FA7-489E-907B-95A6E6842ACB}">
      <dsp:nvSpPr>
        <dsp:cNvPr id="0" name=""/>
        <dsp:cNvSpPr/>
      </dsp:nvSpPr>
      <dsp:spPr>
        <a:xfrm>
          <a:off x="0" y="2811"/>
          <a:ext cx="3244432" cy="13520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/>
            <a:t>¿Quién participa?</a:t>
          </a:r>
        </a:p>
      </dsp:txBody>
      <dsp:txXfrm>
        <a:off x="66002" y="68813"/>
        <a:ext cx="3112428" cy="1220044"/>
      </dsp:txXfrm>
    </dsp:sp>
    <dsp:sp modelId="{4E1CC9AD-54FB-4E3F-BF9F-B29BF502936F}">
      <dsp:nvSpPr>
        <dsp:cNvPr id="0" name=""/>
        <dsp:cNvSpPr/>
      </dsp:nvSpPr>
      <dsp:spPr>
        <a:xfrm rot="5400000">
          <a:off x="5587553" y="-785453"/>
          <a:ext cx="1081638" cy="5767880"/>
        </a:xfrm>
        <a:prstGeom prst="round2SameRect">
          <a:avLst/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CL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Jefe o Encargado de Personal.</a:t>
          </a:r>
          <a:endParaRPr lang="es-ES" sz="13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Cinco funcionarios(as) de más alto nivel jerárquico de la Red y sus respectivos reemplazantes, con excepción del Jefe Superior del Servicio.</a:t>
          </a:r>
        </a:p>
      </dsp:txBody>
      <dsp:txXfrm rot="-5400000">
        <a:off x="3244433" y="1610468"/>
        <a:ext cx="5715079" cy="976036"/>
      </dsp:txXfrm>
    </dsp:sp>
    <dsp:sp modelId="{8B6C5B0D-2339-4035-87ED-D0B87EF09171}">
      <dsp:nvSpPr>
        <dsp:cNvPr id="0" name=""/>
        <dsp:cNvSpPr/>
      </dsp:nvSpPr>
      <dsp:spPr>
        <a:xfrm>
          <a:off x="0" y="1422462"/>
          <a:ext cx="3244432" cy="1352048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/>
            <a:t>Integrantes Comité de Selección</a:t>
          </a:r>
        </a:p>
      </dsp:txBody>
      <dsp:txXfrm>
        <a:off x="66002" y="1488464"/>
        <a:ext cx="3112428" cy="1220044"/>
      </dsp:txXfrm>
    </dsp:sp>
    <dsp:sp modelId="{857F2450-196C-4DB1-8653-0E1A5A45F9B2}">
      <dsp:nvSpPr>
        <dsp:cNvPr id="0" name=""/>
        <dsp:cNvSpPr/>
      </dsp:nvSpPr>
      <dsp:spPr>
        <a:xfrm rot="5400000">
          <a:off x="5587553" y="634197"/>
          <a:ext cx="1081638" cy="5767880"/>
        </a:xfrm>
        <a:prstGeom prst="round2SameRect">
          <a:avLst/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Un representante de cada una de las  dos asociaciones de funcionarios que, según su número de afiliados, posea mayor representatividad de profesionales en el Servicio de Salud.</a:t>
          </a:r>
          <a:endParaRPr lang="es-ES" sz="1300" kern="1200" dirty="0"/>
        </a:p>
      </dsp:txBody>
      <dsp:txXfrm rot="-5400000">
        <a:off x="3244433" y="3030119"/>
        <a:ext cx="5715079" cy="976036"/>
      </dsp:txXfrm>
    </dsp:sp>
    <dsp:sp modelId="{8815A334-2A92-4F87-B7FF-BE9384AAE96C}">
      <dsp:nvSpPr>
        <dsp:cNvPr id="0" name=""/>
        <dsp:cNvSpPr/>
      </dsp:nvSpPr>
      <dsp:spPr>
        <a:xfrm>
          <a:off x="0" y="2842113"/>
          <a:ext cx="3244432" cy="1352048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/>
            <a:t>Participantes Comité de Selección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/>
            <a:t>(derecho a voz)</a:t>
          </a:r>
        </a:p>
      </dsp:txBody>
      <dsp:txXfrm>
        <a:off x="66002" y="2908115"/>
        <a:ext cx="3112428" cy="1220044"/>
      </dsp:txXfrm>
    </dsp:sp>
    <dsp:sp modelId="{E0AD92B9-512E-4D9D-BBC6-29F2F6B254B1}">
      <dsp:nvSpPr>
        <dsp:cNvPr id="0" name=""/>
        <dsp:cNvSpPr/>
      </dsp:nvSpPr>
      <dsp:spPr>
        <a:xfrm rot="5400000">
          <a:off x="5587553" y="2053848"/>
          <a:ext cx="1081638" cy="5767880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Identificar cargos a proveer en el primer o segundo proceso.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Fijar fechas del cronograma a partir de la recepción de bases.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Elaborar propuesta de resolución de convocatoria.</a:t>
          </a:r>
        </a:p>
      </dsp:txBody>
      <dsp:txXfrm rot="-5400000">
        <a:off x="3244433" y="4449770"/>
        <a:ext cx="5715079" cy="976036"/>
      </dsp:txXfrm>
    </dsp:sp>
    <dsp:sp modelId="{1CCEEA80-82F2-4EC2-B783-0921D4286034}">
      <dsp:nvSpPr>
        <dsp:cNvPr id="0" name=""/>
        <dsp:cNvSpPr/>
      </dsp:nvSpPr>
      <dsp:spPr>
        <a:xfrm>
          <a:off x="0" y="4261764"/>
          <a:ext cx="3244432" cy="135204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/>
            <a:t>Preparación del Concurso</a:t>
          </a:r>
          <a:endParaRPr lang="es-ES" sz="2500" kern="1200" dirty="0"/>
        </a:p>
      </dsp:txBody>
      <dsp:txXfrm>
        <a:off x="66002" y="4327766"/>
        <a:ext cx="3112428" cy="12200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0DA61-69CD-480E-AF8F-E1851572F020}">
      <dsp:nvSpPr>
        <dsp:cNvPr id="0" name=""/>
        <dsp:cNvSpPr/>
      </dsp:nvSpPr>
      <dsp:spPr>
        <a:xfrm rot="5400000">
          <a:off x="5587553" y="-2205104"/>
          <a:ext cx="1081638" cy="576788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CL" sz="1300" b="0" kern="1200" dirty="0">
              <a:latin typeface="+mn-lt"/>
            </a:rPr>
            <a:t>Certificado de Antecedentes de Participación: 				a)</a:t>
          </a:r>
          <a:r>
            <a:rPr lang="es-ES" altLang="es-CL" sz="1300" kern="1200" dirty="0">
              <a:latin typeface="+mn-lt"/>
            </a:rPr>
            <a:t> Antecedentes personales,  de estudios  y  laborales; 		b) Actividades de capacitación pertinente;      			c) Antigüedad en la planta de profesionales y/o directivos de carrera; 	d) Tres últimas calificaciones en el Servicio de  Salud.</a:t>
          </a:r>
          <a:endParaRPr lang="es-ES" sz="1300" kern="1200" dirty="0">
            <a:latin typeface="+mn-lt"/>
          </a:endParaRPr>
        </a:p>
      </dsp:txBody>
      <dsp:txXfrm rot="-5400000">
        <a:off x="3244433" y="190817"/>
        <a:ext cx="5715079" cy="976036"/>
      </dsp:txXfrm>
    </dsp:sp>
    <dsp:sp modelId="{FE262063-29E1-43D0-AB2D-6D84BA771045}">
      <dsp:nvSpPr>
        <dsp:cNvPr id="0" name=""/>
        <dsp:cNvSpPr/>
      </dsp:nvSpPr>
      <dsp:spPr>
        <a:xfrm>
          <a:off x="0" y="2811"/>
          <a:ext cx="3244432" cy="13520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/>
            <a:t>¿Cómo participa?</a:t>
          </a:r>
        </a:p>
      </dsp:txBody>
      <dsp:txXfrm>
        <a:off x="66002" y="68813"/>
        <a:ext cx="3112428" cy="1220044"/>
      </dsp:txXfrm>
    </dsp:sp>
    <dsp:sp modelId="{E5F8209B-392B-4FA1-92DB-91C6338725A3}">
      <dsp:nvSpPr>
        <dsp:cNvPr id="0" name=""/>
        <dsp:cNvSpPr/>
      </dsp:nvSpPr>
      <dsp:spPr>
        <a:xfrm rot="5400000">
          <a:off x="5587553" y="-785453"/>
          <a:ext cx="1081638" cy="5767880"/>
        </a:xfrm>
        <a:prstGeom prst="round2SameRect">
          <a:avLst/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latin typeface="+mn-lt"/>
            </a:rPr>
            <a:t>Experiencia Calificada 40%</a:t>
          </a:r>
          <a:endParaRPr lang="es-ES" sz="13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latin typeface="+mn-lt"/>
            </a:rPr>
            <a:t>Capacitación Pertinente 30%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latin typeface="+mn-lt"/>
            </a:rPr>
            <a:t>Evaluación de desempeño 30%</a:t>
          </a:r>
        </a:p>
      </dsp:txBody>
      <dsp:txXfrm rot="-5400000">
        <a:off x="3244433" y="1610468"/>
        <a:ext cx="5715079" cy="976036"/>
      </dsp:txXfrm>
    </dsp:sp>
    <dsp:sp modelId="{EEE3C711-3F20-46A0-A0C9-72D5C9C98DB3}">
      <dsp:nvSpPr>
        <dsp:cNvPr id="0" name=""/>
        <dsp:cNvSpPr/>
      </dsp:nvSpPr>
      <dsp:spPr>
        <a:xfrm>
          <a:off x="0" y="1422462"/>
          <a:ext cx="3244432" cy="1352048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/>
            <a:t>Factores y Ponderaciones</a:t>
          </a:r>
        </a:p>
      </dsp:txBody>
      <dsp:txXfrm>
        <a:off x="66002" y="1488464"/>
        <a:ext cx="3112428" cy="1220044"/>
      </dsp:txXfrm>
    </dsp:sp>
    <dsp:sp modelId="{4D4059D6-3A82-486F-818F-4F943F47BC65}">
      <dsp:nvSpPr>
        <dsp:cNvPr id="0" name=""/>
        <dsp:cNvSpPr/>
      </dsp:nvSpPr>
      <dsp:spPr>
        <a:xfrm rot="5400000">
          <a:off x="5587553" y="634197"/>
          <a:ext cx="1081638" cy="5767880"/>
        </a:xfrm>
        <a:prstGeom prst="round2SameRect">
          <a:avLst/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latin typeface="+mn-lt"/>
            </a:rPr>
            <a:t>Experiencia Calificada:								</a:t>
          </a:r>
          <a:r>
            <a:rPr lang="es-ES" altLang="es-CL" sz="1300" b="0" kern="1200" dirty="0">
              <a:latin typeface="+mn-lt"/>
            </a:rPr>
            <a:t>a)</a:t>
          </a:r>
          <a:r>
            <a:rPr lang="es-ES" altLang="es-CL" sz="1300" kern="1200" dirty="0">
              <a:latin typeface="+mn-lt"/>
            </a:rPr>
            <a:t> Antigüedad en el Servicio de Salud o sus antecesores legales </a:t>
          </a:r>
          <a:r>
            <a:rPr lang="es-ES" altLang="es-CL" sz="1300" b="1" kern="1200" dirty="0">
              <a:latin typeface="+mn-lt"/>
            </a:rPr>
            <a:t>50%; </a:t>
          </a:r>
          <a:r>
            <a:rPr lang="es-ES" altLang="es-CL" sz="1300" kern="1200" dirty="0">
              <a:latin typeface="+mn-lt"/>
            </a:rPr>
            <a:t>		b) Antigüedad en  otros  Servicios de Salud establecimientos 	autónomos y ex corporaciones SSMC </a:t>
          </a:r>
          <a:r>
            <a:rPr lang="es-ES" altLang="es-CL" sz="1300" b="1" kern="1200" dirty="0">
              <a:latin typeface="+mn-lt"/>
            </a:rPr>
            <a:t>30%;</a:t>
          </a:r>
          <a:r>
            <a:rPr lang="es-ES" altLang="es-CL" sz="1300" kern="1200" dirty="0">
              <a:latin typeface="+mn-lt"/>
            </a:rPr>
            <a:t>				c)Antigüedad en otras instituciones de la Administración Pública 	</a:t>
          </a:r>
          <a:r>
            <a:rPr lang="es-ES" altLang="es-CL" sz="1300" b="1" kern="1200" dirty="0">
              <a:latin typeface="+mn-lt"/>
            </a:rPr>
            <a:t>20%.</a:t>
          </a:r>
          <a:endParaRPr lang="es-ES" sz="13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sp:txBody>
      <dsp:txXfrm rot="-5400000">
        <a:off x="3244433" y="3030119"/>
        <a:ext cx="5715079" cy="976036"/>
      </dsp:txXfrm>
    </dsp:sp>
    <dsp:sp modelId="{BADF67A7-2280-47C9-9D1C-AD326E9B5057}">
      <dsp:nvSpPr>
        <dsp:cNvPr id="0" name=""/>
        <dsp:cNvSpPr/>
      </dsp:nvSpPr>
      <dsp:spPr>
        <a:xfrm>
          <a:off x="0" y="2842113"/>
          <a:ext cx="3244432" cy="1352048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/>
            <a:t>Subfactores y Ponderaciones</a:t>
          </a:r>
        </a:p>
      </dsp:txBody>
      <dsp:txXfrm>
        <a:off x="66002" y="2908115"/>
        <a:ext cx="3112428" cy="1220044"/>
      </dsp:txXfrm>
    </dsp:sp>
    <dsp:sp modelId="{5D72955F-F7E9-489F-9229-8DADF8A8BDDA}">
      <dsp:nvSpPr>
        <dsp:cNvPr id="0" name=""/>
        <dsp:cNvSpPr/>
      </dsp:nvSpPr>
      <dsp:spPr>
        <a:xfrm rot="5400000">
          <a:off x="5587553" y="2053848"/>
          <a:ext cx="1081638" cy="5767880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El participante podrá apelar a la ponderación de los antecedentes y asignación de puntajes, ante el Comité de Selección.</a:t>
          </a:r>
        </a:p>
      </dsp:txBody>
      <dsp:txXfrm rot="-5400000">
        <a:off x="3244433" y="4449770"/>
        <a:ext cx="5715079" cy="976036"/>
      </dsp:txXfrm>
    </dsp:sp>
    <dsp:sp modelId="{B86D1277-9F8B-40D1-8149-2938DD22D339}">
      <dsp:nvSpPr>
        <dsp:cNvPr id="0" name=""/>
        <dsp:cNvSpPr/>
      </dsp:nvSpPr>
      <dsp:spPr>
        <a:xfrm>
          <a:off x="0" y="4261764"/>
          <a:ext cx="3244432" cy="135204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Apelaciones</a:t>
          </a:r>
        </a:p>
      </dsp:txBody>
      <dsp:txXfrm>
        <a:off x="66002" y="4327766"/>
        <a:ext cx="3112428" cy="12200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E1800-38EC-449D-94D0-009B3909CA78}">
      <dsp:nvSpPr>
        <dsp:cNvPr id="0" name=""/>
        <dsp:cNvSpPr/>
      </dsp:nvSpPr>
      <dsp:spPr>
        <a:xfrm rot="5400000">
          <a:off x="5628134" y="-2224201"/>
          <a:ext cx="1081638" cy="580607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Última calificación obtenida.</a:t>
          </a:r>
          <a:endParaRPr lang="es-ES" sz="1300" kern="1200" dirty="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Años en el Servicio de Salud.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Meses en el Servicio de Salud.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Días en el Servicio de Salud.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Decisión del Director de Servicio.</a:t>
          </a:r>
        </a:p>
      </dsp:txBody>
      <dsp:txXfrm rot="-5400000">
        <a:off x="3265917" y="190817"/>
        <a:ext cx="5753273" cy="976036"/>
      </dsp:txXfrm>
    </dsp:sp>
    <dsp:sp modelId="{64490B3B-9AA6-4BB5-B5F7-81C484A584E9}">
      <dsp:nvSpPr>
        <dsp:cNvPr id="0" name=""/>
        <dsp:cNvSpPr/>
      </dsp:nvSpPr>
      <dsp:spPr>
        <a:xfrm>
          <a:off x="0" y="2811"/>
          <a:ext cx="3265916" cy="13520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/>
            <a:t>Desempate</a:t>
          </a:r>
        </a:p>
      </dsp:txBody>
      <dsp:txXfrm>
        <a:off x="66002" y="68813"/>
        <a:ext cx="3133912" cy="1220044"/>
      </dsp:txXfrm>
    </dsp:sp>
    <dsp:sp modelId="{ED8A1E89-FA50-4B9E-AD0E-1B99E780236A}">
      <dsp:nvSpPr>
        <dsp:cNvPr id="0" name=""/>
        <dsp:cNvSpPr/>
      </dsp:nvSpPr>
      <dsp:spPr>
        <a:xfrm rot="5400000">
          <a:off x="5628134" y="-804550"/>
          <a:ext cx="1081638" cy="5806074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Ordenamiento dentro de cada grado.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En orden decreciente.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Según el puntaje obtenido en el concurso interno de antecedentes.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300" kern="1200" dirty="0"/>
            <a:t>Con la aplicación de los criterios de desempate.</a:t>
          </a:r>
        </a:p>
      </dsp:txBody>
      <dsp:txXfrm rot="-5400000">
        <a:off x="3265917" y="1610468"/>
        <a:ext cx="5753273" cy="976036"/>
      </dsp:txXfrm>
    </dsp:sp>
    <dsp:sp modelId="{33569186-8AE8-467D-9F42-46F7B5CFB373}">
      <dsp:nvSpPr>
        <dsp:cNvPr id="0" name=""/>
        <dsp:cNvSpPr/>
      </dsp:nvSpPr>
      <dsp:spPr>
        <a:xfrm>
          <a:off x="0" y="1422462"/>
          <a:ext cx="3265916" cy="1352048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kern="1200" dirty="0"/>
            <a:t>Provisión del Encasillamiento</a:t>
          </a:r>
        </a:p>
      </dsp:txBody>
      <dsp:txXfrm>
        <a:off x="66002" y="1488464"/>
        <a:ext cx="3133912" cy="1220044"/>
      </dsp:txXfrm>
    </dsp:sp>
    <dsp:sp modelId="{AFDF0BF9-C86D-49BF-BFD4-77A6D094BE47}">
      <dsp:nvSpPr>
        <dsp:cNvPr id="0" name=""/>
        <dsp:cNvSpPr/>
      </dsp:nvSpPr>
      <dsp:spPr>
        <a:xfrm rot="5400000">
          <a:off x="5628134" y="615100"/>
          <a:ext cx="1081638" cy="5806074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0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Proceso 1: 29-11-2016 o a contar de la fecha de su ingreso a la planta de profesionales ,si fuere posterior.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Proceso 2: 01-09-2018 o a contar de la fecha de su ingreso a la planta de profesionales, si fuere posterior.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300" kern="1200" dirty="0"/>
        </a:p>
      </dsp:txBody>
      <dsp:txXfrm rot="-5400000">
        <a:off x="3265917" y="3030119"/>
        <a:ext cx="5753273" cy="976036"/>
      </dsp:txXfrm>
    </dsp:sp>
    <dsp:sp modelId="{C9630988-1416-420A-B0B6-2C2E8794796F}">
      <dsp:nvSpPr>
        <dsp:cNvPr id="0" name=""/>
        <dsp:cNvSpPr/>
      </dsp:nvSpPr>
      <dsp:spPr>
        <a:xfrm>
          <a:off x="0" y="2842113"/>
          <a:ext cx="3265916" cy="1352048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b="1" kern="1200" dirty="0"/>
            <a:t>Vigencia del Encasillamiento</a:t>
          </a:r>
          <a:endParaRPr lang="es-ES" sz="2500" b="1" kern="1200" dirty="0"/>
        </a:p>
      </dsp:txBody>
      <dsp:txXfrm>
        <a:off x="66002" y="2908115"/>
        <a:ext cx="3133912" cy="1220044"/>
      </dsp:txXfrm>
    </dsp:sp>
    <dsp:sp modelId="{E74DAE05-EA65-4CBF-8E55-4DD3D59B8EC8}">
      <dsp:nvSpPr>
        <dsp:cNvPr id="0" name=""/>
        <dsp:cNvSpPr/>
      </dsp:nvSpPr>
      <dsp:spPr>
        <a:xfrm>
          <a:off x="0" y="4261764"/>
          <a:ext cx="3265916" cy="135204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66002" y="4327766"/>
        <a:ext cx="3133912" cy="12200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FB81E-94A6-4371-B9A3-D6C4523B1EA0}">
      <dsp:nvSpPr>
        <dsp:cNvPr id="0" name=""/>
        <dsp:cNvSpPr/>
      </dsp:nvSpPr>
      <dsp:spPr>
        <a:xfrm>
          <a:off x="0" y="1008"/>
          <a:ext cx="1130891" cy="11308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48 días hábiles</a:t>
          </a:r>
        </a:p>
      </dsp:txBody>
      <dsp:txXfrm>
        <a:off x="165615" y="166623"/>
        <a:ext cx="799661" cy="7996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B65FF-78AA-46A1-97B3-1C975FF4891D}">
      <dsp:nvSpPr>
        <dsp:cNvPr id="0" name=""/>
        <dsp:cNvSpPr/>
      </dsp:nvSpPr>
      <dsp:spPr>
        <a:xfrm>
          <a:off x="0" y="4"/>
          <a:ext cx="9143996" cy="1295738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Experiencia laboral continua o discontinua en la planta de profesionales y/o directivos de carrera en calidad de titular, suplente y/o contrata.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Puntaje Máximo Factor: 100 puntos - Ponderación: 40%</a:t>
          </a:r>
        </a:p>
      </dsp:txBody>
      <dsp:txXfrm>
        <a:off x="0" y="4"/>
        <a:ext cx="9143996" cy="12957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16600-D99C-445C-876F-436EAB406A5F}">
      <dsp:nvSpPr>
        <dsp:cNvPr id="0" name=""/>
        <dsp:cNvSpPr/>
      </dsp:nvSpPr>
      <dsp:spPr>
        <a:xfrm>
          <a:off x="1032" y="104411"/>
          <a:ext cx="1193333" cy="20845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Antigüedad en el actual Servicio de Salud o sus Antecesores Legales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Puntaje Máximo Subfactor: 200 puntos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Ponderación: 50%</a:t>
          </a:r>
        </a:p>
      </dsp:txBody>
      <dsp:txXfrm>
        <a:off x="1032" y="104411"/>
        <a:ext cx="1193333" cy="2084580"/>
      </dsp:txXfrm>
    </dsp:sp>
    <dsp:sp modelId="{928D6D28-B84D-4C5A-9993-1961A95D4FB2}">
      <dsp:nvSpPr>
        <dsp:cNvPr id="0" name=""/>
        <dsp:cNvSpPr/>
      </dsp:nvSpPr>
      <dsp:spPr>
        <a:xfrm>
          <a:off x="1300596" y="104411"/>
          <a:ext cx="1193333" cy="20845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Antigüedad en otros Servicios de Salud o sus Antecesores Legales, ex corporaciones y Establecimientos Autónomos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Puntaje Máximo Subfactor: 200 puntos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Ponderación: 30%</a:t>
          </a:r>
        </a:p>
      </dsp:txBody>
      <dsp:txXfrm>
        <a:off x="1300596" y="104411"/>
        <a:ext cx="1193333" cy="2084580"/>
      </dsp:txXfrm>
    </dsp:sp>
    <dsp:sp modelId="{31F3F432-C1EB-4B80-98EB-B171A9973DE8}">
      <dsp:nvSpPr>
        <dsp:cNvPr id="0" name=""/>
        <dsp:cNvSpPr/>
      </dsp:nvSpPr>
      <dsp:spPr>
        <a:xfrm>
          <a:off x="650814" y="2295223"/>
          <a:ext cx="1193333" cy="20845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Antigüedad en otras instituciones de la Administración Pública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Puntaje Máximo Subfactor: 200 puntos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Ponderación: 20%</a:t>
          </a:r>
        </a:p>
      </dsp:txBody>
      <dsp:txXfrm>
        <a:off x="650814" y="2295223"/>
        <a:ext cx="1193333" cy="20845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B65FF-78AA-46A1-97B3-1C975FF4891D}">
      <dsp:nvSpPr>
        <dsp:cNvPr id="0" name=""/>
        <dsp:cNvSpPr/>
      </dsp:nvSpPr>
      <dsp:spPr>
        <a:xfrm>
          <a:off x="6317" y="0"/>
          <a:ext cx="9119498" cy="143931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Cantidad de horas pedagógicas de capacitación pertinente, que hayan sido aprobadas como profesional y/o directivos de carrera, en calidad de titular, suplente y/o contrata, en los últimos 36 meses.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Puntaje Máximo Factor: 100 puntos - Ponderación: 30%</a:t>
          </a:r>
        </a:p>
      </dsp:txBody>
      <dsp:txXfrm>
        <a:off x="6317" y="0"/>
        <a:ext cx="9119498" cy="14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3E72672-73BD-4FF1-AA4D-4151FECDF2BC}" type="datetime1">
              <a:rPr lang="es-ES" altLang="es-CL"/>
              <a:pPr>
                <a:defRPr/>
              </a:pPr>
              <a:t>30/11/2017</a:t>
            </a:fld>
            <a:endParaRPr lang="es-ES" alt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C2D7488-C1C2-4E7D-A8EE-650F51033CA9}" type="slidenum">
              <a:rPr lang="es-ES" altLang="es-CL"/>
              <a:pPr/>
              <a:t>‹Nº›</a:t>
            </a:fld>
            <a:endParaRPr lang="es-ES" altLang="es-CL" dirty="0"/>
          </a:p>
        </p:txBody>
      </p:sp>
    </p:spTree>
    <p:extLst>
      <p:ext uri="{BB962C8B-B14F-4D97-AF65-F5344CB8AC3E}">
        <p14:creationId xmlns:p14="http://schemas.microsoft.com/office/powerpoint/2010/main" val="2227705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43A7C47-D4D8-448D-B396-6B7E89C217BE}" type="datetime1">
              <a:rPr lang="en-US" altLang="es-CL"/>
              <a:pPr>
                <a:defRPr/>
              </a:pPr>
              <a:t>11/30/2017</a:t>
            </a:fld>
            <a:endParaRPr lang="en-US" altLang="es-C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69" tIns="46585" rIns="93169" bIns="4658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EF2CE66D-0410-4A6D-922D-8F3FB3FA563E}" type="slidenum">
              <a:rPr lang="en-US" altLang="es-CL"/>
              <a:pPr/>
              <a:t>‹Nº›</a:t>
            </a:fld>
            <a:endParaRPr lang="en-US" altLang="es-CL" dirty="0"/>
          </a:p>
        </p:txBody>
      </p:sp>
    </p:spTree>
    <p:extLst>
      <p:ext uri="{BB962C8B-B14F-4D97-AF65-F5344CB8AC3E}">
        <p14:creationId xmlns:p14="http://schemas.microsoft.com/office/powerpoint/2010/main" val="2624118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469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91E20072-036B-47E2-AF6C-B54612D4492F}" type="slidenum">
              <a:rPr lang="en-US" altLang="es-CL">
                <a:latin typeface="Calibri" pitchFamily="34" charset="0"/>
              </a:rPr>
              <a:pPr/>
              <a:t>1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830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12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926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9558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F40B2BC7-933C-4219-88E4-42932287BDED}" type="slidenum">
              <a:rPr lang="en-US" altLang="es-CL">
                <a:latin typeface="Calibri" pitchFamily="34" charset="0"/>
              </a:rPr>
              <a:pPr/>
              <a:t>16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7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2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316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5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01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6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01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7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01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8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71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9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71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10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71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11</a:t>
            </a:fld>
            <a:endParaRPr lang="en-US" alt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7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2019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5449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P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3588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08420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93663" y="158750"/>
            <a:ext cx="2687637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s-ES" altLang="es-CL" dirty="0">
                <a:solidFill>
                  <a:srgbClr val="BFBFBF"/>
                </a:solidFill>
                <a:latin typeface="Calibri" panose="020F0502020204030204" pitchFamily="34" charset="0"/>
              </a:rPr>
              <a:t>Imagen Referencial</a:t>
            </a:r>
          </a:p>
        </p:txBody>
      </p:sp>
      <p:sp>
        <p:nvSpPr>
          <p:cNvPr id="7" name="Marcador de imágenes prediseñadas 9"/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27813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pPr lvl="0"/>
            <a:r>
              <a:rPr lang="es-ES" noProof="0" dirty="0"/>
              <a:t>Haga clic en el icono para agregar una imagen prediseñada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23529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93663" y="158750"/>
            <a:ext cx="2687637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s-ES" altLang="es-CL" dirty="0">
                <a:solidFill>
                  <a:srgbClr val="BFBFBF"/>
                </a:solidFill>
                <a:latin typeface="Calibri" panose="020F0502020204030204" pitchFamily="34" charset="0"/>
              </a:rPr>
              <a:t>Imagen Referencial</a:t>
            </a:r>
          </a:p>
        </p:txBody>
      </p:sp>
      <p:sp>
        <p:nvSpPr>
          <p:cNvPr id="7" name="Marcador de imágenes prediseñadas 9"/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27813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pPr lvl="0"/>
            <a:r>
              <a:rPr lang="es-ES" noProof="0" dirty="0"/>
              <a:t>Haga clic en el icono para agregar una imagen prediseñada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CuadroTexto 7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00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uadroTexto 3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976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texto 2"/>
          <p:cNvSpPr>
            <a:spLocks noGrp="1"/>
          </p:cNvSpPr>
          <p:nvPr>
            <p:ph idx="18"/>
          </p:nvPr>
        </p:nvSpPr>
        <p:spPr>
          <a:xfrm>
            <a:off x="3479800" y="3035300"/>
            <a:ext cx="5257799" cy="323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/>
          </p:nvPr>
        </p:nvSpPr>
        <p:spPr>
          <a:xfrm>
            <a:off x="3479800" y="1066801"/>
            <a:ext cx="5257800" cy="990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/>
          </p:nvPr>
        </p:nvSpPr>
        <p:spPr>
          <a:xfrm>
            <a:off x="3479800" y="2184400"/>
            <a:ext cx="5257800" cy="7239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73221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2019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0256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3FF025F-5B12-4A57-AF21-40B7162CD036}" type="datetime1">
              <a:rPr lang="en-US"/>
              <a:pPr>
                <a:defRPr/>
              </a:pPr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8DB40-0955-4F4C-99CD-77CB9028358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6" descr="Complemento-Logo-Gobierno-160x14px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69290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84" r:id="rId1"/>
    <p:sldLayoutId id="2147491085" r:id="rId2"/>
    <p:sldLayoutId id="2147491086" r:id="rId3"/>
    <p:sldLayoutId id="2147491087" r:id="rId4"/>
    <p:sldLayoutId id="2147490993" r:id="rId5"/>
    <p:sldLayoutId id="2147491088" r:id="rId6"/>
    <p:sldLayoutId id="2147491090" r:id="rId7"/>
    <p:sldLayoutId id="2147491097" r:id="rId8"/>
  </p:sldLayoutIdLst>
  <mc:AlternateContent xmlns:mc="http://schemas.openxmlformats.org/markup-compatibility/2006" xmlns:p14="http://schemas.microsoft.com/office/powerpoint/2010/main">
    <mc:Choice Requires="p14">
      <p:transition spd="slow" p14:dur="10000" advClick="0" advTm="4000">
        <p:fade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7.emf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19.e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0.em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1.em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0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microsoft.com/office/2007/relationships/diagramDrawing" Target="../diagrams/drawing1.xml"/><Relationship Id="rId5" Type="http://schemas.openxmlformats.org/officeDocument/2006/relationships/image" Target="../media/image1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1.jpe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3 Marcador de contenido"/>
          <p:cNvSpPr>
            <a:spLocks noGrp="1"/>
          </p:cNvSpPr>
          <p:nvPr>
            <p:ph sz="quarter" idx="11"/>
          </p:nvPr>
        </p:nvSpPr>
        <p:spPr bwMode="auto">
          <a:xfrm>
            <a:off x="384122" y="1916832"/>
            <a:ext cx="8472487" cy="118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altLang="es-CL" sz="3200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BASES GENERALES </a:t>
            </a:r>
          </a:p>
          <a:p>
            <a:pPr algn="ctr"/>
            <a:r>
              <a:rPr lang="es-ES_tradnl" altLang="es-CL" sz="3200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Concursos Internos de Encasillamiento de Titulares de la Planta de Profesionales.</a:t>
            </a:r>
          </a:p>
          <a:p>
            <a:pPr algn="ctr"/>
            <a:r>
              <a:rPr lang="es-ES_tradnl" altLang="es-CL" sz="3200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Ley 20.972</a:t>
            </a:r>
          </a:p>
        </p:txBody>
      </p:sp>
      <p:sp>
        <p:nvSpPr>
          <p:cNvPr id="113667" name="CuadroTexto 1"/>
          <p:cNvSpPr txBox="1">
            <a:spLocks noChangeArrowheads="1"/>
          </p:cNvSpPr>
          <p:nvPr/>
        </p:nvSpPr>
        <p:spPr bwMode="auto">
          <a:xfrm>
            <a:off x="2915816" y="4869160"/>
            <a:ext cx="309411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es-CL" altLang="es-CL" sz="1100" dirty="0">
              <a:solidFill>
                <a:schemeClr val="accent1"/>
              </a:solidFill>
              <a:latin typeface="Candara" pitchFamily="34" charset="0"/>
            </a:endParaRP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Departamento de Gestión de Recursos Humanos</a:t>
            </a: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División de Gestión y Desarrollo de las Personas</a:t>
            </a: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Subsecretaria de Redes Asistenciales</a:t>
            </a: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Noviembre 2017</a:t>
            </a:r>
          </a:p>
        </p:txBody>
      </p:sp>
      <p:grpSp>
        <p:nvGrpSpPr>
          <p:cNvPr id="113668" name="Group 26"/>
          <p:cNvGrpSpPr>
            <a:grpSpLocks/>
          </p:cNvGrpSpPr>
          <p:nvPr/>
        </p:nvGrpSpPr>
        <p:grpSpPr bwMode="auto">
          <a:xfrm>
            <a:off x="141836" y="4251622"/>
            <a:ext cx="8745538" cy="617538"/>
            <a:chOff x="356900" y="4419908"/>
            <a:chExt cx="8745040" cy="618511"/>
          </a:xfrm>
        </p:grpSpPr>
        <p:grpSp>
          <p:nvGrpSpPr>
            <p:cNvPr id="113669" name="2 Grupo"/>
            <p:cNvGrpSpPr>
              <a:grpSpLocks/>
            </p:cNvGrpSpPr>
            <p:nvPr/>
          </p:nvGrpSpPr>
          <p:grpSpPr bwMode="auto">
            <a:xfrm>
              <a:off x="356900" y="4419908"/>
              <a:ext cx="5976254" cy="614680"/>
              <a:chOff x="3608088" y="5329398"/>
              <a:chExt cx="4743450" cy="508540"/>
            </a:xfrm>
          </p:grpSpPr>
          <p:pic>
            <p:nvPicPr>
              <p:cNvPr id="21" name="Picture 20"/>
              <p:cNvPicPr>
                <a:picLocks noChangeAspect="1" noChangeArrowheads="1"/>
              </p:cNvPicPr>
              <p:nvPr/>
            </p:nvPicPr>
            <p:blipFill>
              <a:blip r:embed="rId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3608088" y="5373216"/>
                <a:ext cx="962375" cy="375877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2" name="Picture 21"/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858918" y="5410573"/>
                <a:ext cx="618801" cy="338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3" name="Picture 22"/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116560" y="5406933"/>
                <a:ext cx="349440" cy="349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</p:pic>
          <p:pic>
            <p:nvPicPr>
              <p:cNvPr id="24" name="Picture 23"/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757493" y="5428780"/>
                <a:ext cx="390581" cy="374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5" name="Picture 24"/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713743" y="5420978"/>
                <a:ext cx="637795" cy="328114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13679" name="1 Imagen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002" y="5329398"/>
                <a:ext cx="352246" cy="50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3670" name="2 Grupo"/>
            <p:cNvGrpSpPr>
              <a:grpSpLocks/>
            </p:cNvGrpSpPr>
            <p:nvPr/>
          </p:nvGrpSpPr>
          <p:grpSpPr bwMode="auto">
            <a:xfrm>
              <a:off x="6651026" y="4419908"/>
              <a:ext cx="2450914" cy="618511"/>
              <a:chOff x="4858918" y="5329398"/>
              <a:chExt cx="1945330" cy="50854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858918" y="5410573"/>
                <a:ext cx="618801" cy="338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8" name="Picture 17"/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757493" y="5428780"/>
                <a:ext cx="390581" cy="374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13673" name="1 Imagen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002" y="5329398"/>
                <a:ext cx="352246" cy="50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200" b="1" dirty="0">
                <a:solidFill>
                  <a:schemeClr val="accent1"/>
                </a:solidFill>
                <a:latin typeface="Candara" panose="020E0502030303020204" pitchFamily="34" charset="0"/>
              </a:rPr>
              <a:t>Bases Generales Concursos Internos de Encasillamiento Titulares de la Planta de Profesionales.</a:t>
            </a:r>
            <a:endParaRPr lang="es-CL" sz="12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ETAPA 1 Concursos Internos de Encasillamiento</a:t>
            </a:r>
          </a:p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Titulares de la Planta de Profesionales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E820BBD-B67D-4F6B-B398-5EB5B52E7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99" y="1268760"/>
            <a:ext cx="772740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8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F43CEE6-97C2-4E64-A4A5-F9E02955A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640"/>
            <a:ext cx="9144000" cy="6480719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200" b="1" dirty="0">
                <a:solidFill>
                  <a:schemeClr val="accent1"/>
                </a:solidFill>
                <a:latin typeface="Candara" panose="020E0502030303020204" pitchFamily="34" charset="0"/>
              </a:rPr>
              <a:t>Bases Generales Concursos Internos de Encasillamiento Titulares de la Planta de Profesionales.</a:t>
            </a:r>
            <a:endParaRPr lang="es-CL" sz="12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20740586"/>
              </p:ext>
            </p:extLst>
          </p:nvPr>
        </p:nvGraphicFramePr>
        <p:xfrm>
          <a:off x="1691680" y="4293096"/>
          <a:ext cx="1224136" cy="113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0934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1. </a:t>
            </a:r>
          </a:p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FACTORES Y SUBFACTORES DE EVALUACIÓN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8A915E-A840-4DB7-9503-110733F9D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744"/>
            <a:ext cx="9186502" cy="5184576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200" b="1" dirty="0">
                <a:solidFill>
                  <a:schemeClr val="accent1"/>
                </a:solidFill>
                <a:latin typeface="Candara" panose="020E0502030303020204" pitchFamily="34" charset="0"/>
              </a:rPr>
              <a:t>Bases Generales Concursos Internos de Encasillamiento Titulares de la Planta de Profesionales.</a:t>
            </a:r>
            <a:endParaRPr lang="es-CL" sz="12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16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-11195" y="95407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1. </a:t>
            </a:r>
          </a:p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FACTOR: EXPERIENCIA CALIFICADA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7C998F1-42D3-4E25-BFAB-8D9206AB5031}"/>
              </a:ext>
            </a:extLst>
          </p:cNvPr>
          <p:cNvGraphicFramePr/>
          <p:nvPr>
            <p:extLst/>
          </p:nvPr>
        </p:nvGraphicFramePr>
        <p:xfrm>
          <a:off x="36512" y="888999"/>
          <a:ext cx="914400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6" name="Diagrama 25">
            <a:extLst>
              <a:ext uri="{FF2B5EF4-FFF2-40B4-BE49-F238E27FC236}">
                <a16:creationId xmlns:a16="http://schemas.microsoft.com/office/drawing/2014/main" id="{544BFE68-4C08-4F99-9E8C-5CDF21DA9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137249"/>
              </p:ext>
            </p:extLst>
          </p:nvPr>
        </p:nvGraphicFramePr>
        <p:xfrm>
          <a:off x="132821" y="2185144"/>
          <a:ext cx="2494963" cy="448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1 Título">
            <a:extLst>
              <a:ext uri="{FF2B5EF4-FFF2-40B4-BE49-F238E27FC236}">
                <a16:creationId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200" b="1" dirty="0">
                <a:solidFill>
                  <a:schemeClr val="accent1"/>
                </a:solidFill>
                <a:latin typeface="Candara" panose="020E0502030303020204" pitchFamily="34" charset="0"/>
              </a:rPr>
              <a:t>Bases Generales Concursos Internos de Encasillamiento Titulares de la Planta de Profesionales.</a:t>
            </a:r>
            <a:endParaRPr lang="es-CL" sz="12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18" name="17 Imagen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0" b="-1"/>
          <a:stretch/>
        </p:blipFill>
        <p:spPr bwMode="auto">
          <a:xfrm>
            <a:off x="3059832" y="2420888"/>
            <a:ext cx="6072973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257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-11195" y="95407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1. </a:t>
            </a:r>
          </a:p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FACTOR: CAPACITACIÓN PERTINENTE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7C998F1-42D3-4E25-BFAB-8D9206AB5031}"/>
              </a:ext>
            </a:extLst>
          </p:cNvPr>
          <p:cNvGraphicFramePr/>
          <p:nvPr>
            <p:extLst/>
          </p:nvPr>
        </p:nvGraphicFramePr>
        <p:xfrm>
          <a:off x="0" y="834128"/>
          <a:ext cx="9132805" cy="1442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1 Título">
            <a:extLst>
              <a:ext uri="{FF2B5EF4-FFF2-40B4-BE49-F238E27FC236}">
                <a16:creationId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200" b="1" dirty="0">
                <a:solidFill>
                  <a:schemeClr val="accent1"/>
                </a:solidFill>
                <a:latin typeface="Candara" panose="020E0502030303020204" pitchFamily="34" charset="0"/>
              </a:rPr>
              <a:t>Bases Generales Concursos Internos de Encasillamiento Titulares de la Planta de Profesionales.</a:t>
            </a:r>
            <a:endParaRPr lang="es-CL" sz="12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17" name="16 Imagen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5"/>
          <a:stretch/>
        </p:blipFill>
        <p:spPr bwMode="auto">
          <a:xfrm>
            <a:off x="1979712" y="2420888"/>
            <a:ext cx="5256584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228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-11195" y="95407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1. </a:t>
            </a:r>
          </a:p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FACTOR: EVALUACIÓN DE DESEMPEÑO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7C998F1-42D3-4E25-BFAB-8D9206AB5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6967395"/>
              </p:ext>
            </p:extLst>
          </p:nvPr>
        </p:nvGraphicFramePr>
        <p:xfrm>
          <a:off x="44931" y="834128"/>
          <a:ext cx="9087874" cy="1442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1 Título">
            <a:extLst>
              <a:ext uri="{FF2B5EF4-FFF2-40B4-BE49-F238E27FC236}">
                <a16:creationId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200" b="1" dirty="0">
                <a:solidFill>
                  <a:schemeClr val="accent1"/>
                </a:solidFill>
                <a:latin typeface="Candara" panose="020E0502030303020204" pitchFamily="34" charset="0"/>
              </a:rPr>
              <a:t>Bases Generales Concursos Internos de Encasillamiento Titulares de la Planta de Profesionales.</a:t>
            </a:r>
            <a:endParaRPr lang="es-CL" sz="12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16" name="15 Imagen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8"/>
          <a:stretch/>
        </p:blipFill>
        <p:spPr bwMode="auto">
          <a:xfrm>
            <a:off x="2031478" y="2348880"/>
            <a:ext cx="4988794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31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4" descr="14_MSAL_TXCH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2513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89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sello vigente">
            <a:extLst>
              <a:ext uri="{FF2B5EF4-FFF2-40B4-BE49-F238E27FC236}">
                <a16:creationId xmlns:a16="http://schemas.microsoft.com/office/drawing/2014/main" id="{CBE8D4B6-7130-4EB3-9143-F9336DC53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412" y="3595291"/>
            <a:ext cx="1176548" cy="88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ingreso personas">
            <a:extLst>
              <a:ext uri="{FF2B5EF4-FFF2-40B4-BE49-F238E27FC236}">
                <a16:creationId xmlns:a16="http://schemas.microsoft.com/office/drawing/2014/main" id="{73F7058B-6235-42F0-9EF6-A8AEB03C2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94" y="2249340"/>
            <a:ext cx="1668012" cy="125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BB33F86-BCD0-4876-A80D-BCB081F683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725" t="11502" r="21650" b="7041"/>
          <a:stretch/>
        </p:blipFill>
        <p:spPr>
          <a:xfrm rot="555366">
            <a:off x="4811353" y="713780"/>
            <a:ext cx="2007322" cy="2123563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DFL que fija la Planta de Personal.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D93A68-7B7A-4FA0-9309-07383A233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809" y="151240"/>
            <a:ext cx="1642718" cy="619303"/>
          </a:xfrm>
          <a:prstGeom prst="rect">
            <a:avLst/>
          </a:prstGeom>
        </p:spPr>
      </p:pic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67542521-534F-421F-A552-C71A20E53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7883143"/>
              </p:ext>
            </p:extLst>
          </p:nvPr>
        </p:nvGraphicFramePr>
        <p:xfrm>
          <a:off x="-864640" y="727295"/>
          <a:ext cx="5673424" cy="562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19467869-D121-4237-B953-894FE1CEE500}"/>
              </a:ext>
            </a:extLst>
          </p:cNvPr>
          <p:cNvSpPr txBox="1"/>
          <p:nvPr/>
        </p:nvSpPr>
        <p:spPr>
          <a:xfrm>
            <a:off x="3347864" y="134076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+mn-lt"/>
              </a:rPr>
              <a:t>Fija la Planta de Personal de los Servicios de Salud.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DD54B08-BB3C-47FB-A4E7-F24438716B20}"/>
              </a:ext>
            </a:extLst>
          </p:cNvPr>
          <p:cNvSpPr txBox="1"/>
          <p:nvPr/>
        </p:nvSpPr>
        <p:spPr>
          <a:xfrm>
            <a:off x="2483768" y="2657749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+mn-lt"/>
              </a:rPr>
              <a:t>Establece los Requisitos para el Ingreso y la promoción del personal.</a:t>
            </a:r>
          </a:p>
          <a:p>
            <a:endParaRPr lang="es-CL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0B96FC6-E42D-4C39-B5C3-5596B575102C}"/>
              </a:ext>
            </a:extLst>
          </p:cNvPr>
          <p:cNvSpPr txBox="1"/>
          <p:nvPr/>
        </p:nvSpPr>
        <p:spPr>
          <a:xfrm>
            <a:off x="4278682" y="3717155"/>
            <a:ext cx="4728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+mn-lt"/>
              </a:rPr>
              <a:t>Mantiene vigencia de la Planta  de Cargos afectos a </a:t>
            </a:r>
            <a:r>
              <a:rPr lang="es-CL" b="1" dirty="0">
                <a:latin typeface="+mn-lt"/>
              </a:rPr>
              <a:t>la ley 15.076 y Planta </a:t>
            </a:r>
            <a:r>
              <a:rPr lang="es-ES" b="1" dirty="0">
                <a:latin typeface="+mn-lt"/>
              </a:rPr>
              <a:t>Profesional de Horas de la Ley 19.664.</a:t>
            </a:r>
          </a:p>
          <a:p>
            <a:endParaRPr lang="es-CL" b="1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FAE7160-53A1-4890-9841-9635B5C53241}"/>
              </a:ext>
            </a:extLst>
          </p:cNvPr>
          <p:cNvSpPr txBox="1"/>
          <p:nvPr/>
        </p:nvSpPr>
        <p:spPr>
          <a:xfrm>
            <a:off x="2843808" y="4725144"/>
            <a:ext cx="6163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Establece los cargos</a:t>
            </a:r>
            <a:r>
              <a:rPr lang="es-CL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a proveer para los procesos </a:t>
            </a: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de encasillamiento.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L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Fija las fechas de  entrada en</a:t>
            </a: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vigencia de las plantas transitorias.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Fija normas de protección.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Establece procedimiento para el encasillamiento.</a:t>
            </a:r>
            <a:endParaRPr lang="es-CL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2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/>
          </p:nvPr>
        </p:nvGraphicFramePr>
        <p:xfrm>
          <a:off x="678738" y="1673424"/>
          <a:ext cx="821374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0" y="268766"/>
            <a:ext cx="9144000" cy="10058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64377" y="385155"/>
            <a:ext cx="1011506" cy="792089"/>
            <a:chOff x="0" y="2497"/>
            <a:chExt cx="1168040" cy="1668627"/>
          </a:xfrm>
        </p:grpSpPr>
        <p:sp>
          <p:nvSpPr>
            <p:cNvPr id="8" name="Cheurón 7"/>
            <p:cNvSpPr/>
            <p:nvPr/>
          </p:nvSpPr>
          <p:spPr>
            <a:xfrm rot="5400000">
              <a:off x="-250294" y="252791"/>
              <a:ext cx="1668627" cy="1168039"/>
            </a:xfrm>
            <a:prstGeom prst="chevron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urón 4"/>
            <p:cNvSpPr/>
            <p:nvPr/>
          </p:nvSpPr>
          <p:spPr>
            <a:xfrm>
              <a:off x="1" y="718890"/>
              <a:ext cx="1168039" cy="50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Etapa 1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275885" y="385155"/>
            <a:ext cx="4029054" cy="406381"/>
            <a:chOff x="1168039" y="2498"/>
            <a:chExt cx="5120320" cy="1084607"/>
          </a:xfrm>
        </p:grpSpPr>
        <p:sp>
          <p:nvSpPr>
            <p:cNvPr id="11" name="Redondear rectángulo de esquina del mismo lado 10"/>
            <p:cNvSpPr/>
            <p:nvPr/>
          </p:nvSpPr>
          <p:spPr>
            <a:xfrm rot="5400000">
              <a:off x="3185895" y="-2015358"/>
              <a:ext cx="1084607" cy="5120320"/>
            </a:xfrm>
            <a:prstGeom prst="round2Same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dondear rectángulo de esquina del mismo lado 6"/>
            <p:cNvSpPr/>
            <p:nvPr/>
          </p:nvSpPr>
          <p:spPr>
            <a:xfrm>
              <a:off x="1168039" y="55444"/>
              <a:ext cx="5067374" cy="978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400" kern="1200" dirty="0"/>
                <a:t>Encasillamiento de Titulares</a:t>
              </a:r>
            </a:p>
          </p:txBody>
        </p:sp>
      </p:grpSp>
      <p:sp>
        <p:nvSpPr>
          <p:cNvPr id="13" name="Rectángulo redondeado 12"/>
          <p:cNvSpPr/>
          <p:nvPr/>
        </p:nvSpPr>
        <p:spPr>
          <a:xfrm>
            <a:off x="114579" y="3574856"/>
            <a:ext cx="2225173" cy="598652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PLANTA DIRECTIVOS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142713" y="4572303"/>
            <a:ext cx="2197039" cy="57486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500" b="1" dirty="0">
                <a:solidFill>
                  <a:schemeClr val="accent2">
                    <a:lumMod val="75000"/>
                  </a:schemeClr>
                </a:solidFill>
              </a:rPr>
              <a:t>PLANTA DE PROFESIONALES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133735" y="5421824"/>
            <a:ext cx="2206017" cy="887496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PLANTA DE TÉCNICOS, ADMINISTRATIVOS Y AUXILIARES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2555775" y="3510801"/>
            <a:ext cx="2489465" cy="7102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Ordenamiento según Escalafón de Mérito Vigente a la publicación del D.F.L.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2555775" y="4509120"/>
            <a:ext cx="2489465" cy="65015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b="1" dirty="0">
                <a:solidFill>
                  <a:schemeClr val="bg1"/>
                </a:solidFill>
              </a:rPr>
              <a:t>Concurso Interno de Antecedentes</a:t>
            </a:r>
          </a:p>
        </p:txBody>
      </p:sp>
      <p:sp>
        <p:nvSpPr>
          <p:cNvPr id="25" name="Rectángulo redondeado 24"/>
          <p:cNvSpPr/>
          <p:nvPr/>
        </p:nvSpPr>
        <p:spPr>
          <a:xfrm>
            <a:off x="2586590" y="5433237"/>
            <a:ext cx="2489465" cy="7320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Escalafón de Mérito Vigente a la publicación del D.F.L.</a:t>
            </a:r>
          </a:p>
        </p:txBody>
      </p:sp>
      <p:sp>
        <p:nvSpPr>
          <p:cNvPr id="31" name="Flecha derecha 30"/>
          <p:cNvSpPr/>
          <p:nvPr/>
        </p:nvSpPr>
        <p:spPr>
          <a:xfrm>
            <a:off x="2339752" y="3717032"/>
            <a:ext cx="246839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2" name="Flecha derecha 31"/>
          <p:cNvSpPr/>
          <p:nvPr/>
        </p:nvSpPr>
        <p:spPr>
          <a:xfrm>
            <a:off x="2324345" y="4764104"/>
            <a:ext cx="246839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Flecha derecha 32"/>
          <p:cNvSpPr/>
          <p:nvPr/>
        </p:nvSpPr>
        <p:spPr>
          <a:xfrm>
            <a:off x="2333455" y="5719416"/>
            <a:ext cx="246839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Rectángulo redondeado 13">
            <a:extLst>
              <a:ext uri="{FF2B5EF4-FFF2-40B4-BE49-F238E27FC236}">
                <a16:creationId xmlns:a16="http://schemas.microsoft.com/office/drawing/2014/main" id="{0D9FAB6D-B205-405D-AFB0-94793D1EE160}"/>
              </a:ext>
            </a:extLst>
          </p:cNvPr>
          <p:cNvSpPr/>
          <p:nvPr/>
        </p:nvSpPr>
        <p:spPr>
          <a:xfrm>
            <a:off x="5335793" y="3651590"/>
            <a:ext cx="1799147" cy="50216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PLANTA DE PROFESIONALES</a:t>
            </a:r>
          </a:p>
        </p:txBody>
      </p:sp>
      <p:sp>
        <p:nvSpPr>
          <p:cNvPr id="21" name="Rectángulo redondeado 21">
            <a:extLst>
              <a:ext uri="{FF2B5EF4-FFF2-40B4-BE49-F238E27FC236}">
                <a16:creationId xmlns:a16="http://schemas.microsoft.com/office/drawing/2014/main" id="{5E00AE54-839E-4336-80E0-C817F51E7FCC}"/>
              </a:ext>
            </a:extLst>
          </p:cNvPr>
          <p:cNvSpPr/>
          <p:nvPr/>
        </p:nvSpPr>
        <p:spPr>
          <a:xfrm>
            <a:off x="5328441" y="4553316"/>
            <a:ext cx="1806499" cy="653322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PLANTA DE TÉCNICOS, ADMINISTRATIVOS Y AUXILIARES</a:t>
            </a:r>
          </a:p>
        </p:txBody>
      </p:sp>
      <p:sp>
        <p:nvSpPr>
          <p:cNvPr id="26" name="Rectángulo redondeado 23">
            <a:extLst>
              <a:ext uri="{FF2B5EF4-FFF2-40B4-BE49-F238E27FC236}">
                <a16:creationId xmlns:a16="http://schemas.microsoft.com/office/drawing/2014/main" id="{4571E566-999B-4246-9442-EE42F384CF34}"/>
              </a:ext>
            </a:extLst>
          </p:cNvPr>
          <p:cNvSpPr/>
          <p:nvPr/>
        </p:nvSpPr>
        <p:spPr>
          <a:xfrm>
            <a:off x="7308304" y="3621788"/>
            <a:ext cx="1683549" cy="53196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bg1"/>
                </a:solidFill>
              </a:rPr>
              <a:t>Concurso Interno de Antecedentes</a:t>
            </a:r>
          </a:p>
        </p:txBody>
      </p:sp>
      <p:sp>
        <p:nvSpPr>
          <p:cNvPr id="27" name="Rectángulo redondeado 24">
            <a:extLst>
              <a:ext uri="{FF2B5EF4-FFF2-40B4-BE49-F238E27FC236}">
                <a16:creationId xmlns:a16="http://schemas.microsoft.com/office/drawing/2014/main" id="{F5C26958-748E-4C73-811F-70AB0C44137D}"/>
              </a:ext>
            </a:extLst>
          </p:cNvPr>
          <p:cNvSpPr/>
          <p:nvPr/>
        </p:nvSpPr>
        <p:spPr>
          <a:xfrm>
            <a:off x="7339119" y="4615204"/>
            <a:ext cx="1683549" cy="5319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Resolución de Encasillamiento</a:t>
            </a:r>
          </a:p>
        </p:txBody>
      </p:sp>
      <p:sp>
        <p:nvSpPr>
          <p:cNvPr id="28" name="Flecha derecha 31">
            <a:extLst>
              <a:ext uri="{FF2B5EF4-FFF2-40B4-BE49-F238E27FC236}">
                <a16:creationId xmlns:a16="http://schemas.microsoft.com/office/drawing/2014/main" id="{B2A4E6DE-5F1D-49DA-BE42-5EBC1EEAA40E}"/>
              </a:ext>
            </a:extLst>
          </p:cNvPr>
          <p:cNvSpPr/>
          <p:nvPr/>
        </p:nvSpPr>
        <p:spPr>
          <a:xfrm>
            <a:off x="7120272" y="3865932"/>
            <a:ext cx="178922" cy="159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/>
          </a:p>
        </p:txBody>
      </p:sp>
      <p:sp>
        <p:nvSpPr>
          <p:cNvPr id="29" name="Flecha derecha 32">
            <a:extLst>
              <a:ext uri="{FF2B5EF4-FFF2-40B4-BE49-F238E27FC236}">
                <a16:creationId xmlns:a16="http://schemas.microsoft.com/office/drawing/2014/main" id="{650C4273-941C-4914-979E-4D90DFF81B30}"/>
              </a:ext>
            </a:extLst>
          </p:cNvPr>
          <p:cNvSpPr/>
          <p:nvPr/>
        </p:nvSpPr>
        <p:spPr>
          <a:xfrm>
            <a:off x="7129382" y="4797152"/>
            <a:ext cx="178922" cy="159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184092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-11195" y="0"/>
            <a:ext cx="9144000" cy="7155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ETAPA 1 Concursos Internos de Encasillamiento</a:t>
            </a:r>
          </a:p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Titulares de la Planta de Profesionales</a:t>
            </a:r>
          </a:p>
        </p:txBody>
      </p:sp>
      <p:grpSp>
        <p:nvGrpSpPr>
          <p:cNvPr id="65" name="Grupo 64">
            <a:extLst>
              <a:ext uri="{FF2B5EF4-FFF2-40B4-BE49-F238E27FC236}">
                <a16:creationId xmlns:a16="http://schemas.microsoft.com/office/drawing/2014/main" id="{FEC03515-69F2-4876-A408-FB456F236443}"/>
              </a:ext>
            </a:extLst>
          </p:cNvPr>
          <p:cNvGrpSpPr/>
          <p:nvPr/>
        </p:nvGrpSpPr>
        <p:grpSpPr>
          <a:xfrm>
            <a:off x="275398" y="769440"/>
            <a:ext cx="5744671" cy="5713035"/>
            <a:chOff x="536003" y="0"/>
            <a:chExt cx="5744671" cy="5713035"/>
          </a:xfrm>
        </p:grpSpPr>
        <p:sp>
          <p:nvSpPr>
            <p:cNvPr id="126" name="Rectángulo: esquinas redondeadas 125">
              <a:extLst>
                <a:ext uri="{FF2B5EF4-FFF2-40B4-BE49-F238E27FC236}">
                  <a16:creationId xmlns:a16="http://schemas.microsoft.com/office/drawing/2014/main" id="{14C548FB-5839-4A66-A1A4-317FD91E3CF1}"/>
                </a:ext>
              </a:extLst>
            </p:cNvPr>
            <p:cNvSpPr/>
            <p:nvPr/>
          </p:nvSpPr>
          <p:spPr>
            <a:xfrm>
              <a:off x="536003" y="0"/>
              <a:ext cx="5744671" cy="5713035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7" name="Rectángulo: esquinas redondeadas 4">
              <a:extLst>
                <a:ext uri="{FF2B5EF4-FFF2-40B4-BE49-F238E27FC236}">
                  <a16:creationId xmlns:a16="http://schemas.microsoft.com/office/drawing/2014/main" id="{4DC2654B-C153-4AD5-94AB-9E34E093687D}"/>
                </a:ext>
              </a:extLst>
            </p:cNvPr>
            <p:cNvSpPr txBox="1"/>
            <p:nvPr/>
          </p:nvSpPr>
          <p:spPr>
            <a:xfrm>
              <a:off x="536003" y="0"/>
              <a:ext cx="5744671" cy="1713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98272" rIns="398272" bIns="398272" numCol="1" spcCol="1270" anchor="ctr" anchorCtr="0">
              <a:noAutofit/>
            </a:bodyPr>
            <a:lstStyle/>
            <a:p>
              <a:pPr marL="0" lvl="0" indent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5600" kern="1200" dirty="0"/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A8849CEF-07B6-4DBE-B50A-37C97F672E9F}"/>
              </a:ext>
            </a:extLst>
          </p:cNvPr>
          <p:cNvGrpSpPr/>
          <p:nvPr/>
        </p:nvGrpSpPr>
        <p:grpSpPr>
          <a:xfrm>
            <a:off x="5363467" y="764704"/>
            <a:ext cx="3529013" cy="5713035"/>
            <a:chOff x="5504555" y="0"/>
            <a:chExt cx="2920381" cy="5713035"/>
          </a:xfrm>
        </p:grpSpPr>
        <p:sp>
          <p:nvSpPr>
            <p:cNvPr id="124" name="Rectángulo: esquinas redondeadas 123">
              <a:extLst>
                <a:ext uri="{FF2B5EF4-FFF2-40B4-BE49-F238E27FC236}">
                  <a16:creationId xmlns:a16="http://schemas.microsoft.com/office/drawing/2014/main" id="{ED023FBD-94E8-4995-B698-AFE431D01BD6}"/>
                </a:ext>
              </a:extLst>
            </p:cNvPr>
            <p:cNvSpPr/>
            <p:nvPr/>
          </p:nvSpPr>
          <p:spPr>
            <a:xfrm>
              <a:off x="5504555" y="0"/>
              <a:ext cx="2920381" cy="571303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5" name="Rectángulo: esquinas redondeadas 6">
              <a:extLst>
                <a:ext uri="{FF2B5EF4-FFF2-40B4-BE49-F238E27FC236}">
                  <a16:creationId xmlns:a16="http://schemas.microsoft.com/office/drawing/2014/main" id="{CA80A70D-174D-42A1-B2B1-68815E276DF4}"/>
                </a:ext>
              </a:extLst>
            </p:cNvPr>
            <p:cNvSpPr txBox="1"/>
            <p:nvPr/>
          </p:nvSpPr>
          <p:spPr>
            <a:xfrm>
              <a:off x="5504555" y="0"/>
              <a:ext cx="2920381" cy="1713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98272" rIns="398272" bIns="398272" numCol="1" spcCol="1270" anchor="ctr" anchorCtr="0">
              <a:noAutofit/>
            </a:bodyPr>
            <a:lstStyle/>
            <a:p>
              <a:pPr marL="0" lvl="0" indent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5600" b="1" kern="1200" dirty="0"/>
            </a:p>
          </p:txBody>
        </p:sp>
      </p:grpSp>
      <p:grpSp>
        <p:nvGrpSpPr>
          <p:cNvPr id="67" name="Grupo 66">
            <a:extLst>
              <a:ext uri="{FF2B5EF4-FFF2-40B4-BE49-F238E27FC236}">
                <a16:creationId xmlns:a16="http://schemas.microsoft.com/office/drawing/2014/main" id="{D8375895-99C0-4ACE-896B-682CD6EEAC09}"/>
              </a:ext>
            </a:extLst>
          </p:cNvPr>
          <p:cNvGrpSpPr/>
          <p:nvPr/>
        </p:nvGrpSpPr>
        <p:grpSpPr>
          <a:xfrm>
            <a:off x="467544" y="3262417"/>
            <a:ext cx="1922887" cy="944996"/>
            <a:chOff x="629358" y="2450108"/>
            <a:chExt cx="1922887" cy="944996"/>
          </a:xfrm>
        </p:grpSpPr>
        <p:sp>
          <p:nvSpPr>
            <p:cNvPr id="122" name="Rectángulo: esquinas redondeadas 121">
              <a:extLst>
                <a:ext uri="{FF2B5EF4-FFF2-40B4-BE49-F238E27FC236}">
                  <a16:creationId xmlns:a16="http://schemas.microsoft.com/office/drawing/2014/main" id="{916A3061-0772-4433-91C3-176C681D8F6F}"/>
                </a:ext>
              </a:extLst>
            </p:cNvPr>
            <p:cNvSpPr/>
            <p:nvPr/>
          </p:nvSpPr>
          <p:spPr>
            <a:xfrm>
              <a:off x="629358" y="2450108"/>
              <a:ext cx="1922887" cy="9449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3" name="Rectángulo: esquinas redondeadas 8">
              <a:extLst>
                <a:ext uri="{FF2B5EF4-FFF2-40B4-BE49-F238E27FC236}">
                  <a16:creationId xmlns:a16="http://schemas.microsoft.com/office/drawing/2014/main" id="{6749F900-10AA-4366-B4AD-8BCF22A11AC8}"/>
                </a:ext>
              </a:extLst>
            </p:cNvPr>
            <p:cNvSpPr txBox="1"/>
            <p:nvPr/>
          </p:nvSpPr>
          <p:spPr>
            <a:xfrm>
              <a:off x="657036" y="2477786"/>
              <a:ext cx="1867531" cy="8896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700" b="1" kern="1200" dirty="0"/>
                <a:t>PROCESO DE ENCASILLAMIENTO</a:t>
              </a:r>
            </a:p>
          </p:txBody>
        </p: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7FFA9CD6-0F0D-4C31-A6F8-B7BA1578BD9D}"/>
              </a:ext>
            </a:extLst>
          </p:cNvPr>
          <p:cNvGrpSpPr/>
          <p:nvPr/>
        </p:nvGrpSpPr>
        <p:grpSpPr>
          <a:xfrm>
            <a:off x="2744103" y="2039437"/>
            <a:ext cx="89454" cy="1789093"/>
            <a:chOff x="2905917" y="1227128"/>
            <a:chExt cx="89454" cy="1789093"/>
          </a:xfrm>
        </p:grpSpPr>
        <p:sp>
          <p:nvSpPr>
            <p:cNvPr id="120" name="Conector recto 9">
              <a:extLst>
                <a:ext uri="{FF2B5EF4-FFF2-40B4-BE49-F238E27FC236}">
                  <a16:creationId xmlns:a16="http://schemas.microsoft.com/office/drawing/2014/main" id="{A8507C68-E0DF-4409-B9D8-F171A1150FCB}"/>
                </a:ext>
              </a:extLst>
            </p:cNvPr>
            <p:cNvSpPr/>
            <p:nvPr/>
          </p:nvSpPr>
          <p:spPr>
            <a:xfrm rot="17786803">
              <a:off x="2056098" y="2112765"/>
              <a:ext cx="1789093" cy="178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909"/>
                  </a:moveTo>
                  <a:lnTo>
                    <a:pt x="1789093" y="890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1" name="Conector recto 10">
              <a:extLst>
                <a:ext uri="{FF2B5EF4-FFF2-40B4-BE49-F238E27FC236}">
                  <a16:creationId xmlns:a16="http://schemas.microsoft.com/office/drawing/2014/main" id="{45692D81-E798-492A-A87D-A54E49627420}"/>
                </a:ext>
              </a:extLst>
            </p:cNvPr>
            <p:cNvSpPr txBox="1"/>
            <p:nvPr/>
          </p:nvSpPr>
          <p:spPr>
            <a:xfrm rot="17786803">
              <a:off x="2905917" y="2076948"/>
              <a:ext cx="89454" cy="89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600" kern="1200" dirty="0"/>
            </a:p>
          </p:txBody>
        </p:sp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3E2C7181-1036-4AA4-A4CF-C7D7D27DEC29}"/>
              </a:ext>
            </a:extLst>
          </p:cNvPr>
          <p:cNvGrpSpPr/>
          <p:nvPr/>
        </p:nvGrpSpPr>
        <p:grpSpPr>
          <a:xfrm>
            <a:off x="5076056" y="1484784"/>
            <a:ext cx="1273218" cy="189225"/>
            <a:chOff x="5007456" y="1139784"/>
            <a:chExt cx="854826" cy="42741"/>
          </a:xfrm>
        </p:grpSpPr>
        <p:sp>
          <p:nvSpPr>
            <p:cNvPr id="116" name="Conector recto 13">
              <a:extLst>
                <a:ext uri="{FF2B5EF4-FFF2-40B4-BE49-F238E27FC236}">
                  <a16:creationId xmlns:a16="http://schemas.microsoft.com/office/drawing/2014/main" id="{F30A4A23-A8FF-4118-93B2-2C7D80DE9632}"/>
                </a:ext>
              </a:extLst>
            </p:cNvPr>
            <p:cNvSpPr/>
            <p:nvPr/>
          </p:nvSpPr>
          <p:spPr>
            <a:xfrm rot="20284531">
              <a:off x="5007456" y="1152245"/>
              <a:ext cx="854826" cy="178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909"/>
                  </a:moveTo>
                  <a:lnTo>
                    <a:pt x="854826" y="8909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7" name="Conector recto 14">
              <a:extLst>
                <a:ext uri="{FF2B5EF4-FFF2-40B4-BE49-F238E27FC236}">
                  <a16:creationId xmlns:a16="http://schemas.microsoft.com/office/drawing/2014/main" id="{2395DE8A-4FB6-46F7-9D28-4F8FA45D9263}"/>
                </a:ext>
              </a:extLst>
            </p:cNvPr>
            <p:cNvSpPr txBox="1"/>
            <p:nvPr/>
          </p:nvSpPr>
          <p:spPr>
            <a:xfrm rot="20284531">
              <a:off x="5413499" y="1139784"/>
              <a:ext cx="42741" cy="427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500" kern="1200" dirty="0"/>
            </a:p>
          </p:txBody>
        </p:sp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id="{53FF45FF-D4D2-48A2-8DA7-3A32CF344D9F}"/>
              </a:ext>
            </a:extLst>
          </p:cNvPr>
          <p:cNvGrpSpPr/>
          <p:nvPr/>
        </p:nvGrpSpPr>
        <p:grpSpPr>
          <a:xfrm>
            <a:off x="5089896" y="2204864"/>
            <a:ext cx="873006" cy="43650"/>
            <a:chOff x="4998366" y="1481461"/>
            <a:chExt cx="873006" cy="43650"/>
          </a:xfrm>
        </p:grpSpPr>
        <p:sp>
          <p:nvSpPr>
            <p:cNvPr id="112" name="Conector recto 17">
              <a:extLst>
                <a:ext uri="{FF2B5EF4-FFF2-40B4-BE49-F238E27FC236}">
                  <a16:creationId xmlns:a16="http://schemas.microsoft.com/office/drawing/2014/main" id="{A7B9EFD1-F3D9-4916-8D65-3B875B411518}"/>
                </a:ext>
              </a:extLst>
            </p:cNvPr>
            <p:cNvSpPr/>
            <p:nvPr/>
          </p:nvSpPr>
          <p:spPr>
            <a:xfrm rot="1483230">
              <a:off x="4998366" y="1494376"/>
              <a:ext cx="873006" cy="178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909"/>
                  </a:moveTo>
                  <a:lnTo>
                    <a:pt x="873006" y="8909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3" name="Conector recto 18">
              <a:extLst>
                <a:ext uri="{FF2B5EF4-FFF2-40B4-BE49-F238E27FC236}">
                  <a16:creationId xmlns:a16="http://schemas.microsoft.com/office/drawing/2014/main" id="{084B1284-EC11-4103-8559-637164650407}"/>
                </a:ext>
              </a:extLst>
            </p:cNvPr>
            <p:cNvSpPr txBox="1"/>
            <p:nvPr/>
          </p:nvSpPr>
          <p:spPr>
            <a:xfrm rot="1483230">
              <a:off x="5413044" y="1481461"/>
              <a:ext cx="43650" cy="436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500" kern="1200" dirty="0"/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54D3E2BE-90F5-439A-91A4-6CD94F992D48}"/>
              </a:ext>
            </a:extLst>
          </p:cNvPr>
          <p:cNvGrpSpPr/>
          <p:nvPr/>
        </p:nvGrpSpPr>
        <p:grpSpPr>
          <a:xfrm>
            <a:off x="2390416" y="3711590"/>
            <a:ext cx="796829" cy="39841"/>
            <a:chOff x="2552230" y="2899281"/>
            <a:chExt cx="796829" cy="39841"/>
          </a:xfrm>
        </p:grpSpPr>
        <p:sp>
          <p:nvSpPr>
            <p:cNvPr id="108" name="Conector recto 21">
              <a:extLst>
                <a:ext uri="{FF2B5EF4-FFF2-40B4-BE49-F238E27FC236}">
                  <a16:creationId xmlns:a16="http://schemas.microsoft.com/office/drawing/2014/main" id="{92760CCC-ACA8-4469-976C-DE99534EDD58}"/>
                </a:ext>
              </a:extLst>
            </p:cNvPr>
            <p:cNvSpPr/>
            <p:nvPr/>
          </p:nvSpPr>
          <p:spPr>
            <a:xfrm rot="21570626">
              <a:off x="2552230" y="2910292"/>
              <a:ext cx="796829" cy="178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909"/>
                  </a:moveTo>
                  <a:lnTo>
                    <a:pt x="796829" y="890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9" name="Conector recto 22">
              <a:extLst>
                <a:ext uri="{FF2B5EF4-FFF2-40B4-BE49-F238E27FC236}">
                  <a16:creationId xmlns:a16="http://schemas.microsoft.com/office/drawing/2014/main" id="{2A6DF49B-EDC7-44A0-819E-D56E6E24F056}"/>
                </a:ext>
              </a:extLst>
            </p:cNvPr>
            <p:cNvSpPr txBox="1"/>
            <p:nvPr/>
          </p:nvSpPr>
          <p:spPr>
            <a:xfrm rot="21570626">
              <a:off x="2930724" y="2899281"/>
              <a:ext cx="39841" cy="398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500" kern="1200" dirty="0"/>
            </a:p>
          </p:txBody>
        </p:sp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34844D96-CEAF-45CF-9D25-76D992A4C1E4}"/>
              </a:ext>
            </a:extLst>
          </p:cNvPr>
          <p:cNvGrpSpPr/>
          <p:nvPr/>
        </p:nvGrpSpPr>
        <p:grpSpPr>
          <a:xfrm>
            <a:off x="5082860" y="3356992"/>
            <a:ext cx="937209" cy="217334"/>
            <a:chOff x="5028407" y="2706445"/>
            <a:chExt cx="847063" cy="42353"/>
          </a:xfrm>
        </p:grpSpPr>
        <p:sp>
          <p:nvSpPr>
            <p:cNvPr id="104" name="Conector recto 25">
              <a:extLst>
                <a:ext uri="{FF2B5EF4-FFF2-40B4-BE49-F238E27FC236}">
                  <a16:creationId xmlns:a16="http://schemas.microsoft.com/office/drawing/2014/main" id="{17B2E3C0-070D-4E96-8CA2-9770E4A54FB5}"/>
                </a:ext>
              </a:extLst>
            </p:cNvPr>
            <p:cNvSpPr/>
            <p:nvPr/>
          </p:nvSpPr>
          <p:spPr>
            <a:xfrm rot="20017273">
              <a:off x="5028407" y="2718711"/>
              <a:ext cx="847063" cy="178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909"/>
                  </a:moveTo>
                  <a:lnTo>
                    <a:pt x="847063" y="8909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5" name="Conector recto 26">
              <a:extLst>
                <a:ext uri="{FF2B5EF4-FFF2-40B4-BE49-F238E27FC236}">
                  <a16:creationId xmlns:a16="http://schemas.microsoft.com/office/drawing/2014/main" id="{A7045EFC-C6F4-4F18-A455-D095F18ED01F}"/>
                </a:ext>
              </a:extLst>
            </p:cNvPr>
            <p:cNvSpPr txBox="1"/>
            <p:nvPr/>
          </p:nvSpPr>
          <p:spPr>
            <a:xfrm rot="20017273">
              <a:off x="5430762" y="2706445"/>
              <a:ext cx="42353" cy="42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500" kern="1200" dirty="0"/>
            </a:p>
          </p:txBody>
        </p:sp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id="{AED0F902-2F75-48CE-9063-CD6A7ADD852C}"/>
              </a:ext>
            </a:extLst>
          </p:cNvPr>
          <p:cNvGrpSpPr/>
          <p:nvPr/>
        </p:nvGrpSpPr>
        <p:grpSpPr>
          <a:xfrm>
            <a:off x="5087662" y="3963192"/>
            <a:ext cx="926582" cy="214866"/>
            <a:chOff x="5033209" y="3071965"/>
            <a:chExt cx="837458" cy="41872"/>
          </a:xfrm>
        </p:grpSpPr>
        <p:sp>
          <p:nvSpPr>
            <p:cNvPr id="100" name="Conector recto 29">
              <a:extLst>
                <a:ext uri="{FF2B5EF4-FFF2-40B4-BE49-F238E27FC236}">
                  <a16:creationId xmlns:a16="http://schemas.microsoft.com/office/drawing/2014/main" id="{E2EFC12F-B58E-435E-B1E2-E606AF3D3346}"/>
                </a:ext>
              </a:extLst>
            </p:cNvPr>
            <p:cNvSpPr/>
            <p:nvPr/>
          </p:nvSpPr>
          <p:spPr>
            <a:xfrm rot="1501275">
              <a:off x="5033209" y="3083991"/>
              <a:ext cx="837458" cy="178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909"/>
                  </a:moveTo>
                  <a:lnTo>
                    <a:pt x="837458" y="8909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1" name="Conector recto 30">
              <a:extLst>
                <a:ext uri="{FF2B5EF4-FFF2-40B4-BE49-F238E27FC236}">
                  <a16:creationId xmlns:a16="http://schemas.microsoft.com/office/drawing/2014/main" id="{00CDA7CF-8696-43E4-9217-4A3C29811CDE}"/>
                </a:ext>
              </a:extLst>
            </p:cNvPr>
            <p:cNvSpPr txBox="1"/>
            <p:nvPr/>
          </p:nvSpPr>
          <p:spPr>
            <a:xfrm rot="1501275">
              <a:off x="5431002" y="3071965"/>
              <a:ext cx="41872" cy="41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500" kern="1200" dirty="0"/>
            </a:p>
          </p:txBody>
        </p:sp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738CF054-5F8A-4DC8-B62D-6FC50A6216CA}"/>
              </a:ext>
            </a:extLst>
          </p:cNvPr>
          <p:cNvGrpSpPr/>
          <p:nvPr/>
        </p:nvGrpSpPr>
        <p:grpSpPr>
          <a:xfrm>
            <a:off x="2727464" y="3645661"/>
            <a:ext cx="85197" cy="1703956"/>
            <a:chOff x="2889278" y="2833352"/>
            <a:chExt cx="85197" cy="1703956"/>
          </a:xfrm>
        </p:grpSpPr>
        <p:sp>
          <p:nvSpPr>
            <p:cNvPr id="96" name="Conector recto 33">
              <a:extLst>
                <a:ext uri="{FF2B5EF4-FFF2-40B4-BE49-F238E27FC236}">
                  <a16:creationId xmlns:a16="http://schemas.microsoft.com/office/drawing/2014/main" id="{F2F1E04A-2133-4C29-8187-1CE2AB6EFA32}"/>
                </a:ext>
              </a:extLst>
            </p:cNvPr>
            <p:cNvSpPr/>
            <p:nvPr/>
          </p:nvSpPr>
          <p:spPr>
            <a:xfrm rot="3812339">
              <a:off x="2079898" y="3676420"/>
              <a:ext cx="1703956" cy="178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909"/>
                  </a:moveTo>
                  <a:lnTo>
                    <a:pt x="1703956" y="890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7" name="Conector recto 34">
              <a:extLst>
                <a:ext uri="{FF2B5EF4-FFF2-40B4-BE49-F238E27FC236}">
                  <a16:creationId xmlns:a16="http://schemas.microsoft.com/office/drawing/2014/main" id="{11292CF0-A0FB-484A-B8B8-6DF60F15B6AC}"/>
                </a:ext>
              </a:extLst>
            </p:cNvPr>
            <p:cNvSpPr txBox="1"/>
            <p:nvPr/>
          </p:nvSpPr>
          <p:spPr>
            <a:xfrm rot="3812339">
              <a:off x="2889278" y="3642731"/>
              <a:ext cx="85197" cy="851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600" kern="1200" dirty="0"/>
            </a:p>
          </p:txBody>
        </p:sp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3288A682-14C9-46DB-ADCF-3E9241B539FC}"/>
              </a:ext>
            </a:extLst>
          </p:cNvPr>
          <p:cNvGrpSpPr/>
          <p:nvPr/>
        </p:nvGrpSpPr>
        <p:grpSpPr>
          <a:xfrm>
            <a:off x="5093756" y="5115928"/>
            <a:ext cx="913118" cy="211746"/>
            <a:chOff x="5039303" y="4265204"/>
            <a:chExt cx="825289" cy="41264"/>
          </a:xfrm>
        </p:grpSpPr>
        <p:sp>
          <p:nvSpPr>
            <p:cNvPr id="92" name="Conector recto 37">
              <a:extLst>
                <a:ext uri="{FF2B5EF4-FFF2-40B4-BE49-F238E27FC236}">
                  <a16:creationId xmlns:a16="http://schemas.microsoft.com/office/drawing/2014/main" id="{C2E1E65E-A215-4D6F-85F7-B6E705C9AF93}"/>
                </a:ext>
              </a:extLst>
            </p:cNvPr>
            <p:cNvSpPr/>
            <p:nvPr/>
          </p:nvSpPr>
          <p:spPr>
            <a:xfrm rot="20211098">
              <a:off x="5039303" y="4276927"/>
              <a:ext cx="825289" cy="178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909"/>
                  </a:moveTo>
                  <a:lnTo>
                    <a:pt x="825289" y="8909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3" name="Conector recto 38">
              <a:extLst>
                <a:ext uri="{FF2B5EF4-FFF2-40B4-BE49-F238E27FC236}">
                  <a16:creationId xmlns:a16="http://schemas.microsoft.com/office/drawing/2014/main" id="{73F4FF07-4C55-4ABA-AA32-0F6EB3787C45}"/>
                </a:ext>
              </a:extLst>
            </p:cNvPr>
            <p:cNvSpPr txBox="1"/>
            <p:nvPr/>
          </p:nvSpPr>
          <p:spPr>
            <a:xfrm rot="20211098">
              <a:off x="5431316" y="4265204"/>
              <a:ext cx="41264" cy="41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500" kern="1200" dirty="0"/>
            </a:p>
          </p:txBody>
        </p:sp>
      </p:grpSp>
      <p:grpSp>
        <p:nvGrpSpPr>
          <p:cNvPr id="84" name="Grupo 83">
            <a:extLst>
              <a:ext uri="{FF2B5EF4-FFF2-40B4-BE49-F238E27FC236}">
                <a16:creationId xmlns:a16="http://schemas.microsoft.com/office/drawing/2014/main" id="{345CF84D-B422-49E5-9FBB-1CC417B0580E}"/>
              </a:ext>
            </a:extLst>
          </p:cNvPr>
          <p:cNvGrpSpPr/>
          <p:nvPr/>
        </p:nvGrpSpPr>
        <p:grpSpPr>
          <a:xfrm>
            <a:off x="5076056" y="5690221"/>
            <a:ext cx="952285" cy="220829"/>
            <a:chOff x="5021603" y="4629599"/>
            <a:chExt cx="860689" cy="43034"/>
          </a:xfrm>
        </p:grpSpPr>
        <p:sp>
          <p:nvSpPr>
            <p:cNvPr id="88" name="Conector recto 41">
              <a:extLst>
                <a:ext uri="{FF2B5EF4-FFF2-40B4-BE49-F238E27FC236}">
                  <a16:creationId xmlns:a16="http://schemas.microsoft.com/office/drawing/2014/main" id="{642477C5-8373-4E66-AA03-B8749795678A}"/>
                </a:ext>
              </a:extLst>
            </p:cNvPr>
            <p:cNvSpPr/>
            <p:nvPr/>
          </p:nvSpPr>
          <p:spPr>
            <a:xfrm rot="1689318">
              <a:off x="5021603" y="4642207"/>
              <a:ext cx="860689" cy="178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909"/>
                  </a:moveTo>
                  <a:lnTo>
                    <a:pt x="860689" y="8909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9" name="Conector recto 42">
              <a:extLst>
                <a:ext uri="{FF2B5EF4-FFF2-40B4-BE49-F238E27FC236}">
                  <a16:creationId xmlns:a16="http://schemas.microsoft.com/office/drawing/2014/main" id="{69B72258-FC67-488F-8548-B1C625E485B0}"/>
                </a:ext>
              </a:extLst>
            </p:cNvPr>
            <p:cNvSpPr txBox="1"/>
            <p:nvPr/>
          </p:nvSpPr>
          <p:spPr>
            <a:xfrm rot="1689318">
              <a:off x="5430431" y="4629599"/>
              <a:ext cx="43034" cy="43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500" kern="1200" dirty="0"/>
            </a:p>
          </p:txBody>
        </p:sp>
      </p:grpSp>
      <p:grpSp>
        <p:nvGrpSpPr>
          <p:cNvPr id="137" name="Grupo 136">
            <a:extLst>
              <a:ext uri="{FF2B5EF4-FFF2-40B4-BE49-F238E27FC236}">
                <a16:creationId xmlns:a16="http://schemas.microsoft.com/office/drawing/2014/main" id="{90962FD4-B161-4866-9C39-18386DFDBC23}"/>
              </a:ext>
            </a:extLst>
          </p:cNvPr>
          <p:cNvGrpSpPr/>
          <p:nvPr/>
        </p:nvGrpSpPr>
        <p:grpSpPr>
          <a:xfrm>
            <a:off x="3150278" y="5058656"/>
            <a:ext cx="1930081" cy="746608"/>
            <a:chOff x="3311509" y="4165260"/>
            <a:chExt cx="1761016" cy="565584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44" name="Rectángulo: esquinas redondeadas 143">
              <a:extLst>
                <a:ext uri="{FF2B5EF4-FFF2-40B4-BE49-F238E27FC236}">
                  <a16:creationId xmlns:a16="http://schemas.microsoft.com/office/drawing/2014/main" id="{E6F5146F-C351-45AE-A50F-F22ED626319B}"/>
                </a:ext>
              </a:extLst>
            </p:cNvPr>
            <p:cNvSpPr/>
            <p:nvPr/>
          </p:nvSpPr>
          <p:spPr>
            <a:xfrm>
              <a:off x="3311509" y="4165260"/>
              <a:ext cx="1761016" cy="56558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5" name="Rectángulo: esquinas redondeadas 4">
              <a:extLst>
                <a:ext uri="{FF2B5EF4-FFF2-40B4-BE49-F238E27FC236}">
                  <a16:creationId xmlns:a16="http://schemas.microsoft.com/office/drawing/2014/main" id="{539D596D-0C4D-4E4A-AA60-541D417326AC}"/>
                </a:ext>
              </a:extLst>
            </p:cNvPr>
            <p:cNvSpPr txBox="1"/>
            <p:nvPr/>
          </p:nvSpPr>
          <p:spPr>
            <a:xfrm>
              <a:off x="3328074" y="4181825"/>
              <a:ext cx="1727886" cy="5324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1400" b="1" kern="1200" dirty="0"/>
                <a:t>ENCASILLAMIENTO DE TITULARES Y CONTRATA</a:t>
              </a:r>
              <a:endParaRPr lang="es-ES" sz="1400" b="1" kern="1200" dirty="0"/>
            </a:p>
          </p:txBody>
        </p:sp>
      </p:grpSp>
      <p:grpSp>
        <p:nvGrpSpPr>
          <p:cNvPr id="138" name="Grupo 137">
            <a:extLst>
              <a:ext uri="{FF2B5EF4-FFF2-40B4-BE49-F238E27FC236}">
                <a16:creationId xmlns:a16="http://schemas.microsoft.com/office/drawing/2014/main" id="{E63761C0-44B7-4C66-99DF-18B1B4932905}"/>
              </a:ext>
            </a:extLst>
          </p:cNvPr>
          <p:cNvGrpSpPr/>
          <p:nvPr/>
        </p:nvGrpSpPr>
        <p:grpSpPr>
          <a:xfrm>
            <a:off x="5940152" y="5478324"/>
            <a:ext cx="2668616" cy="830996"/>
            <a:chOff x="5831371" y="3840828"/>
            <a:chExt cx="2136836" cy="565584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42" name="Rectángulo: esquinas redondeadas 141">
              <a:extLst>
                <a:ext uri="{FF2B5EF4-FFF2-40B4-BE49-F238E27FC236}">
                  <a16:creationId xmlns:a16="http://schemas.microsoft.com/office/drawing/2014/main" id="{2689FFB7-BFBC-4729-93EB-CAFEE3161733}"/>
                </a:ext>
              </a:extLst>
            </p:cNvPr>
            <p:cNvSpPr/>
            <p:nvPr/>
          </p:nvSpPr>
          <p:spPr>
            <a:xfrm>
              <a:off x="5831371" y="3840828"/>
              <a:ext cx="2136836" cy="56558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3" name="Rectángulo: esquinas redondeadas 6">
              <a:extLst>
                <a:ext uri="{FF2B5EF4-FFF2-40B4-BE49-F238E27FC236}">
                  <a16:creationId xmlns:a16="http://schemas.microsoft.com/office/drawing/2014/main" id="{BE9ECB49-FE6A-4EB7-8B5F-7DE6B775A72F}"/>
                </a:ext>
              </a:extLst>
            </p:cNvPr>
            <p:cNvSpPr txBox="1"/>
            <p:nvPr/>
          </p:nvSpPr>
          <p:spPr>
            <a:xfrm>
              <a:off x="5847936" y="3857393"/>
              <a:ext cx="2103706" cy="5324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350" b="1" dirty="0"/>
                <a:t>Concursos Internos de Encasillamiento </a:t>
              </a:r>
              <a:r>
                <a:rPr lang="es-ES" sz="1350" b="1" kern="1200" dirty="0"/>
                <a:t>de titulares y contrata en las Plantas de Técnicos, Administrativos o Auxiliares</a:t>
              </a:r>
            </a:p>
          </p:txBody>
        </p:sp>
      </p:grpSp>
      <p:grpSp>
        <p:nvGrpSpPr>
          <p:cNvPr id="139" name="Grupo 138">
            <a:extLst>
              <a:ext uri="{FF2B5EF4-FFF2-40B4-BE49-F238E27FC236}">
                <a16:creationId xmlns:a16="http://schemas.microsoft.com/office/drawing/2014/main" id="{5859BB8E-C2E7-4984-91CD-471D7448A66C}"/>
              </a:ext>
            </a:extLst>
          </p:cNvPr>
          <p:cNvGrpSpPr/>
          <p:nvPr/>
        </p:nvGrpSpPr>
        <p:grpSpPr>
          <a:xfrm>
            <a:off x="5955214" y="4581128"/>
            <a:ext cx="2645266" cy="917903"/>
            <a:chOff x="5831371" y="4571388"/>
            <a:chExt cx="2152718" cy="565584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40" name="Rectángulo: esquinas redondeadas 139">
              <a:extLst>
                <a:ext uri="{FF2B5EF4-FFF2-40B4-BE49-F238E27FC236}">
                  <a16:creationId xmlns:a16="http://schemas.microsoft.com/office/drawing/2014/main" id="{19F28A90-C3DB-4073-B20D-FFBF5949FE47}"/>
                </a:ext>
              </a:extLst>
            </p:cNvPr>
            <p:cNvSpPr/>
            <p:nvPr/>
          </p:nvSpPr>
          <p:spPr>
            <a:xfrm>
              <a:off x="5831371" y="4571388"/>
              <a:ext cx="2152718" cy="56558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1" name="Rectángulo: esquinas redondeadas 8">
              <a:extLst>
                <a:ext uri="{FF2B5EF4-FFF2-40B4-BE49-F238E27FC236}">
                  <a16:creationId xmlns:a16="http://schemas.microsoft.com/office/drawing/2014/main" id="{6A8D3C78-FAFA-45D6-8AEE-8B248B797B73}"/>
                </a:ext>
              </a:extLst>
            </p:cNvPr>
            <p:cNvSpPr txBox="1"/>
            <p:nvPr/>
          </p:nvSpPr>
          <p:spPr>
            <a:xfrm>
              <a:off x="5847936" y="4587953"/>
              <a:ext cx="2119588" cy="5324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350" b="1" dirty="0"/>
                <a:t>Concursos Internos de </a:t>
              </a:r>
              <a:r>
                <a:rPr lang="es-ES" sz="1350" b="1" kern="1200" dirty="0"/>
                <a:t>Encasillamiento de titulares y contrata en la Planta de Profesionales</a:t>
              </a: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44FB4B45-5C86-4287-80A9-51251049B0F5}"/>
              </a:ext>
            </a:extLst>
          </p:cNvPr>
          <p:cNvGrpSpPr/>
          <p:nvPr/>
        </p:nvGrpSpPr>
        <p:grpSpPr>
          <a:xfrm>
            <a:off x="3169764" y="1619467"/>
            <a:ext cx="1923513" cy="786653"/>
            <a:chOff x="3349045" y="1037951"/>
            <a:chExt cx="1689323" cy="565584"/>
          </a:xfrm>
        </p:grpSpPr>
        <p:sp>
          <p:nvSpPr>
            <p:cNvPr id="85" name="Rectángulo: esquinas redondeadas 84">
              <a:extLst>
                <a:ext uri="{FF2B5EF4-FFF2-40B4-BE49-F238E27FC236}">
                  <a16:creationId xmlns:a16="http://schemas.microsoft.com/office/drawing/2014/main" id="{677CBF83-8EA8-452A-963B-281ECE45F8F8}"/>
                </a:ext>
              </a:extLst>
            </p:cNvPr>
            <p:cNvSpPr/>
            <p:nvPr/>
          </p:nvSpPr>
          <p:spPr>
            <a:xfrm>
              <a:off x="3349045" y="1037951"/>
              <a:ext cx="1689323" cy="565584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6" name="Rectángulo: esquinas redondeadas 12">
              <a:extLst>
                <a:ext uri="{FF2B5EF4-FFF2-40B4-BE49-F238E27FC236}">
                  <a16:creationId xmlns:a16="http://schemas.microsoft.com/office/drawing/2014/main" id="{862A4302-9F5B-4994-BF06-15EABA63EF0F}"/>
                </a:ext>
              </a:extLst>
            </p:cNvPr>
            <p:cNvSpPr txBox="1"/>
            <p:nvPr/>
          </p:nvSpPr>
          <p:spPr>
            <a:xfrm>
              <a:off x="3365610" y="1054516"/>
              <a:ext cx="1656193" cy="532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600" b="1" kern="1200" dirty="0"/>
                <a:t>ENCASILLAMIENTO TITULARES DE LA PLANTA</a:t>
              </a:r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id="{67FED357-FB3B-4351-86A3-3911DE10C176}"/>
              </a:ext>
            </a:extLst>
          </p:cNvPr>
          <p:cNvGrpSpPr/>
          <p:nvPr/>
        </p:nvGrpSpPr>
        <p:grpSpPr>
          <a:xfrm>
            <a:off x="5935007" y="908720"/>
            <a:ext cx="2668616" cy="896889"/>
            <a:chOff x="5831371" y="744481"/>
            <a:chExt cx="2138205" cy="51416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0" name="Rectángulo: esquinas redondeadas 89">
              <a:extLst>
                <a:ext uri="{FF2B5EF4-FFF2-40B4-BE49-F238E27FC236}">
                  <a16:creationId xmlns:a16="http://schemas.microsoft.com/office/drawing/2014/main" id="{677CAE17-6CD4-4979-83D9-4D8241475530}"/>
                </a:ext>
              </a:extLst>
            </p:cNvPr>
            <p:cNvSpPr/>
            <p:nvPr/>
          </p:nvSpPr>
          <p:spPr>
            <a:xfrm>
              <a:off x="5831371" y="744481"/>
              <a:ext cx="2138205" cy="51416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Rectángulo: esquinas redondeadas 16">
              <a:extLst>
                <a:ext uri="{FF2B5EF4-FFF2-40B4-BE49-F238E27FC236}">
                  <a16:creationId xmlns:a16="http://schemas.microsoft.com/office/drawing/2014/main" id="{2D158DCB-9BB5-4B5F-A138-0F72DD993D2F}"/>
                </a:ext>
              </a:extLst>
            </p:cNvPr>
            <p:cNvSpPr txBox="1"/>
            <p:nvPr/>
          </p:nvSpPr>
          <p:spPr>
            <a:xfrm>
              <a:off x="5846430" y="759540"/>
              <a:ext cx="2108087" cy="4840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350" b="1" kern="1200" dirty="0"/>
                <a:t>Encasillamiento titulares de las Plantas de Técnicos, Administrativos o Auxiliares</a:t>
              </a:r>
            </a:p>
          </p:txBody>
        </p:sp>
      </p:grpSp>
      <p:grpSp>
        <p:nvGrpSpPr>
          <p:cNvPr id="94" name="Grupo 93">
            <a:extLst>
              <a:ext uri="{FF2B5EF4-FFF2-40B4-BE49-F238E27FC236}">
                <a16:creationId xmlns:a16="http://schemas.microsoft.com/office/drawing/2014/main" id="{25124E83-C3D3-43D0-B50A-48B12D30F691}"/>
              </a:ext>
            </a:extLst>
          </p:cNvPr>
          <p:cNvGrpSpPr/>
          <p:nvPr/>
        </p:nvGrpSpPr>
        <p:grpSpPr>
          <a:xfrm>
            <a:off x="5922900" y="1805610"/>
            <a:ext cx="2663812" cy="930318"/>
            <a:chOff x="5831371" y="1403036"/>
            <a:chExt cx="2124552" cy="565584"/>
          </a:xfrm>
        </p:grpSpPr>
        <p:sp>
          <p:nvSpPr>
            <p:cNvPr id="95" name="Rectángulo: esquinas redondeadas 94">
              <a:extLst>
                <a:ext uri="{FF2B5EF4-FFF2-40B4-BE49-F238E27FC236}">
                  <a16:creationId xmlns:a16="http://schemas.microsoft.com/office/drawing/2014/main" id="{6420245A-FAC0-469E-856B-3D86044E17DA}"/>
                </a:ext>
              </a:extLst>
            </p:cNvPr>
            <p:cNvSpPr/>
            <p:nvPr/>
          </p:nvSpPr>
          <p:spPr>
            <a:xfrm>
              <a:off x="5831371" y="1403036"/>
              <a:ext cx="2124552" cy="565584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8" name="Rectángulo: esquinas redondeadas 20">
              <a:extLst>
                <a:ext uri="{FF2B5EF4-FFF2-40B4-BE49-F238E27FC236}">
                  <a16:creationId xmlns:a16="http://schemas.microsoft.com/office/drawing/2014/main" id="{A307E05E-F7AE-47D4-8C7B-7714B737FBA8}"/>
                </a:ext>
              </a:extLst>
            </p:cNvPr>
            <p:cNvSpPr txBox="1"/>
            <p:nvPr/>
          </p:nvSpPr>
          <p:spPr>
            <a:xfrm>
              <a:off x="5847936" y="1419601"/>
              <a:ext cx="2091422" cy="532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600" b="1" kern="1200" dirty="0">
                  <a:solidFill>
                    <a:schemeClr val="bg1"/>
                  </a:solidFill>
                </a:rPr>
                <a:t>Concursos Internos de Encasillamiento de Titulares de la Planta de Profesionales</a:t>
              </a:r>
            </a:p>
          </p:txBody>
        </p:sp>
      </p:grpSp>
      <p:grpSp>
        <p:nvGrpSpPr>
          <p:cNvPr id="129" name="Grupo 128">
            <a:extLst>
              <a:ext uri="{FF2B5EF4-FFF2-40B4-BE49-F238E27FC236}">
                <a16:creationId xmlns:a16="http://schemas.microsoft.com/office/drawing/2014/main" id="{1EB1E3B8-C090-44F9-8836-89463F7C7433}"/>
              </a:ext>
            </a:extLst>
          </p:cNvPr>
          <p:cNvGrpSpPr/>
          <p:nvPr/>
        </p:nvGrpSpPr>
        <p:grpSpPr>
          <a:xfrm>
            <a:off x="3212277" y="3357833"/>
            <a:ext cx="1897846" cy="762100"/>
            <a:chOff x="3349045" y="2633005"/>
            <a:chExt cx="1723461" cy="56558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30" name="Rectángulo: esquinas redondeadas 129">
              <a:extLst>
                <a:ext uri="{FF2B5EF4-FFF2-40B4-BE49-F238E27FC236}">
                  <a16:creationId xmlns:a16="http://schemas.microsoft.com/office/drawing/2014/main" id="{3828F3B1-F2B5-4D23-B388-063EFC46EF62}"/>
                </a:ext>
              </a:extLst>
            </p:cNvPr>
            <p:cNvSpPr/>
            <p:nvPr/>
          </p:nvSpPr>
          <p:spPr>
            <a:xfrm>
              <a:off x="3349045" y="2633005"/>
              <a:ext cx="1723461" cy="56558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1" name="Rectángulo: esquinas redondeadas 4">
              <a:extLst>
                <a:ext uri="{FF2B5EF4-FFF2-40B4-BE49-F238E27FC236}">
                  <a16:creationId xmlns:a16="http://schemas.microsoft.com/office/drawing/2014/main" id="{52774CC5-B3BF-40A8-90E6-A7106E47F090}"/>
                </a:ext>
              </a:extLst>
            </p:cNvPr>
            <p:cNvSpPr txBox="1"/>
            <p:nvPr/>
          </p:nvSpPr>
          <p:spPr>
            <a:xfrm>
              <a:off x="3365610" y="2649570"/>
              <a:ext cx="1690331" cy="5324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b="1" kern="1200" dirty="0"/>
                <a:t>TRASPASO CONTRATA IGUAL GRADO</a:t>
              </a:r>
            </a:p>
          </p:txBody>
        </p:sp>
      </p:grpSp>
      <p:grpSp>
        <p:nvGrpSpPr>
          <p:cNvPr id="132" name="Grupo 131">
            <a:extLst>
              <a:ext uri="{FF2B5EF4-FFF2-40B4-BE49-F238E27FC236}">
                <a16:creationId xmlns:a16="http://schemas.microsoft.com/office/drawing/2014/main" id="{B36981CD-AB2E-4486-8385-2DF418C22274}"/>
              </a:ext>
            </a:extLst>
          </p:cNvPr>
          <p:cNvGrpSpPr/>
          <p:nvPr/>
        </p:nvGrpSpPr>
        <p:grpSpPr>
          <a:xfrm>
            <a:off x="5940152" y="3655264"/>
            <a:ext cx="2655948" cy="925864"/>
            <a:chOff x="5831371" y="2256652"/>
            <a:chExt cx="2118183" cy="56558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33" name="Rectángulo: esquinas redondeadas 132">
              <a:extLst>
                <a:ext uri="{FF2B5EF4-FFF2-40B4-BE49-F238E27FC236}">
                  <a16:creationId xmlns:a16="http://schemas.microsoft.com/office/drawing/2014/main" id="{0D27D9EA-EF32-4024-982A-46FECBE39777}"/>
                </a:ext>
              </a:extLst>
            </p:cNvPr>
            <p:cNvSpPr/>
            <p:nvPr/>
          </p:nvSpPr>
          <p:spPr>
            <a:xfrm>
              <a:off x="5831371" y="2256652"/>
              <a:ext cx="2118183" cy="56558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4" name="Rectángulo: esquinas redondeadas 6">
              <a:extLst>
                <a:ext uri="{FF2B5EF4-FFF2-40B4-BE49-F238E27FC236}">
                  <a16:creationId xmlns:a16="http://schemas.microsoft.com/office/drawing/2014/main" id="{D210FA52-6128-43F5-8442-BF10B940272D}"/>
                </a:ext>
              </a:extLst>
            </p:cNvPr>
            <p:cNvSpPr txBox="1"/>
            <p:nvPr/>
          </p:nvSpPr>
          <p:spPr>
            <a:xfrm>
              <a:off x="5847936" y="2273217"/>
              <a:ext cx="2085053" cy="5324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350" b="1" kern="1200" dirty="0"/>
                <a:t>Encasillamiento de contratas traspasados en igual grado a las Plantas de Técnicos, Administrativos o Auxiliares</a:t>
              </a:r>
            </a:p>
          </p:txBody>
        </p:sp>
      </p:grpSp>
      <p:grpSp>
        <p:nvGrpSpPr>
          <p:cNvPr id="135" name="Grupo 134">
            <a:extLst>
              <a:ext uri="{FF2B5EF4-FFF2-40B4-BE49-F238E27FC236}">
                <a16:creationId xmlns:a16="http://schemas.microsoft.com/office/drawing/2014/main" id="{223FE29F-BD37-44CE-85EB-4D3791ABABCB}"/>
              </a:ext>
            </a:extLst>
          </p:cNvPr>
          <p:cNvGrpSpPr/>
          <p:nvPr/>
        </p:nvGrpSpPr>
        <p:grpSpPr>
          <a:xfrm>
            <a:off x="5929706" y="2708920"/>
            <a:ext cx="2674742" cy="947328"/>
            <a:chOff x="5831371" y="2987212"/>
            <a:chExt cx="2129348" cy="56558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36" name="Rectángulo: esquinas redondeadas 135">
              <a:extLst>
                <a:ext uri="{FF2B5EF4-FFF2-40B4-BE49-F238E27FC236}">
                  <a16:creationId xmlns:a16="http://schemas.microsoft.com/office/drawing/2014/main" id="{6BF2EFC3-48B7-4678-9B1E-1BA2059F44FC}"/>
                </a:ext>
              </a:extLst>
            </p:cNvPr>
            <p:cNvSpPr/>
            <p:nvPr/>
          </p:nvSpPr>
          <p:spPr>
            <a:xfrm>
              <a:off x="5831371" y="2987212"/>
              <a:ext cx="2129348" cy="56558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6" name="Rectángulo: esquinas redondeadas 8">
              <a:extLst>
                <a:ext uri="{FF2B5EF4-FFF2-40B4-BE49-F238E27FC236}">
                  <a16:creationId xmlns:a16="http://schemas.microsoft.com/office/drawing/2014/main" id="{E21F9837-B8BB-4A9E-A351-D554146F1253}"/>
                </a:ext>
              </a:extLst>
            </p:cNvPr>
            <p:cNvSpPr txBox="1"/>
            <p:nvPr/>
          </p:nvSpPr>
          <p:spPr>
            <a:xfrm>
              <a:off x="5847936" y="3003777"/>
              <a:ext cx="2096218" cy="5324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350" b="1" kern="1200" dirty="0"/>
                <a:t>Encasillamiento de contratas traspasados en igual grado a la Planta de Profesionales</a:t>
              </a:r>
            </a:p>
          </p:txBody>
        </p:sp>
      </p:grpSp>
      <p:sp>
        <p:nvSpPr>
          <p:cNvPr id="69" name="1 Título">
            <a:extLst>
              <a:ext uri="{FF2B5EF4-FFF2-40B4-BE49-F238E27FC236}">
                <a16:creationId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200" b="1" dirty="0">
                <a:solidFill>
                  <a:schemeClr val="accent1"/>
                </a:solidFill>
                <a:latin typeface="Candara" panose="020E0502030303020204" pitchFamily="34" charset="0"/>
              </a:rPr>
              <a:t>Bases Generales Concursos Internos de Encasillamiento Titulares de la Planta de Profesionales.</a:t>
            </a:r>
            <a:endParaRPr lang="es-CL" sz="12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52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ETAPA 1 Concursos Internos de Encasillamiento</a:t>
            </a:r>
          </a:p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Titulares de la Planta de Profesionales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DB7044C5-950B-4812-8F84-32A3820A3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4296736"/>
              </p:ext>
            </p:extLst>
          </p:nvPr>
        </p:nvGraphicFramePr>
        <p:xfrm>
          <a:off x="120491" y="908720"/>
          <a:ext cx="9012313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1 Título">
            <a:extLst>
              <a:ext uri="{FF2B5EF4-FFF2-40B4-BE49-F238E27FC236}">
                <a16:creationId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200" b="1" dirty="0">
                <a:solidFill>
                  <a:schemeClr val="accent1"/>
                </a:solidFill>
                <a:latin typeface="Candara" panose="020E0502030303020204" pitchFamily="34" charset="0"/>
              </a:rPr>
              <a:t>Bases Generales Concursos Internos de Encasillamiento Titulares de la Planta de Profesionales.</a:t>
            </a:r>
            <a:endParaRPr lang="es-CL" sz="12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ETAPA 1 Concursos Internos de Encasillamiento</a:t>
            </a:r>
          </a:p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Titulares de la Planta de Profesionales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DB7044C5-950B-4812-8F84-32A3820A3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1357571"/>
              </p:ext>
            </p:extLst>
          </p:nvPr>
        </p:nvGraphicFramePr>
        <p:xfrm>
          <a:off x="120491" y="908720"/>
          <a:ext cx="9012313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1 Título">
            <a:extLst>
              <a:ext uri="{FF2B5EF4-FFF2-40B4-BE49-F238E27FC236}">
                <a16:creationId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200" b="1" dirty="0">
                <a:solidFill>
                  <a:schemeClr val="accent1"/>
                </a:solidFill>
                <a:latin typeface="Candara" panose="020E0502030303020204" pitchFamily="34" charset="0"/>
              </a:rPr>
              <a:t>Bases Generales Concursos Internos de Encasillamiento Titulares de la Planta de Profesionales.</a:t>
            </a:r>
            <a:endParaRPr lang="es-CL" sz="12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78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DB7044C5-950B-4812-8F84-32A3820A3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105022"/>
              </p:ext>
            </p:extLst>
          </p:nvPr>
        </p:nvGraphicFramePr>
        <p:xfrm>
          <a:off x="60813" y="908720"/>
          <a:ext cx="9071991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1 Título">
            <a:extLst>
              <a:ext uri="{FF2B5EF4-FFF2-40B4-BE49-F238E27FC236}">
                <a16:creationId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200" b="1" dirty="0">
                <a:solidFill>
                  <a:schemeClr val="accent1"/>
                </a:solidFill>
                <a:latin typeface="Candara" panose="020E0502030303020204" pitchFamily="34" charset="0"/>
              </a:rPr>
              <a:t>Bases Generales Concursos Internos de Encasillamiento Titulares de la Planta de Profesionales.</a:t>
            </a:r>
            <a:endParaRPr lang="es-CL" sz="12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ETAPA 1 Concursos Internos de Encasillamiento</a:t>
            </a:r>
          </a:p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Titulares de la Planta de Profesionales</a:t>
            </a:r>
          </a:p>
        </p:txBody>
      </p:sp>
    </p:spTree>
    <p:extLst>
      <p:ext uri="{BB962C8B-B14F-4D97-AF65-F5344CB8AC3E}">
        <p14:creationId xmlns:p14="http://schemas.microsoft.com/office/powerpoint/2010/main" val="279964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200" b="1" dirty="0">
                <a:solidFill>
                  <a:schemeClr val="accent1"/>
                </a:solidFill>
                <a:latin typeface="Candara" panose="020E0502030303020204" pitchFamily="34" charset="0"/>
              </a:rPr>
              <a:t>Bases Generales Concursos Internos de Encasillamiento Titulares de la Planta de Profesionales.</a:t>
            </a:r>
            <a:endParaRPr lang="es-CL" sz="12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ETAPA 1 Concursos Internos de Encasillamiento</a:t>
            </a:r>
          </a:p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Titulares de la Planta de Profesionales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75AFD16-3969-4BD3-9C61-5D7D2CB75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99" y="1225420"/>
            <a:ext cx="7727401" cy="472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8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C4B7752A-3B55-458E-ACD8-ADAD78D0DF3C}"/>
              </a:ext>
            </a:extLst>
          </p:cNvPr>
          <p:cNvSpPr txBox="1">
            <a:spLocks/>
          </p:cNvSpPr>
          <p:nvPr/>
        </p:nvSpPr>
        <p:spPr>
          <a:xfrm>
            <a:off x="2483768" y="6669360"/>
            <a:ext cx="6649037" cy="188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1200" b="1" dirty="0">
                <a:solidFill>
                  <a:schemeClr val="accent1"/>
                </a:solidFill>
                <a:latin typeface="Candara" panose="020E0502030303020204" pitchFamily="34" charset="0"/>
              </a:rPr>
              <a:t>Bases Generales Concursos Internos de Encasillamiento Titulares de la Planta de Profesionales.</a:t>
            </a:r>
            <a:endParaRPr lang="es-CL" sz="12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ETAPA 1 Concursos Internos de Encasillamiento</a:t>
            </a:r>
          </a:p>
          <a:p>
            <a:pPr marL="177800" algn="l">
              <a:spcBef>
                <a:spcPct val="20000"/>
              </a:spcBef>
              <a:defRPr/>
            </a:pPr>
            <a:r>
              <a:rPr lang="es-C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Titulares de la Planta de Profesionales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88709A4-4613-4F80-8E63-3E8FF2897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99" y="1278000"/>
            <a:ext cx="7727401" cy="459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3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17666</TotalTime>
  <Words>1131</Words>
  <Application>Microsoft Office PowerPoint</Application>
  <PresentationFormat>Presentación en pantalla (4:3)</PresentationFormat>
  <Paragraphs>141</Paragraphs>
  <Slides>16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ＭＳ Ｐゴシック</vt:lpstr>
      <vt:lpstr>ＭＳ Ｐゴシック</vt:lpstr>
      <vt:lpstr>Arial</vt:lpstr>
      <vt:lpstr>Calibri</vt:lpstr>
      <vt:lpstr>Candara</vt:lpstr>
      <vt:lpstr>gobCL</vt:lpstr>
      <vt:lpstr>Tahoma</vt:lpstr>
      <vt:lpstr>Verdana</vt:lpstr>
      <vt:lpstr>Wingdings</vt:lpstr>
      <vt:lpstr>ヒラギノ角ゴ Pro W3</vt:lpstr>
      <vt:lpstr>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Gabriel Badagnani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Karina Andrade Quilhot</cp:lastModifiedBy>
  <cp:revision>1043</cp:revision>
  <cp:lastPrinted>2015-10-26T13:40:19Z</cp:lastPrinted>
  <dcterms:created xsi:type="dcterms:W3CDTF">2010-11-27T19:44:20Z</dcterms:created>
  <dcterms:modified xsi:type="dcterms:W3CDTF">2017-11-30T20:12:16Z</dcterms:modified>
</cp:coreProperties>
</file>