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1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2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1"/>
  </p:notesMasterIdLst>
  <p:handoutMasterIdLst>
    <p:handoutMasterId r:id="rId12"/>
  </p:handoutMasterIdLst>
  <p:sldIdLst>
    <p:sldId id="258" r:id="rId2"/>
    <p:sldId id="263" r:id="rId3"/>
    <p:sldId id="274" r:id="rId4"/>
    <p:sldId id="270" r:id="rId5"/>
    <p:sldId id="271" r:id="rId6"/>
    <p:sldId id="272" r:id="rId7"/>
    <p:sldId id="275" r:id="rId8"/>
    <p:sldId id="273" r:id="rId9"/>
    <p:sldId id="260" r:id="rId10"/>
  </p:sldIdLst>
  <p:sldSz cx="9144000" cy="6858000" type="screen4x3"/>
  <p:notesSz cx="6858000" cy="9144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ヒラギノ角ゴ Pro W3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ヒラギノ角ゴ Pro W3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ヒラギノ角ゴ Pro W3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ヒラギノ角ゴ Pro W3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ヒラギノ角ゴ Pro W3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ヒラギノ角ゴ Pro W3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ヒラギノ角ゴ Pro W3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ヒラギノ角ゴ Pro W3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ヒラギノ角ゴ Pro W3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9A94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6324" autoAdjust="0"/>
    <p:restoredTop sz="94660"/>
  </p:normalViewPr>
  <p:slideViewPr>
    <p:cSldViewPr>
      <p:cViewPr>
        <p:scale>
          <a:sx n="80" d="100"/>
          <a:sy n="80" d="100"/>
        </p:scale>
        <p:origin x="-612" y="4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498"/>
    </p:cViewPr>
  </p:sorterViewPr>
  <p:notesViewPr>
    <p:cSldViewPr>
      <p:cViewPr varScale="1">
        <p:scale>
          <a:sx n="56" d="100"/>
          <a:sy n="56" d="100"/>
        </p:scale>
        <p:origin x="-1860" y="-10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776F939-8B06-418C-B703-8BF2E03B8E36}" type="doc">
      <dgm:prSet loTypeId="urn:microsoft.com/office/officeart/2005/8/layout/chevron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CL"/>
        </a:p>
      </dgm:t>
    </dgm:pt>
    <dgm:pt modelId="{246B4E08-6796-4C63-97F8-AC3D83C10B12}">
      <dgm:prSet phldrT="[Texto]"/>
      <dgm:spPr/>
      <dgm:t>
        <a:bodyPr/>
        <a:lstStyle/>
        <a:p>
          <a:r>
            <a:rPr lang="es-ES_tradnl" dirty="0" smtClean="0"/>
            <a:t>Con</a:t>
          </a:r>
          <a:endParaRPr lang="es-CL" dirty="0"/>
        </a:p>
      </dgm:t>
    </dgm:pt>
    <dgm:pt modelId="{AAC6D46C-CCB7-416A-BF12-F33FEAFC4066}" type="parTrans" cxnId="{805EBFC9-A599-4AB0-8E02-D4C2860A23FB}">
      <dgm:prSet/>
      <dgm:spPr/>
      <dgm:t>
        <a:bodyPr/>
        <a:lstStyle/>
        <a:p>
          <a:endParaRPr lang="es-CL"/>
        </a:p>
      </dgm:t>
    </dgm:pt>
    <dgm:pt modelId="{C2EB148B-0BB6-441F-B0FC-6FDC54E3F6F2}" type="sibTrans" cxnId="{805EBFC9-A599-4AB0-8E02-D4C2860A23FB}">
      <dgm:prSet/>
      <dgm:spPr/>
      <dgm:t>
        <a:bodyPr/>
        <a:lstStyle/>
        <a:p>
          <a:endParaRPr lang="es-CL"/>
        </a:p>
      </dgm:t>
    </dgm:pt>
    <dgm:pt modelId="{054260D4-65D7-44AA-B1FF-DF7BB96DD059}">
      <dgm:prSet phldrT="[Texto]"/>
      <dgm:spPr/>
      <dgm:t>
        <a:bodyPr/>
        <a:lstStyle/>
        <a:p>
          <a:r>
            <a:rPr lang="es-ES_tradnl" dirty="0" smtClean="0"/>
            <a:t>Supervisar el cumplimiento de los calendarios y procesos definidos para el funcionamiento del SIRH </a:t>
          </a:r>
          <a:r>
            <a:rPr lang="es-ES_tradnl" b="1" u="sng" dirty="0" smtClean="0"/>
            <a:t>en coordinación directa con los Establecimientos de su RED</a:t>
          </a:r>
          <a:r>
            <a:rPr lang="es-ES_tradnl" dirty="0" smtClean="0"/>
            <a:t>.</a:t>
          </a:r>
          <a:endParaRPr lang="es-CL" dirty="0"/>
        </a:p>
      </dgm:t>
    </dgm:pt>
    <dgm:pt modelId="{178B513F-5A2F-4ACB-8AB4-D228691154B0}" type="parTrans" cxnId="{CE34FF92-EF78-4DB2-AB3A-105B1F841BC4}">
      <dgm:prSet/>
      <dgm:spPr/>
      <dgm:t>
        <a:bodyPr/>
        <a:lstStyle/>
        <a:p>
          <a:endParaRPr lang="es-CL"/>
        </a:p>
      </dgm:t>
    </dgm:pt>
    <dgm:pt modelId="{F4D4036D-2B36-47E0-A18E-27311B0685E7}" type="sibTrans" cxnId="{CE34FF92-EF78-4DB2-AB3A-105B1F841BC4}">
      <dgm:prSet/>
      <dgm:spPr/>
      <dgm:t>
        <a:bodyPr/>
        <a:lstStyle/>
        <a:p>
          <a:endParaRPr lang="es-CL"/>
        </a:p>
      </dgm:t>
    </dgm:pt>
    <dgm:pt modelId="{4B31D363-C27C-4D79-838A-96DABF32DC80}">
      <dgm:prSet phldrT="[Texto]"/>
      <dgm:spPr/>
      <dgm:t>
        <a:bodyPr/>
        <a:lstStyle/>
        <a:p>
          <a:r>
            <a:rPr lang="es-ES_tradnl" dirty="0" smtClean="0"/>
            <a:t>el</a:t>
          </a:r>
          <a:endParaRPr lang="es-CL" dirty="0"/>
        </a:p>
      </dgm:t>
    </dgm:pt>
    <dgm:pt modelId="{E3D80506-E60E-4513-ABA3-32B17523CE91}" type="parTrans" cxnId="{D74F5BDC-0A0A-42F1-99BC-DFAFDAC613CE}">
      <dgm:prSet/>
      <dgm:spPr/>
      <dgm:t>
        <a:bodyPr/>
        <a:lstStyle/>
        <a:p>
          <a:endParaRPr lang="es-CL"/>
        </a:p>
      </dgm:t>
    </dgm:pt>
    <dgm:pt modelId="{3EFC7AFC-DFA2-4BEA-AECC-AB90C5A72BFC}" type="sibTrans" cxnId="{D74F5BDC-0A0A-42F1-99BC-DFAFDAC613CE}">
      <dgm:prSet/>
      <dgm:spPr/>
      <dgm:t>
        <a:bodyPr/>
        <a:lstStyle/>
        <a:p>
          <a:endParaRPr lang="es-CL"/>
        </a:p>
      </dgm:t>
    </dgm:pt>
    <dgm:pt modelId="{1B538D23-C92F-4743-A7BC-5D07D67945DC}">
      <dgm:prSet phldrT="[Texto]"/>
      <dgm:spPr/>
      <dgm:t>
        <a:bodyPr/>
        <a:lstStyle/>
        <a:p>
          <a:r>
            <a:rPr lang="es-ES_tradnl" dirty="0" smtClean="0"/>
            <a:t>Detectar y canalizar actividades de apoyo que sean necesarias de implementar en equipos de trabajo del SIRH.</a:t>
          </a:r>
          <a:endParaRPr lang="es-CL" dirty="0"/>
        </a:p>
      </dgm:t>
    </dgm:pt>
    <dgm:pt modelId="{A346F2C8-2332-4D73-B7FC-224EA97553D1}" type="parTrans" cxnId="{CE63200F-F1C4-4DE2-938B-F15BF5D3F684}">
      <dgm:prSet/>
      <dgm:spPr/>
      <dgm:t>
        <a:bodyPr/>
        <a:lstStyle/>
        <a:p>
          <a:endParaRPr lang="es-CL"/>
        </a:p>
      </dgm:t>
    </dgm:pt>
    <dgm:pt modelId="{CE30F9C6-56B1-4CFC-9F1A-B79F73A09586}" type="sibTrans" cxnId="{CE63200F-F1C4-4DE2-938B-F15BF5D3F684}">
      <dgm:prSet/>
      <dgm:spPr/>
      <dgm:t>
        <a:bodyPr/>
        <a:lstStyle/>
        <a:p>
          <a:endParaRPr lang="es-CL"/>
        </a:p>
      </dgm:t>
    </dgm:pt>
    <dgm:pt modelId="{4A272D75-5895-45EF-BC97-AE5C9F27C5D6}">
      <dgm:prSet phldrT="[Texto]"/>
      <dgm:spPr/>
      <dgm:t>
        <a:bodyPr/>
        <a:lstStyle/>
        <a:p>
          <a:r>
            <a:rPr lang="es-ES_tradnl" dirty="0" smtClean="0"/>
            <a:t>Servicio</a:t>
          </a:r>
          <a:endParaRPr lang="es-CL" dirty="0"/>
        </a:p>
      </dgm:t>
    </dgm:pt>
    <dgm:pt modelId="{355FC773-C950-41DA-8A28-A8C662474826}" type="parTrans" cxnId="{ABEF9266-2EEC-4A84-A383-BFFBE6B2C35E}">
      <dgm:prSet/>
      <dgm:spPr/>
      <dgm:t>
        <a:bodyPr/>
        <a:lstStyle/>
        <a:p>
          <a:endParaRPr lang="es-CL"/>
        </a:p>
      </dgm:t>
    </dgm:pt>
    <dgm:pt modelId="{79360B12-5386-4B32-82F0-12EE60855304}" type="sibTrans" cxnId="{ABEF9266-2EEC-4A84-A383-BFFBE6B2C35E}">
      <dgm:prSet/>
      <dgm:spPr/>
      <dgm:t>
        <a:bodyPr/>
        <a:lstStyle/>
        <a:p>
          <a:endParaRPr lang="es-CL"/>
        </a:p>
      </dgm:t>
    </dgm:pt>
    <dgm:pt modelId="{3826BB1D-C4BE-4F8F-A865-3DA03AFE4960}">
      <dgm:prSet phldrT="[Texto]"/>
      <dgm:spPr/>
      <dgm:t>
        <a:bodyPr/>
        <a:lstStyle/>
        <a:p>
          <a:r>
            <a:rPr lang="es-ES_tradnl" dirty="0" smtClean="0"/>
            <a:t>Detectar y coordinar actividades de capacitación o apoyo en terreno para los usuarios del SIRH en virtud de facilitar el uso de la aplicación.</a:t>
          </a:r>
          <a:endParaRPr lang="es-CL" dirty="0"/>
        </a:p>
      </dgm:t>
    </dgm:pt>
    <dgm:pt modelId="{68B2AFB3-83D4-4FD8-A5A0-4C6FB4479B89}" type="parTrans" cxnId="{887F146C-03B1-4D65-A357-75D5F783DBDD}">
      <dgm:prSet/>
      <dgm:spPr/>
      <dgm:t>
        <a:bodyPr/>
        <a:lstStyle/>
        <a:p>
          <a:endParaRPr lang="es-CL"/>
        </a:p>
      </dgm:t>
    </dgm:pt>
    <dgm:pt modelId="{3895A7F0-AC58-4B81-9D2D-CB994435C504}" type="sibTrans" cxnId="{887F146C-03B1-4D65-A357-75D5F783DBDD}">
      <dgm:prSet/>
      <dgm:spPr/>
      <dgm:t>
        <a:bodyPr/>
        <a:lstStyle/>
        <a:p>
          <a:endParaRPr lang="es-CL"/>
        </a:p>
      </dgm:t>
    </dgm:pt>
    <dgm:pt modelId="{C0E4D9CC-76A6-486E-B9DA-700D4DB6D429}" type="pres">
      <dgm:prSet presAssocID="{5776F939-8B06-418C-B703-8BF2E03B8E36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CL"/>
        </a:p>
      </dgm:t>
    </dgm:pt>
    <dgm:pt modelId="{C7913552-097A-41E3-AA74-C0F61659EC58}" type="pres">
      <dgm:prSet presAssocID="{246B4E08-6796-4C63-97F8-AC3D83C10B12}" presName="composite" presStyleCnt="0"/>
      <dgm:spPr/>
    </dgm:pt>
    <dgm:pt modelId="{6577CDA0-535A-49FD-BEDC-D49B5939B37F}" type="pres">
      <dgm:prSet presAssocID="{246B4E08-6796-4C63-97F8-AC3D83C10B12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619718B0-D745-460B-A50E-980756547630}" type="pres">
      <dgm:prSet presAssocID="{246B4E08-6796-4C63-97F8-AC3D83C10B12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05128388-AF8C-4056-B399-38576A95088B}" type="pres">
      <dgm:prSet presAssocID="{C2EB148B-0BB6-441F-B0FC-6FDC54E3F6F2}" presName="sp" presStyleCnt="0"/>
      <dgm:spPr/>
    </dgm:pt>
    <dgm:pt modelId="{E7D945AE-41B5-44EB-93B5-9807BC402233}" type="pres">
      <dgm:prSet presAssocID="{4B31D363-C27C-4D79-838A-96DABF32DC80}" presName="composite" presStyleCnt="0"/>
      <dgm:spPr/>
    </dgm:pt>
    <dgm:pt modelId="{84F36AEC-D5A0-4FBB-A063-EAE84695C720}" type="pres">
      <dgm:prSet presAssocID="{4B31D363-C27C-4D79-838A-96DABF32DC80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841F44F0-DCA2-4198-9BAB-24209130DA44}" type="pres">
      <dgm:prSet presAssocID="{4B31D363-C27C-4D79-838A-96DABF32DC80}" presName="descendantText" presStyleLbl="alignAcc1" presStyleIdx="1" presStyleCnt="3" custLinFactNeighborX="0" custLinFactNeighborY="653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A3098BF7-2925-4C92-ACF0-B9C37FB480AA}" type="pres">
      <dgm:prSet presAssocID="{3EFC7AFC-DFA2-4BEA-AECC-AB90C5A72BFC}" presName="sp" presStyleCnt="0"/>
      <dgm:spPr/>
    </dgm:pt>
    <dgm:pt modelId="{51E4CD15-7123-47DB-BD2F-9AEFE6E91573}" type="pres">
      <dgm:prSet presAssocID="{4A272D75-5895-45EF-BC97-AE5C9F27C5D6}" presName="composite" presStyleCnt="0"/>
      <dgm:spPr/>
    </dgm:pt>
    <dgm:pt modelId="{D3720D4B-7221-4693-A7D2-3304F100A4CF}" type="pres">
      <dgm:prSet presAssocID="{4A272D75-5895-45EF-BC97-AE5C9F27C5D6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2B0E8599-8760-4F29-95E7-ED79A79BAAD1}" type="pres">
      <dgm:prSet presAssocID="{4A272D75-5895-45EF-BC97-AE5C9F27C5D6}" presName="descendantText" presStyleLbl="alignAcc1" presStyleIdx="2" presStyleCnt="3" custLinFactNeighborX="322" custLinFactNeighborY="2220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</dgm:ptLst>
  <dgm:cxnLst>
    <dgm:cxn modelId="{ABEF9266-2EEC-4A84-A383-BFFBE6B2C35E}" srcId="{5776F939-8B06-418C-B703-8BF2E03B8E36}" destId="{4A272D75-5895-45EF-BC97-AE5C9F27C5D6}" srcOrd="2" destOrd="0" parTransId="{355FC773-C950-41DA-8A28-A8C662474826}" sibTransId="{79360B12-5386-4B32-82F0-12EE60855304}"/>
    <dgm:cxn modelId="{CE34FF92-EF78-4DB2-AB3A-105B1F841BC4}" srcId="{246B4E08-6796-4C63-97F8-AC3D83C10B12}" destId="{054260D4-65D7-44AA-B1FF-DF7BB96DD059}" srcOrd="0" destOrd="0" parTransId="{178B513F-5A2F-4ACB-8AB4-D228691154B0}" sibTransId="{F4D4036D-2B36-47E0-A18E-27311B0685E7}"/>
    <dgm:cxn modelId="{188B0CB4-BA98-41E3-98AC-7EA4F629FCB1}" type="presOf" srcId="{1B538D23-C92F-4743-A7BC-5D07D67945DC}" destId="{841F44F0-DCA2-4198-9BAB-24209130DA44}" srcOrd="0" destOrd="0" presId="urn:microsoft.com/office/officeart/2005/8/layout/chevron2"/>
    <dgm:cxn modelId="{887F146C-03B1-4D65-A357-75D5F783DBDD}" srcId="{4A272D75-5895-45EF-BC97-AE5C9F27C5D6}" destId="{3826BB1D-C4BE-4F8F-A865-3DA03AFE4960}" srcOrd="0" destOrd="0" parTransId="{68B2AFB3-83D4-4FD8-A5A0-4C6FB4479B89}" sibTransId="{3895A7F0-AC58-4B81-9D2D-CB994435C504}"/>
    <dgm:cxn modelId="{C51B0618-04BD-4154-9B56-D5907D61DBAF}" type="presOf" srcId="{4A272D75-5895-45EF-BC97-AE5C9F27C5D6}" destId="{D3720D4B-7221-4693-A7D2-3304F100A4CF}" srcOrd="0" destOrd="0" presId="urn:microsoft.com/office/officeart/2005/8/layout/chevron2"/>
    <dgm:cxn modelId="{F3DA664F-33C7-4D91-A2E2-25D82E1CB26A}" type="presOf" srcId="{4B31D363-C27C-4D79-838A-96DABF32DC80}" destId="{84F36AEC-D5A0-4FBB-A063-EAE84695C720}" srcOrd="0" destOrd="0" presId="urn:microsoft.com/office/officeart/2005/8/layout/chevron2"/>
    <dgm:cxn modelId="{D74F5BDC-0A0A-42F1-99BC-DFAFDAC613CE}" srcId="{5776F939-8B06-418C-B703-8BF2E03B8E36}" destId="{4B31D363-C27C-4D79-838A-96DABF32DC80}" srcOrd="1" destOrd="0" parTransId="{E3D80506-E60E-4513-ABA3-32B17523CE91}" sibTransId="{3EFC7AFC-DFA2-4BEA-AECC-AB90C5A72BFC}"/>
    <dgm:cxn modelId="{6BEB1FF9-7B99-493D-A30E-A608929C4142}" type="presOf" srcId="{3826BB1D-C4BE-4F8F-A865-3DA03AFE4960}" destId="{2B0E8599-8760-4F29-95E7-ED79A79BAAD1}" srcOrd="0" destOrd="0" presId="urn:microsoft.com/office/officeart/2005/8/layout/chevron2"/>
    <dgm:cxn modelId="{672DDBC2-672E-400E-9A52-55AEE2A5B463}" type="presOf" srcId="{246B4E08-6796-4C63-97F8-AC3D83C10B12}" destId="{6577CDA0-535A-49FD-BEDC-D49B5939B37F}" srcOrd="0" destOrd="0" presId="urn:microsoft.com/office/officeart/2005/8/layout/chevron2"/>
    <dgm:cxn modelId="{6781DCD9-867D-480B-974F-89FBA350B12F}" type="presOf" srcId="{054260D4-65D7-44AA-B1FF-DF7BB96DD059}" destId="{619718B0-D745-460B-A50E-980756547630}" srcOrd="0" destOrd="0" presId="urn:microsoft.com/office/officeart/2005/8/layout/chevron2"/>
    <dgm:cxn modelId="{805EBFC9-A599-4AB0-8E02-D4C2860A23FB}" srcId="{5776F939-8B06-418C-B703-8BF2E03B8E36}" destId="{246B4E08-6796-4C63-97F8-AC3D83C10B12}" srcOrd="0" destOrd="0" parTransId="{AAC6D46C-CCB7-416A-BF12-F33FEAFC4066}" sibTransId="{C2EB148B-0BB6-441F-B0FC-6FDC54E3F6F2}"/>
    <dgm:cxn modelId="{CE63200F-F1C4-4DE2-938B-F15BF5D3F684}" srcId="{4B31D363-C27C-4D79-838A-96DABF32DC80}" destId="{1B538D23-C92F-4743-A7BC-5D07D67945DC}" srcOrd="0" destOrd="0" parTransId="{A346F2C8-2332-4D73-B7FC-224EA97553D1}" sibTransId="{CE30F9C6-56B1-4CFC-9F1A-B79F73A09586}"/>
    <dgm:cxn modelId="{3C5F4160-C0C2-4193-8E66-82720E3B3786}" type="presOf" srcId="{5776F939-8B06-418C-B703-8BF2E03B8E36}" destId="{C0E4D9CC-76A6-486E-B9DA-700D4DB6D429}" srcOrd="0" destOrd="0" presId="urn:microsoft.com/office/officeart/2005/8/layout/chevron2"/>
    <dgm:cxn modelId="{12C8F5CC-FB83-4C3A-A1CE-E1132075171F}" type="presParOf" srcId="{C0E4D9CC-76A6-486E-B9DA-700D4DB6D429}" destId="{C7913552-097A-41E3-AA74-C0F61659EC58}" srcOrd="0" destOrd="0" presId="urn:microsoft.com/office/officeart/2005/8/layout/chevron2"/>
    <dgm:cxn modelId="{1342F203-6846-4041-A777-5BA0FE8CAB21}" type="presParOf" srcId="{C7913552-097A-41E3-AA74-C0F61659EC58}" destId="{6577CDA0-535A-49FD-BEDC-D49B5939B37F}" srcOrd="0" destOrd="0" presId="urn:microsoft.com/office/officeart/2005/8/layout/chevron2"/>
    <dgm:cxn modelId="{B70617BF-8D32-4EFE-8FAC-24A849395816}" type="presParOf" srcId="{C7913552-097A-41E3-AA74-C0F61659EC58}" destId="{619718B0-D745-460B-A50E-980756547630}" srcOrd="1" destOrd="0" presId="urn:microsoft.com/office/officeart/2005/8/layout/chevron2"/>
    <dgm:cxn modelId="{A3BAB06A-E0EF-483A-8B63-BCE74F6B5146}" type="presParOf" srcId="{C0E4D9CC-76A6-486E-B9DA-700D4DB6D429}" destId="{05128388-AF8C-4056-B399-38576A95088B}" srcOrd="1" destOrd="0" presId="urn:microsoft.com/office/officeart/2005/8/layout/chevron2"/>
    <dgm:cxn modelId="{4B72275B-A0EE-4721-845B-25CB6D00366D}" type="presParOf" srcId="{C0E4D9CC-76A6-486E-B9DA-700D4DB6D429}" destId="{E7D945AE-41B5-44EB-93B5-9807BC402233}" srcOrd="2" destOrd="0" presId="urn:microsoft.com/office/officeart/2005/8/layout/chevron2"/>
    <dgm:cxn modelId="{A7671033-AC2D-4E87-8A00-DF59E1B8E20F}" type="presParOf" srcId="{E7D945AE-41B5-44EB-93B5-9807BC402233}" destId="{84F36AEC-D5A0-4FBB-A063-EAE84695C720}" srcOrd="0" destOrd="0" presId="urn:microsoft.com/office/officeart/2005/8/layout/chevron2"/>
    <dgm:cxn modelId="{CBE7EB94-2BB1-446B-94BB-7DB540EACC0C}" type="presParOf" srcId="{E7D945AE-41B5-44EB-93B5-9807BC402233}" destId="{841F44F0-DCA2-4198-9BAB-24209130DA44}" srcOrd="1" destOrd="0" presId="urn:microsoft.com/office/officeart/2005/8/layout/chevron2"/>
    <dgm:cxn modelId="{84C4039E-8669-46C8-AD76-75C8CB269A4A}" type="presParOf" srcId="{C0E4D9CC-76A6-486E-B9DA-700D4DB6D429}" destId="{A3098BF7-2925-4C92-ACF0-B9C37FB480AA}" srcOrd="3" destOrd="0" presId="urn:microsoft.com/office/officeart/2005/8/layout/chevron2"/>
    <dgm:cxn modelId="{58245705-285D-4155-AA13-9EB3FD973778}" type="presParOf" srcId="{C0E4D9CC-76A6-486E-B9DA-700D4DB6D429}" destId="{51E4CD15-7123-47DB-BD2F-9AEFE6E91573}" srcOrd="4" destOrd="0" presId="urn:microsoft.com/office/officeart/2005/8/layout/chevron2"/>
    <dgm:cxn modelId="{0D984E72-39F0-4AA5-A239-C91617B02CC9}" type="presParOf" srcId="{51E4CD15-7123-47DB-BD2F-9AEFE6E91573}" destId="{D3720D4B-7221-4693-A7D2-3304F100A4CF}" srcOrd="0" destOrd="0" presId="urn:microsoft.com/office/officeart/2005/8/layout/chevron2"/>
    <dgm:cxn modelId="{E72E67AE-8F5C-4EED-AC9D-3F2E1BCF3F38}" type="presParOf" srcId="{51E4CD15-7123-47DB-BD2F-9AEFE6E91573}" destId="{2B0E8599-8760-4F29-95E7-ED79A79BAAD1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19B454A-43E4-4348-826D-D5E07C868E75}" type="doc">
      <dgm:prSet loTypeId="urn:microsoft.com/office/officeart/2005/8/layout/lProcess3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CL"/>
        </a:p>
      </dgm:t>
    </dgm:pt>
    <dgm:pt modelId="{8F4B0470-85DC-43FF-86A4-0E722C922A13}">
      <dgm:prSet phldrT="[Texto]"/>
      <dgm:spPr/>
      <dgm:t>
        <a:bodyPr/>
        <a:lstStyle/>
        <a:p>
          <a:r>
            <a:rPr lang="es-ES_tradnl" dirty="0" smtClean="0"/>
            <a:t>Con</a:t>
          </a:r>
          <a:endParaRPr lang="es-CL" dirty="0"/>
        </a:p>
      </dgm:t>
    </dgm:pt>
    <dgm:pt modelId="{FF52A55F-8680-48B0-BFDB-4B5B2426AF00}" type="parTrans" cxnId="{0D6838E7-E69E-4EBB-91E4-F5E7EB8DB42B}">
      <dgm:prSet/>
      <dgm:spPr/>
      <dgm:t>
        <a:bodyPr/>
        <a:lstStyle/>
        <a:p>
          <a:endParaRPr lang="es-CL"/>
        </a:p>
      </dgm:t>
    </dgm:pt>
    <dgm:pt modelId="{5883757E-7FCA-4A83-90E5-D0CF939DC3E6}" type="sibTrans" cxnId="{0D6838E7-E69E-4EBB-91E4-F5E7EB8DB42B}">
      <dgm:prSet/>
      <dgm:spPr/>
      <dgm:t>
        <a:bodyPr/>
        <a:lstStyle/>
        <a:p>
          <a:endParaRPr lang="es-CL"/>
        </a:p>
      </dgm:t>
    </dgm:pt>
    <dgm:pt modelId="{B06A1B17-3587-4AB1-AF2D-C91F3A20EF80}">
      <dgm:prSet phldrT="[Texto]"/>
      <dgm:spPr/>
      <dgm:t>
        <a:bodyPr/>
        <a:lstStyle/>
        <a:p>
          <a:r>
            <a:rPr lang="es-ES_tradnl" dirty="0" smtClean="0"/>
            <a:t>Comunicación directa</a:t>
          </a:r>
          <a:endParaRPr lang="es-CL" dirty="0"/>
        </a:p>
      </dgm:t>
    </dgm:pt>
    <dgm:pt modelId="{DED1240D-E5D3-4126-8382-C3797BC1BC32}" type="parTrans" cxnId="{8F5D9F18-6892-4164-8489-05FBD004FD46}">
      <dgm:prSet/>
      <dgm:spPr/>
      <dgm:t>
        <a:bodyPr/>
        <a:lstStyle/>
        <a:p>
          <a:endParaRPr lang="es-CL"/>
        </a:p>
      </dgm:t>
    </dgm:pt>
    <dgm:pt modelId="{66C9ABBA-762C-4CEE-897F-1EC6A662F847}" type="sibTrans" cxnId="{8F5D9F18-6892-4164-8489-05FBD004FD46}">
      <dgm:prSet/>
      <dgm:spPr/>
      <dgm:t>
        <a:bodyPr/>
        <a:lstStyle/>
        <a:p>
          <a:endParaRPr lang="es-CL"/>
        </a:p>
      </dgm:t>
    </dgm:pt>
    <dgm:pt modelId="{E063AD98-3C1D-4F06-966D-9C12F7770C06}">
      <dgm:prSet phldrT="[Texto]"/>
      <dgm:spPr/>
      <dgm:t>
        <a:bodyPr/>
        <a:lstStyle/>
        <a:p>
          <a:r>
            <a:rPr lang="es-ES_tradnl" dirty="0" smtClean="0"/>
            <a:t>Diagnóstico y Detección de mejoras</a:t>
          </a:r>
          <a:endParaRPr lang="es-CL" dirty="0"/>
        </a:p>
      </dgm:t>
    </dgm:pt>
    <dgm:pt modelId="{4843AC0C-19AF-4F3D-A288-765E6E128608}" type="parTrans" cxnId="{797E9FCE-FD33-4EC5-9F9D-FA5BC64F24EB}">
      <dgm:prSet/>
      <dgm:spPr/>
      <dgm:t>
        <a:bodyPr/>
        <a:lstStyle/>
        <a:p>
          <a:endParaRPr lang="es-CL"/>
        </a:p>
      </dgm:t>
    </dgm:pt>
    <dgm:pt modelId="{FE4DDFC6-CD1B-48AE-9CD8-44735B620B0E}" type="sibTrans" cxnId="{797E9FCE-FD33-4EC5-9F9D-FA5BC64F24EB}">
      <dgm:prSet/>
      <dgm:spPr/>
      <dgm:t>
        <a:bodyPr/>
        <a:lstStyle/>
        <a:p>
          <a:endParaRPr lang="es-CL"/>
        </a:p>
      </dgm:t>
    </dgm:pt>
    <dgm:pt modelId="{4DDF2F93-A4EE-4334-9EFA-47D728CB524A}">
      <dgm:prSet phldrT="[Texto]"/>
      <dgm:spPr/>
      <dgm:t>
        <a:bodyPr/>
        <a:lstStyle/>
        <a:p>
          <a:r>
            <a:rPr lang="es-ES_tradnl" dirty="0" smtClean="0"/>
            <a:t>el</a:t>
          </a:r>
          <a:endParaRPr lang="es-CL" dirty="0"/>
        </a:p>
      </dgm:t>
    </dgm:pt>
    <dgm:pt modelId="{93AD29A2-9007-4DC7-B45F-F26A3F70F040}" type="parTrans" cxnId="{3533D966-E65C-4A59-B8B4-9E06B29A4CEB}">
      <dgm:prSet/>
      <dgm:spPr/>
      <dgm:t>
        <a:bodyPr/>
        <a:lstStyle/>
        <a:p>
          <a:endParaRPr lang="es-CL"/>
        </a:p>
      </dgm:t>
    </dgm:pt>
    <dgm:pt modelId="{00E7504D-AF64-4E78-B992-61721886D380}" type="sibTrans" cxnId="{3533D966-E65C-4A59-B8B4-9E06B29A4CEB}">
      <dgm:prSet/>
      <dgm:spPr/>
      <dgm:t>
        <a:bodyPr/>
        <a:lstStyle/>
        <a:p>
          <a:endParaRPr lang="es-CL"/>
        </a:p>
      </dgm:t>
    </dgm:pt>
    <dgm:pt modelId="{FBD13C07-B41A-482C-80E6-10AE1D5F7505}">
      <dgm:prSet phldrT="[Texto]"/>
      <dgm:spPr/>
      <dgm:t>
        <a:bodyPr/>
        <a:lstStyle/>
        <a:p>
          <a:r>
            <a:rPr lang="es-ES_tradnl" dirty="0" smtClean="0"/>
            <a:t>Participación en Equipos de Negocio</a:t>
          </a:r>
          <a:endParaRPr lang="es-CL" dirty="0"/>
        </a:p>
      </dgm:t>
    </dgm:pt>
    <dgm:pt modelId="{1D0CF0FF-BAE3-40AE-88C2-359CBB7A7D2C}" type="parTrans" cxnId="{F9A19823-05D1-42E2-A4D2-3F3B69C3E496}">
      <dgm:prSet/>
      <dgm:spPr/>
      <dgm:t>
        <a:bodyPr/>
        <a:lstStyle/>
        <a:p>
          <a:endParaRPr lang="es-CL"/>
        </a:p>
      </dgm:t>
    </dgm:pt>
    <dgm:pt modelId="{ACB82763-22E2-4B45-97AD-01E154A5CAD5}" type="sibTrans" cxnId="{F9A19823-05D1-42E2-A4D2-3F3B69C3E496}">
      <dgm:prSet/>
      <dgm:spPr/>
      <dgm:t>
        <a:bodyPr/>
        <a:lstStyle/>
        <a:p>
          <a:endParaRPr lang="es-CL"/>
        </a:p>
      </dgm:t>
    </dgm:pt>
    <dgm:pt modelId="{0379A1B3-FFCA-493A-ADF0-8BC4832E460F}">
      <dgm:prSet phldrT="[Texto]"/>
      <dgm:spPr/>
      <dgm:t>
        <a:bodyPr/>
        <a:lstStyle/>
        <a:p>
          <a:r>
            <a:rPr lang="es-ES_tradnl" dirty="0" smtClean="0"/>
            <a:t>Nexo</a:t>
          </a:r>
          <a:endParaRPr lang="es-CL" dirty="0"/>
        </a:p>
      </dgm:t>
    </dgm:pt>
    <dgm:pt modelId="{D95C27CC-DABA-409B-B7EF-7D79A9892796}" type="parTrans" cxnId="{BDA23EF3-B440-482A-9A73-2F40798D08A2}">
      <dgm:prSet/>
      <dgm:spPr/>
      <dgm:t>
        <a:bodyPr/>
        <a:lstStyle/>
        <a:p>
          <a:endParaRPr lang="es-CL"/>
        </a:p>
      </dgm:t>
    </dgm:pt>
    <dgm:pt modelId="{285B47DF-56B3-43EB-BA75-CC7F87E65FCB}" type="sibTrans" cxnId="{BDA23EF3-B440-482A-9A73-2F40798D08A2}">
      <dgm:prSet/>
      <dgm:spPr/>
      <dgm:t>
        <a:bodyPr/>
        <a:lstStyle/>
        <a:p>
          <a:endParaRPr lang="es-CL"/>
        </a:p>
      </dgm:t>
    </dgm:pt>
    <dgm:pt modelId="{89454795-091B-43DD-A957-DA74E5C35B6B}">
      <dgm:prSet phldrT="[Texto]"/>
      <dgm:spPr/>
      <dgm:t>
        <a:bodyPr/>
        <a:lstStyle/>
        <a:p>
          <a:r>
            <a:rPr lang="es-ES_tradnl" dirty="0" err="1" smtClean="0"/>
            <a:t>Minsal</a:t>
          </a:r>
          <a:endParaRPr lang="es-CL" dirty="0"/>
        </a:p>
      </dgm:t>
    </dgm:pt>
    <dgm:pt modelId="{53139C93-5461-473F-9532-EBC408C84D5B}" type="parTrans" cxnId="{9603BB3B-531F-49DA-A398-14B219E91112}">
      <dgm:prSet/>
      <dgm:spPr/>
      <dgm:t>
        <a:bodyPr/>
        <a:lstStyle/>
        <a:p>
          <a:endParaRPr lang="es-CL"/>
        </a:p>
      </dgm:t>
    </dgm:pt>
    <dgm:pt modelId="{1A133CEE-C522-4F8A-843E-073D6F198923}" type="sibTrans" cxnId="{9603BB3B-531F-49DA-A398-14B219E91112}">
      <dgm:prSet/>
      <dgm:spPr/>
      <dgm:t>
        <a:bodyPr/>
        <a:lstStyle/>
        <a:p>
          <a:endParaRPr lang="es-CL"/>
        </a:p>
      </dgm:t>
    </dgm:pt>
    <dgm:pt modelId="{8041202D-EFB0-40B0-96F5-955340604BA5}">
      <dgm:prSet phldrT="[Texto]"/>
      <dgm:spPr/>
      <dgm:t>
        <a:bodyPr/>
        <a:lstStyle/>
        <a:p>
          <a:r>
            <a:rPr lang="es-ES_tradnl" dirty="0" smtClean="0"/>
            <a:t>Apoyo permanente</a:t>
          </a:r>
          <a:endParaRPr lang="es-CL" dirty="0"/>
        </a:p>
      </dgm:t>
    </dgm:pt>
    <dgm:pt modelId="{A4CC58D8-4B23-4D36-A1B9-01B6429ED319}" type="parTrans" cxnId="{CD1A41AA-1279-4DC8-B4C5-F314BE051264}">
      <dgm:prSet/>
      <dgm:spPr/>
      <dgm:t>
        <a:bodyPr/>
        <a:lstStyle/>
        <a:p>
          <a:endParaRPr lang="es-CL"/>
        </a:p>
      </dgm:t>
    </dgm:pt>
    <dgm:pt modelId="{69FC6A5B-D083-45E3-B52F-8DD5DA753397}" type="sibTrans" cxnId="{CD1A41AA-1279-4DC8-B4C5-F314BE051264}">
      <dgm:prSet/>
      <dgm:spPr/>
      <dgm:t>
        <a:bodyPr/>
        <a:lstStyle/>
        <a:p>
          <a:endParaRPr lang="es-CL"/>
        </a:p>
      </dgm:t>
    </dgm:pt>
    <dgm:pt modelId="{7941F685-DC91-45E0-A189-41C1A3F3EE04}">
      <dgm:prSet phldrT="[Texto]"/>
      <dgm:spPr/>
      <dgm:t>
        <a:bodyPr/>
        <a:lstStyle/>
        <a:p>
          <a:r>
            <a:rPr lang="es-ES_tradnl" dirty="0" smtClean="0"/>
            <a:t>Representatividad</a:t>
          </a:r>
          <a:endParaRPr lang="es-CL" dirty="0"/>
        </a:p>
      </dgm:t>
    </dgm:pt>
    <dgm:pt modelId="{73E7EC96-0E2B-4B6B-8E47-E1F70D52BF8A}" type="parTrans" cxnId="{322B24FE-1F22-41CE-B7AD-952539571D6F}">
      <dgm:prSet/>
      <dgm:spPr/>
      <dgm:t>
        <a:bodyPr/>
        <a:lstStyle/>
        <a:p>
          <a:endParaRPr lang="es-CL"/>
        </a:p>
      </dgm:t>
    </dgm:pt>
    <dgm:pt modelId="{EACDA316-00D8-449C-92F1-7C2FD419EFB0}" type="sibTrans" cxnId="{322B24FE-1F22-41CE-B7AD-952539571D6F}">
      <dgm:prSet/>
      <dgm:spPr/>
      <dgm:t>
        <a:bodyPr/>
        <a:lstStyle/>
        <a:p>
          <a:endParaRPr lang="es-CL"/>
        </a:p>
      </dgm:t>
    </dgm:pt>
    <dgm:pt modelId="{05035F91-7057-487B-80EE-B4BEAF907EC8}" type="pres">
      <dgm:prSet presAssocID="{C19B454A-43E4-4348-826D-D5E07C868E75}" presName="Name0" presStyleCnt="0">
        <dgm:presLayoutVars>
          <dgm:chPref val="3"/>
          <dgm:dir/>
          <dgm:animLvl val="lvl"/>
          <dgm:resizeHandles/>
        </dgm:presLayoutVars>
      </dgm:prSet>
      <dgm:spPr/>
      <dgm:t>
        <a:bodyPr/>
        <a:lstStyle/>
        <a:p>
          <a:endParaRPr lang="es-CL"/>
        </a:p>
      </dgm:t>
    </dgm:pt>
    <dgm:pt modelId="{D3350801-D5B4-4AAB-A81E-DFD13BC28D36}" type="pres">
      <dgm:prSet presAssocID="{8F4B0470-85DC-43FF-86A4-0E722C922A13}" presName="horFlow" presStyleCnt="0"/>
      <dgm:spPr/>
    </dgm:pt>
    <dgm:pt modelId="{B006D31E-2D4A-4F0F-9B38-E864FF4DF218}" type="pres">
      <dgm:prSet presAssocID="{8F4B0470-85DC-43FF-86A4-0E722C922A13}" presName="bigChev" presStyleLbl="node1" presStyleIdx="0" presStyleCnt="3"/>
      <dgm:spPr/>
      <dgm:t>
        <a:bodyPr/>
        <a:lstStyle/>
        <a:p>
          <a:endParaRPr lang="es-CL"/>
        </a:p>
      </dgm:t>
    </dgm:pt>
    <dgm:pt modelId="{35815742-933D-4C38-927D-6D8DEBA2B9A5}" type="pres">
      <dgm:prSet presAssocID="{DED1240D-E5D3-4126-8382-C3797BC1BC32}" presName="parTrans" presStyleCnt="0"/>
      <dgm:spPr/>
    </dgm:pt>
    <dgm:pt modelId="{B61788F7-2CB1-4268-ADEA-9D37E3C664DA}" type="pres">
      <dgm:prSet presAssocID="{B06A1B17-3587-4AB1-AF2D-C91F3A20EF80}" presName="node" presStyleLbl="alignAccFollowNode1" presStyleIdx="0" presStyleCnt="6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F9CC9BA4-E974-4E46-8D04-45C300C9FFB6}" type="pres">
      <dgm:prSet presAssocID="{66C9ABBA-762C-4CEE-897F-1EC6A662F847}" presName="sibTrans" presStyleCnt="0"/>
      <dgm:spPr/>
    </dgm:pt>
    <dgm:pt modelId="{EEE3DA3F-FB0D-4AA3-8418-3A1857FC1CE1}" type="pres">
      <dgm:prSet presAssocID="{E063AD98-3C1D-4F06-966D-9C12F7770C06}" presName="node" presStyleLbl="alignAccFollowNode1" presStyleIdx="1" presStyleCnt="6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852E4030-D664-4847-B044-AAB685D6D8C2}" type="pres">
      <dgm:prSet presAssocID="{8F4B0470-85DC-43FF-86A4-0E722C922A13}" presName="vSp" presStyleCnt="0"/>
      <dgm:spPr/>
    </dgm:pt>
    <dgm:pt modelId="{7A58318C-A37A-463E-A396-B35D0FCA82B5}" type="pres">
      <dgm:prSet presAssocID="{4DDF2F93-A4EE-4334-9EFA-47D728CB524A}" presName="horFlow" presStyleCnt="0"/>
      <dgm:spPr/>
    </dgm:pt>
    <dgm:pt modelId="{92BEB1B1-56B6-4C04-A96A-2462C56D3259}" type="pres">
      <dgm:prSet presAssocID="{4DDF2F93-A4EE-4334-9EFA-47D728CB524A}" presName="bigChev" presStyleLbl="node1" presStyleIdx="1" presStyleCnt="3"/>
      <dgm:spPr/>
      <dgm:t>
        <a:bodyPr/>
        <a:lstStyle/>
        <a:p>
          <a:endParaRPr lang="es-CL"/>
        </a:p>
      </dgm:t>
    </dgm:pt>
    <dgm:pt modelId="{DA3EAEFB-8744-4909-B753-CBE051A92EC1}" type="pres">
      <dgm:prSet presAssocID="{1D0CF0FF-BAE3-40AE-88C2-359CBB7A7D2C}" presName="parTrans" presStyleCnt="0"/>
      <dgm:spPr/>
    </dgm:pt>
    <dgm:pt modelId="{7966C37A-CDD8-41E7-B3D0-C40FFA1DF5B0}" type="pres">
      <dgm:prSet presAssocID="{FBD13C07-B41A-482C-80E6-10AE1D5F7505}" presName="node" presStyleLbl="alignAccFollowNode1" presStyleIdx="2" presStyleCnt="6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C06B6872-E7A8-4674-8E94-2B6410E57A39}" type="pres">
      <dgm:prSet presAssocID="{ACB82763-22E2-4B45-97AD-01E154A5CAD5}" presName="sibTrans" presStyleCnt="0"/>
      <dgm:spPr/>
    </dgm:pt>
    <dgm:pt modelId="{902D039C-E0B8-481C-9B53-3ADBD0A7B4DF}" type="pres">
      <dgm:prSet presAssocID="{0379A1B3-FFCA-493A-ADF0-8BC4832E460F}" presName="node" presStyleLbl="alignAccFollowNode1" presStyleIdx="3" presStyleCnt="6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181905E9-B57B-4B55-8906-E5E4FB6810EF}" type="pres">
      <dgm:prSet presAssocID="{4DDF2F93-A4EE-4334-9EFA-47D728CB524A}" presName="vSp" presStyleCnt="0"/>
      <dgm:spPr/>
    </dgm:pt>
    <dgm:pt modelId="{3CABCAF6-4BCF-44F3-9ED6-4B71E2CCBAB0}" type="pres">
      <dgm:prSet presAssocID="{89454795-091B-43DD-A957-DA74E5C35B6B}" presName="horFlow" presStyleCnt="0"/>
      <dgm:spPr/>
    </dgm:pt>
    <dgm:pt modelId="{E28AC520-4F8A-446B-A42D-E441EF38EA5F}" type="pres">
      <dgm:prSet presAssocID="{89454795-091B-43DD-A957-DA74E5C35B6B}" presName="bigChev" presStyleLbl="node1" presStyleIdx="2" presStyleCnt="3"/>
      <dgm:spPr/>
      <dgm:t>
        <a:bodyPr/>
        <a:lstStyle/>
        <a:p>
          <a:endParaRPr lang="es-CL"/>
        </a:p>
      </dgm:t>
    </dgm:pt>
    <dgm:pt modelId="{9A911DAC-523E-4DCE-A668-C3D993F8DA05}" type="pres">
      <dgm:prSet presAssocID="{A4CC58D8-4B23-4D36-A1B9-01B6429ED319}" presName="parTrans" presStyleCnt="0"/>
      <dgm:spPr/>
    </dgm:pt>
    <dgm:pt modelId="{B26A1CA0-59E8-4630-B261-AD465529DA33}" type="pres">
      <dgm:prSet presAssocID="{8041202D-EFB0-40B0-96F5-955340604BA5}" presName="node" presStyleLbl="alignAccFollowNode1" presStyleIdx="4" presStyleCnt="6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9F80074D-EA88-49CB-A9EB-C0B7195CDE8B}" type="pres">
      <dgm:prSet presAssocID="{69FC6A5B-D083-45E3-B52F-8DD5DA753397}" presName="sibTrans" presStyleCnt="0"/>
      <dgm:spPr/>
    </dgm:pt>
    <dgm:pt modelId="{604C4D3C-2155-434E-9D1B-E5C85D386FB4}" type="pres">
      <dgm:prSet presAssocID="{7941F685-DC91-45E0-A189-41C1A3F3EE04}" presName="node" presStyleLbl="alignAccFollowNode1" presStyleIdx="5" presStyleCnt="6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</dgm:ptLst>
  <dgm:cxnLst>
    <dgm:cxn modelId="{1EA154C2-B677-4117-AE92-2EADF48B855F}" type="presOf" srcId="{E063AD98-3C1D-4F06-966D-9C12F7770C06}" destId="{EEE3DA3F-FB0D-4AA3-8418-3A1857FC1CE1}" srcOrd="0" destOrd="0" presId="urn:microsoft.com/office/officeart/2005/8/layout/lProcess3"/>
    <dgm:cxn modelId="{0D6838E7-E69E-4EBB-91E4-F5E7EB8DB42B}" srcId="{C19B454A-43E4-4348-826D-D5E07C868E75}" destId="{8F4B0470-85DC-43FF-86A4-0E722C922A13}" srcOrd="0" destOrd="0" parTransId="{FF52A55F-8680-48B0-BFDB-4B5B2426AF00}" sibTransId="{5883757E-7FCA-4A83-90E5-D0CF939DC3E6}"/>
    <dgm:cxn modelId="{9769207B-2C34-4490-98D3-8C202FAD1C16}" type="presOf" srcId="{89454795-091B-43DD-A957-DA74E5C35B6B}" destId="{E28AC520-4F8A-446B-A42D-E441EF38EA5F}" srcOrd="0" destOrd="0" presId="urn:microsoft.com/office/officeart/2005/8/layout/lProcess3"/>
    <dgm:cxn modelId="{9603BB3B-531F-49DA-A398-14B219E91112}" srcId="{C19B454A-43E4-4348-826D-D5E07C868E75}" destId="{89454795-091B-43DD-A957-DA74E5C35B6B}" srcOrd="2" destOrd="0" parTransId="{53139C93-5461-473F-9532-EBC408C84D5B}" sibTransId="{1A133CEE-C522-4F8A-843E-073D6F198923}"/>
    <dgm:cxn modelId="{BCBBBDBE-DA29-413F-BD01-56B4D7464F14}" type="presOf" srcId="{FBD13C07-B41A-482C-80E6-10AE1D5F7505}" destId="{7966C37A-CDD8-41E7-B3D0-C40FFA1DF5B0}" srcOrd="0" destOrd="0" presId="urn:microsoft.com/office/officeart/2005/8/layout/lProcess3"/>
    <dgm:cxn modelId="{3533D966-E65C-4A59-B8B4-9E06B29A4CEB}" srcId="{C19B454A-43E4-4348-826D-D5E07C868E75}" destId="{4DDF2F93-A4EE-4334-9EFA-47D728CB524A}" srcOrd="1" destOrd="0" parTransId="{93AD29A2-9007-4DC7-B45F-F26A3F70F040}" sibTransId="{00E7504D-AF64-4E78-B992-61721886D380}"/>
    <dgm:cxn modelId="{8F5D9F18-6892-4164-8489-05FBD004FD46}" srcId="{8F4B0470-85DC-43FF-86A4-0E722C922A13}" destId="{B06A1B17-3587-4AB1-AF2D-C91F3A20EF80}" srcOrd="0" destOrd="0" parTransId="{DED1240D-E5D3-4126-8382-C3797BC1BC32}" sibTransId="{66C9ABBA-762C-4CEE-897F-1EC6A662F847}"/>
    <dgm:cxn modelId="{CD1A41AA-1279-4DC8-B4C5-F314BE051264}" srcId="{89454795-091B-43DD-A957-DA74E5C35B6B}" destId="{8041202D-EFB0-40B0-96F5-955340604BA5}" srcOrd="0" destOrd="0" parTransId="{A4CC58D8-4B23-4D36-A1B9-01B6429ED319}" sibTransId="{69FC6A5B-D083-45E3-B52F-8DD5DA753397}"/>
    <dgm:cxn modelId="{987A7DD9-E6E2-4CA1-A606-7B61EE9FD330}" type="presOf" srcId="{B06A1B17-3587-4AB1-AF2D-C91F3A20EF80}" destId="{B61788F7-2CB1-4268-ADEA-9D37E3C664DA}" srcOrd="0" destOrd="0" presId="urn:microsoft.com/office/officeart/2005/8/layout/lProcess3"/>
    <dgm:cxn modelId="{F9A19823-05D1-42E2-A4D2-3F3B69C3E496}" srcId="{4DDF2F93-A4EE-4334-9EFA-47D728CB524A}" destId="{FBD13C07-B41A-482C-80E6-10AE1D5F7505}" srcOrd="0" destOrd="0" parTransId="{1D0CF0FF-BAE3-40AE-88C2-359CBB7A7D2C}" sibTransId="{ACB82763-22E2-4B45-97AD-01E154A5CAD5}"/>
    <dgm:cxn modelId="{D682FDFD-174A-458B-A75E-D9CCC3A0EC39}" type="presOf" srcId="{8F4B0470-85DC-43FF-86A4-0E722C922A13}" destId="{B006D31E-2D4A-4F0F-9B38-E864FF4DF218}" srcOrd="0" destOrd="0" presId="urn:microsoft.com/office/officeart/2005/8/layout/lProcess3"/>
    <dgm:cxn modelId="{56DF1AAE-83C2-4DF3-81D1-E7A684029D39}" type="presOf" srcId="{C19B454A-43E4-4348-826D-D5E07C868E75}" destId="{05035F91-7057-487B-80EE-B4BEAF907EC8}" srcOrd="0" destOrd="0" presId="urn:microsoft.com/office/officeart/2005/8/layout/lProcess3"/>
    <dgm:cxn modelId="{797E9FCE-FD33-4EC5-9F9D-FA5BC64F24EB}" srcId="{8F4B0470-85DC-43FF-86A4-0E722C922A13}" destId="{E063AD98-3C1D-4F06-966D-9C12F7770C06}" srcOrd="1" destOrd="0" parTransId="{4843AC0C-19AF-4F3D-A288-765E6E128608}" sibTransId="{FE4DDFC6-CD1B-48AE-9CD8-44735B620B0E}"/>
    <dgm:cxn modelId="{BDA23EF3-B440-482A-9A73-2F40798D08A2}" srcId="{4DDF2F93-A4EE-4334-9EFA-47D728CB524A}" destId="{0379A1B3-FFCA-493A-ADF0-8BC4832E460F}" srcOrd="1" destOrd="0" parTransId="{D95C27CC-DABA-409B-B7EF-7D79A9892796}" sibTransId="{285B47DF-56B3-43EB-BA75-CC7F87E65FCB}"/>
    <dgm:cxn modelId="{89ACD45C-43E7-4FA8-B731-D62A0EC57268}" type="presOf" srcId="{4DDF2F93-A4EE-4334-9EFA-47D728CB524A}" destId="{92BEB1B1-56B6-4C04-A96A-2462C56D3259}" srcOrd="0" destOrd="0" presId="urn:microsoft.com/office/officeart/2005/8/layout/lProcess3"/>
    <dgm:cxn modelId="{9F8F9D40-A5DD-451C-983C-2363DA6DE3E2}" type="presOf" srcId="{8041202D-EFB0-40B0-96F5-955340604BA5}" destId="{B26A1CA0-59E8-4630-B261-AD465529DA33}" srcOrd="0" destOrd="0" presId="urn:microsoft.com/office/officeart/2005/8/layout/lProcess3"/>
    <dgm:cxn modelId="{322B24FE-1F22-41CE-B7AD-952539571D6F}" srcId="{89454795-091B-43DD-A957-DA74E5C35B6B}" destId="{7941F685-DC91-45E0-A189-41C1A3F3EE04}" srcOrd="1" destOrd="0" parTransId="{73E7EC96-0E2B-4B6B-8E47-E1F70D52BF8A}" sibTransId="{EACDA316-00D8-449C-92F1-7C2FD419EFB0}"/>
    <dgm:cxn modelId="{5C711314-28F0-425C-9A42-F38161D88400}" type="presOf" srcId="{7941F685-DC91-45E0-A189-41C1A3F3EE04}" destId="{604C4D3C-2155-434E-9D1B-E5C85D386FB4}" srcOrd="0" destOrd="0" presId="urn:microsoft.com/office/officeart/2005/8/layout/lProcess3"/>
    <dgm:cxn modelId="{A1C88699-254A-4396-9A47-E209D197F0B2}" type="presOf" srcId="{0379A1B3-FFCA-493A-ADF0-8BC4832E460F}" destId="{902D039C-E0B8-481C-9B53-3ADBD0A7B4DF}" srcOrd="0" destOrd="0" presId="urn:microsoft.com/office/officeart/2005/8/layout/lProcess3"/>
    <dgm:cxn modelId="{CFD2B275-24D2-434D-A588-CEED619CA5B2}" type="presParOf" srcId="{05035F91-7057-487B-80EE-B4BEAF907EC8}" destId="{D3350801-D5B4-4AAB-A81E-DFD13BC28D36}" srcOrd="0" destOrd="0" presId="urn:microsoft.com/office/officeart/2005/8/layout/lProcess3"/>
    <dgm:cxn modelId="{B512DEA5-FD5A-4314-A7DB-3D82A7E6E442}" type="presParOf" srcId="{D3350801-D5B4-4AAB-A81E-DFD13BC28D36}" destId="{B006D31E-2D4A-4F0F-9B38-E864FF4DF218}" srcOrd="0" destOrd="0" presId="urn:microsoft.com/office/officeart/2005/8/layout/lProcess3"/>
    <dgm:cxn modelId="{0AE95E07-B486-45FA-A682-61FBBB91D0BA}" type="presParOf" srcId="{D3350801-D5B4-4AAB-A81E-DFD13BC28D36}" destId="{35815742-933D-4C38-927D-6D8DEBA2B9A5}" srcOrd="1" destOrd="0" presId="urn:microsoft.com/office/officeart/2005/8/layout/lProcess3"/>
    <dgm:cxn modelId="{97155CA6-2FBD-4A66-8C05-7AEA7B51CFF3}" type="presParOf" srcId="{D3350801-D5B4-4AAB-A81E-DFD13BC28D36}" destId="{B61788F7-2CB1-4268-ADEA-9D37E3C664DA}" srcOrd="2" destOrd="0" presId="urn:microsoft.com/office/officeart/2005/8/layout/lProcess3"/>
    <dgm:cxn modelId="{BA5DE5FA-BF3C-4D9C-A722-4C87AC8491AD}" type="presParOf" srcId="{D3350801-D5B4-4AAB-A81E-DFD13BC28D36}" destId="{F9CC9BA4-E974-4E46-8D04-45C300C9FFB6}" srcOrd="3" destOrd="0" presId="urn:microsoft.com/office/officeart/2005/8/layout/lProcess3"/>
    <dgm:cxn modelId="{FAF44729-E813-4F52-B9C5-8092634AC678}" type="presParOf" srcId="{D3350801-D5B4-4AAB-A81E-DFD13BC28D36}" destId="{EEE3DA3F-FB0D-4AA3-8418-3A1857FC1CE1}" srcOrd="4" destOrd="0" presId="urn:microsoft.com/office/officeart/2005/8/layout/lProcess3"/>
    <dgm:cxn modelId="{5F3E44A7-F69E-4E59-A12E-B6FCE4E22665}" type="presParOf" srcId="{05035F91-7057-487B-80EE-B4BEAF907EC8}" destId="{852E4030-D664-4847-B044-AAB685D6D8C2}" srcOrd="1" destOrd="0" presId="urn:microsoft.com/office/officeart/2005/8/layout/lProcess3"/>
    <dgm:cxn modelId="{D42B26A5-8B8D-47C4-8DD3-57584511D512}" type="presParOf" srcId="{05035F91-7057-487B-80EE-B4BEAF907EC8}" destId="{7A58318C-A37A-463E-A396-B35D0FCA82B5}" srcOrd="2" destOrd="0" presId="urn:microsoft.com/office/officeart/2005/8/layout/lProcess3"/>
    <dgm:cxn modelId="{FAD79FE9-053C-4448-8FCA-B45F93EB0E9D}" type="presParOf" srcId="{7A58318C-A37A-463E-A396-B35D0FCA82B5}" destId="{92BEB1B1-56B6-4C04-A96A-2462C56D3259}" srcOrd="0" destOrd="0" presId="urn:microsoft.com/office/officeart/2005/8/layout/lProcess3"/>
    <dgm:cxn modelId="{DEE51BBC-3B9A-4B08-8C2D-5D795F8B5831}" type="presParOf" srcId="{7A58318C-A37A-463E-A396-B35D0FCA82B5}" destId="{DA3EAEFB-8744-4909-B753-CBE051A92EC1}" srcOrd="1" destOrd="0" presId="urn:microsoft.com/office/officeart/2005/8/layout/lProcess3"/>
    <dgm:cxn modelId="{F263FD88-6D18-4F13-8FB3-CDC480B27953}" type="presParOf" srcId="{7A58318C-A37A-463E-A396-B35D0FCA82B5}" destId="{7966C37A-CDD8-41E7-B3D0-C40FFA1DF5B0}" srcOrd="2" destOrd="0" presId="urn:microsoft.com/office/officeart/2005/8/layout/lProcess3"/>
    <dgm:cxn modelId="{32910AEA-28DE-4C17-93D7-35E07E6A9743}" type="presParOf" srcId="{7A58318C-A37A-463E-A396-B35D0FCA82B5}" destId="{C06B6872-E7A8-4674-8E94-2B6410E57A39}" srcOrd="3" destOrd="0" presId="urn:microsoft.com/office/officeart/2005/8/layout/lProcess3"/>
    <dgm:cxn modelId="{2C10937E-0227-44C1-A4A3-28F38C012747}" type="presParOf" srcId="{7A58318C-A37A-463E-A396-B35D0FCA82B5}" destId="{902D039C-E0B8-481C-9B53-3ADBD0A7B4DF}" srcOrd="4" destOrd="0" presId="urn:microsoft.com/office/officeart/2005/8/layout/lProcess3"/>
    <dgm:cxn modelId="{092C321D-1C6B-491F-AB60-7223461682B1}" type="presParOf" srcId="{05035F91-7057-487B-80EE-B4BEAF907EC8}" destId="{181905E9-B57B-4B55-8906-E5E4FB6810EF}" srcOrd="3" destOrd="0" presId="urn:microsoft.com/office/officeart/2005/8/layout/lProcess3"/>
    <dgm:cxn modelId="{6D9A4A5E-AAFB-4073-8BC5-9912E7A08A42}" type="presParOf" srcId="{05035F91-7057-487B-80EE-B4BEAF907EC8}" destId="{3CABCAF6-4BCF-44F3-9ED6-4B71E2CCBAB0}" srcOrd="4" destOrd="0" presId="urn:microsoft.com/office/officeart/2005/8/layout/lProcess3"/>
    <dgm:cxn modelId="{7794B97F-7995-4C68-8A59-2990B868AE33}" type="presParOf" srcId="{3CABCAF6-4BCF-44F3-9ED6-4B71E2CCBAB0}" destId="{E28AC520-4F8A-446B-A42D-E441EF38EA5F}" srcOrd="0" destOrd="0" presId="urn:microsoft.com/office/officeart/2005/8/layout/lProcess3"/>
    <dgm:cxn modelId="{6AF0DF0B-2052-44AA-9446-AC35FEB23D78}" type="presParOf" srcId="{3CABCAF6-4BCF-44F3-9ED6-4B71E2CCBAB0}" destId="{9A911DAC-523E-4DCE-A668-C3D993F8DA05}" srcOrd="1" destOrd="0" presId="urn:microsoft.com/office/officeart/2005/8/layout/lProcess3"/>
    <dgm:cxn modelId="{CFABC60F-2F13-4E76-AEB2-ED3B517B9914}" type="presParOf" srcId="{3CABCAF6-4BCF-44F3-9ED6-4B71E2CCBAB0}" destId="{B26A1CA0-59E8-4630-B261-AD465529DA33}" srcOrd="2" destOrd="0" presId="urn:microsoft.com/office/officeart/2005/8/layout/lProcess3"/>
    <dgm:cxn modelId="{BCC94FAF-DA44-4397-B598-128BB94DB06E}" type="presParOf" srcId="{3CABCAF6-4BCF-44F3-9ED6-4B71E2CCBAB0}" destId="{9F80074D-EA88-49CB-A9EB-C0B7195CDE8B}" srcOrd="3" destOrd="0" presId="urn:microsoft.com/office/officeart/2005/8/layout/lProcess3"/>
    <dgm:cxn modelId="{C94B8DA4-0D7D-4697-9126-C52A0234A6B5}" type="presParOf" srcId="{3CABCAF6-4BCF-44F3-9ED6-4B71E2CCBAB0}" destId="{604C4D3C-2155-434E-9D1B-E5C85D386FB4}" srcOrd="4" destOrd="0" presId="urn:microsoft.com/office/officeart/2005/8/layout/lProcess3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91A8E60-F6C0-485E-B1D6-AC1883E8E121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CL"/>
        </a:p>
      </dgm:t>
    </dgm:pt>
    <dgm:pt modelId="{5439E0C8-F7D0-4E22-AC2E-23AAF3458A38}">
      <dgm:prSet phldrT="[Texto]"/>
      <dgm:spPr/>
      <dgm:t>
        <a:bodyPr/>
        <a:lstStyle/>
        <a:p>
          <a:r>
            <a:rPr lang="es-CL" dirty="0" smtClean="0"/>
            <a:t>1) </a:t>
          </a:r>
          <a:endParaRPr lang="es-CL" dirty="0"/>
        </a:p>
      </dgm:t>
    </dgm:pt>
    <dgm:pt modelId="{F89C5C03-300D-4D02-9544-E9204CE64E34}" type="parTrans" cxnId="{387645B9-B11A-488F-B6DC-20808047622F}">
      <dgm:prSet/>
      <dgm:spPr/>
      <dgm:t>
        <a:bodyPr/>
        <a:lstStyle/>
        <a:p>
          <a:endParaRPr lang="es-CL"/>
        </a:p>
      </dgm:t>
    </dgm:pt>
    <dgm:pt modelId="{CFC91C78-C03E-46A3-84F7-173DA01340A0}" type="sibTrans" cxnId="{387645B9-B11A-488F-B6DC-20808047622F}">
      <dgm:prSet/>
      <dgm:spPr/>
      <dgm:t>
        <a:bodyPr/>
        <a:lstStyle/>
        <a:p>
          <a:endParaRPr lang="es-CL"/>
        </a:p>
      </dgm:t>
    </dgm:pt>
    <dgm:pt modelId="{5EE82192-E688-448F-8BBD-6FBD8806FEFD}">
      <dgm:prSet phldrT="[Texto]"/>
      <dgm:spPr/>
      <dgm:t>
        <a:bodyPr/>
        <a:lstStyle/>
        <a:p>
          <a:r>
            <a:rPr lang="es-CL" dirty="0" smtClean="0"/>
            <a:t>2)</a:t>
          </a:r>
          <a:endParaRPr lang="es-CL" dirty="0"/>
        </a:p>
      </dgm:t>
    </dgm:pt>
    <dgm:pt modelId="{97840DE5-7DFC-4AFE-BAC0-044FE22BC262}" type="parTrans" cxnId="{9766AC45-B286-4D86-A714-F4F5E335069E}">
      <dgm:prSet/>
      <dgm:spPr/>
      <dgm:t>
        <a:bodyPr/>
        <a:lstStyle/>
        <a:p>
          <a:endParaRPr lang="es-CL"/>
        </a:p>
      </dgm:t>
    </dgm:pt>
    <dgm:pt modelId="{A5A4E839-F91F-4C3C-883E-EE3F14CC071F}" type="sibTrans" cxnId="{9766AC45-B286-4D86-A714-F4F5E335069E}">
      <dgm:prSet/>
      <dgm:spPr/>
      <dgm:t>
        <a:bodyPr/>
        <a:lstStyle/>
        <a:p>
          <a:endParaRPr lang="es-CL"/>
        </a:p>
      </dgm:t>
    </dgm:pt>
    <dgm:pt modelId="{E193A7F1-E3F1-4954-9370-C7AB9BE0A819}">
      <dgm:prSet phldrT="[Texto]"/>
      <dgm:spPr/>
      <dgm:t>
        <a:bodyPr/>
        <a:lstStyle/>
        <a:p>
          <a:r>
            <a:rPr lang="es-CL" dirty="0" smtClean="0"/>
            <a:t>3) </a:t>
          </a:r>
          <a:endParaRPr lang="es-CL" dirty="0"/>
        </a:p>
      </dgm:t>
    </dgm:pt>
    <dgm:pt modelId="{A1CE793F-48C2-45A6-8DE3-2E8AAE5059C2}" type="parTrans" cxnId="{EA4689C1-7F2D-4332-A763-C9395D15415E}">
      <dgm:prSet/>
      <dgm:spPr/>
      <dgm:t>
        <a:bodyPr/>
        <a:lstStyle/>
        <a:p>
          <a:endParaRPr lang="es-CL"/>
        </a:p>
      </dgm:t>
    </dgm:pt>
    <dgm:pt modelId="{BF03F2F2-C74B-4B8D-8029-2364312D9F5C}" type="sibTrans" cxnId="{EA4689C1-7F2D-4332-A763-C9395D15415E}">
      <dgm:prSet/>
      <dgm:spPr/>
      <dgm:t>
        <a:bodyPr/>
        <a:lstStyle/>
        <a:p>
          <a:endParaRPr lang="es-CL"/>
        </a:p>
      </dgm:t>
    </dgm:pt>
    <dgm:pt modelId="{8116DE27-62F9-48D3-8C95-9E3D19B6942D}">
      <dgm:prSet phldrT="[Texto]"/>
      <dgm:spPr/>
      <dgm:t>
        <a:bodyPr/>
        <a:lstStyle/>
        <a:p>
          <a:r>
            <a:rPr lang="es-CL" dirty="0" smtClean="0"/>
            <a:t>4)</a:t>
          </a:r>
          <a:endParaRPr lang="es-CL" dirty="0"/>
        </a:p>
      </dgm:t>
    </dgm:pt>
    <dgm:pt modelId="{89EE5CA2-A63E-4DFD-9947-8BC9E37547A4}" type="parTrans" cxnId="{6C3E737C-FE0B-4AAC-A1BF-A3E20A280862}">
      <dgm:prSet/>
      <dgm:spPr/>
      <dgm:t>
        <a:bodyPr/>
        <a:lstStyle/>
        <a:p>
          <a:endParaRPr lang="es-MX"/>
        </a:p>
      </dgm:t>
    </dgm:pt>
    <dgm:pt modelId="{FA61AD31-64A3-4791-8A59-65959E6F6DB1}" type="sibTrans" cxnId="{6C3E737C-FE0B-4AAC-A1BF-A3E20A280862}">
      <dgm:prSet/>
      <dgm:spPr/>
      <dgm:t>
        <a:bodyPr/>
        <a:lstStyle/>
        <a:p>
          <a:endParaRPr lang="es-MX"/>
        </a:p>
      </dgm:t>
    </dgm:pt>
    <dgm:pt modelId="{CF548623-D064-4AB9-8A7C-FF6EA188FD43}">
      <dgm:prSet phldrT="[Texto]"/>
      <dgm:spPr/>
      <dgm:t>
        <a:bodyPr/>
        <a:lstStyle/>
        <a:p>
          <a:r>
            <a:rPr lang="es-CL" dirty="0" smtClean="0"/>
            <a:t>5)</a:t>
          </a:r>
          <a:endParaRPr lang="es-CL" dirty="0"/>
        </a:p>
      </dgm:t>
    </dgm:pt>
    <dgm:pt modelId="{227E3142-4DD1-42CD-98BA-4A721170D737}" type="parTrans" cxnId="{790A6A7C-6273-4EBA-9915-96776ACEBE87}">
      <dgm:prSet/>
      <dgm:spPr/>
      <dgm:t>
        <a:bodyPr/>
        <a:lstStyle/>
        <a:p>
          <a:endParaRPr lang="es-MX"/>
        </a:p>
      </dgm:t>
    </dgm:pt>
    <dgm:pt modelId="{C3E3AB1B-3A26-4943-B659-99786F96C92D}" type="sibTrans" cxnId="{790A6A7C-6273-4EBA-9915-96776ACEBE87}">
      <dgm:prSet/>
      <dgm:spPr/>
      <dgm:t>
        <a:bodyPr/>
        <a:lstStyle/>
        <a:p>
          <a:endParaRPr lang="es-MX"/>
        </a:p>
      </dgm:t>
    </dgm:pt>
    <dgm:pt modelId="{3B07D379-CCDA-42EF-8167-35D15E20FEEC}">
      <dgm:prSet phldrT="[Texto]"/>
      <dgm:spPr/>
      <dgm:t>
        <a:bodyPr/>
        <a:lstStyle/>
        <a:p>
          <a:r>
            <a:rPr lang="es-CL" dirty="0" smtClean="0"/>
            <a:t>6) </a:t>
          </a:r>
          <a:endParaRPr lang="es-CL" dirty="0"/>
        </a:p>
      </dgm:t>
    </dgm:pt>
    <dgm:pt modelId="{BD95F1E3-3E49-40DB-B43C-06E691D790BA}" type="parTrans" cxnId="{D87AB394-55D7-4529-84B1-000B17D63E53}">
      <dgm:prSet/>
      <dgm:spPr/>
      <dgm:t>
        <a:bodyPr/>
        <a:lstStyle/>
        <a:p>
          <a:endParaRPr lang="es-MX"/>
        </a:p>
      </dgm:t>
    </dgm:pt>
    <dgm:pt modelId="{50CEBA0D-7881-4228-8C44-99379AEBDEC8}" type="sibTrans" cxnId="{D87AB394-55D7-4529-84B1-000B17D63E53}">
      <dgm:prSet/>
      <dgm:spPr/>
      <dgm:t>
        <a:bodyPr/>
        <a:lstStyle/>
        <a:p>
          <a:endParaRPr lang="es-MX"/>
        </a:p>
      </dgm:t>
    </dgm:pt>
    <dgm:pt modelId="{DF339109-2FB8-476D-B915-440F1B01D2AF}">
      <dgm:prSet phldrT="[Texto]"/>
      <dgm:spPr/>
      <dgm:t>
        <a:bodyPr/>
        <a:lstStyle/>
        <a:p>
          <a:r>
            <a:rPr lang="es-CL" dirty="0" smtClean="0"/>
            <a:t>7)</a:t>
          </a:r>
          <a:endParaRPr lang="es-CL" dirty="0"/>
        </a:p>
      </dgm:t>
    </dgm:pt>
    <dgm:pt modelId="{2C2A91E7-BF3A-42DE-A721-C7C70157CE32}" type="parTrans" cxnId="{28E1DB47-7D63-46A4-8CA0-76EC3A0FFBBA}">
      <dgm:prSet/>
      <dgm:spPr/>
      <dgm:t>
        <a:bodyPr/>
        <a:lstStyle/>
        <a:p>
          <a:endParaRPr lang="es-MX"/>
        </a:p>
      </dgm:t>
    </dgm:pt>
    <dgm:pt modelId="{818F7FE5-8F4A-4028-9FB8-181B038A9A31}" type="sibTrans" cxnId="{28E1DB47-7D63-46A4-8CA0-76EC3A0FFBBA}">
      <dgm:prSet/>
      <dgm:spPr/>
      <dgm:t>
        <a:bodyPr/>
        <a:lstStyle/>
        <a:p>
          <a:endParaRPr lang="es-MX"/>
        </a:p>
      </dgm:t>
    </dgm:pt>
    <dgm:pt modelId="{EBABB9A3-E10E-44C3-971C-78C104EB401C}">
      <dgm:prSet phldrT="[Texto]"/>
      <dgm:spPr/>
      <dgm:t>
        <a:bodyPr/>
        <a:lstStyle/>
        <a:p>
          <a:r>
            <a:rPr lang="es-CL" dirty="0" smtClean="0"/>
            <a:t>8)</a:t>
          </a:r>
          <a:endParaRPr lang="es-CL" dirty="0"/>
        </a:p>
      </dgm:t>
    </dgm:pt>
    <dgm:pt modelId="{C053505C-4DEB-4F48-AB43-D1A797D55E69}" type="parTrans" cxnId="{2928ECF1-A357-4AD4-B133-46929D7CD024}">
      <dgm:prSet/>
      <dgm:spPr/>
      <dgm:t>
        <a:bodyPr/>
        <a:lstStyle/>
        <a:p>
          <a:endParaRPr lang="es-MX"/>
        </a:p>
      </dgm:t>
    </dgm:pt>
    <dgm:pt modelId="{20AD9472-741D-4F84-A8FD-C211F983CD63}" type="sibTrans" cxnId="{2928ECF1-A357-4AD4-B133-46929D7CD024}">
      <dgm:prSet/>
      <dgm:spPr/>
      <dgm:t>
        <a:bodyPr/>
        <a:lstStyle/>
        <a:p>
          <a:endParaRPr lang="es-MX"/>
        </a:p>
      </dgm:t>
    </dgm:pt>
    <dgm:pt modelId="{4100F027-CF65-4F27-B82D-4127D800E3E3}">
      <dgm:prSet phldrT="[Texto]"/>
      <dgm:spPr/>
      <dgm:t>
        <a:bodyPr/>
        <a:lstStyle/>
        <a:p>
          <a:r>
            <a:rPr lang="es-CL" dirty="0" smtClean="0"/>
            <a:t>9)</a:t>
          </a:r>
          <a:endParaRPr lang="es-CL" dirty="0"/>
        </a:p>
      </dgm:t>
    </dgm:pt>
    <dgm:pt modelId="{3DFD0921-369A-41C8-A929-A1E59BAA252B}" type="parTrans" cxnId="{C8A15B38-4DC3-40FD-B30F-7FC248EED8F7}">
      <dgm:prSet/>
      <dgm:spPr/>
      <dgm:t>
        <a:bodyPr/>
        <a:lstStyle/>
        <a:p>
          <a:endParaRPr lang="es-MX"/>
        </a:p>
      </dgm:t>
    </dgm:pt>
    <dgm:pt modelId="{58F15792-FADA-4337-BA73-011DBD14D26F}" type="sibTrans" cxnId="{C8A15B38-4DC3-40FD-B30F-7FC248EED8F7}">
      <dgm:prSet/>
      <dgm:spPr/>
      <dgm:t>
        <a:bodyPr/>
        <a:lstStyle/>
        <a:p>
          <a:endParaRPr lang="es-MX"/>
        </a:p>
      </dgm:t>
    </dgm:pt>
    <dgm:pt modelId="{C10F3B00-A04A-4DB3-8521-B7B1B20520DE}">
      <dgm:prSet phldrT="[Texto]"/>
      <dgm:spPr/>
      <dgm:t>
        <a:bodyPr/>
        <a:lstStyle/>
        <a:p>
          <a:r>
            <a:rPr lang="es-CL" dirty="0" smtClean="0"/>
            <a:t>10)</a:t>
          </a:r>
          <a:endParaRPr lang="es-CL" dirty="0"/>
        </a:p>
      </dgm:t>
    </dgm:pt>
    <dgm:pt modelId="{E20DEA11-F973-49F3-B91C-05591776114B}" type="parTrans" cxnId="{0EE68F9B-EB8E-4FAC-AF45-93530B3BBD5F}">
      <dgm:prSet/>
      <dgm:spPr/>
      <dgm:t>
        <a:bodyPr/>
        <a:lstStyle/>
        <a:p>
          <a:endParaRPr lang="es-MX"/>
        </a:p>
      </dgm:t>
    </dgm:pt>
    <dgm:pt modelId="{9D2DF9C9-0BEE-4633-8AB5-E19D2217ED17}" type="sibTrans" cxnId="{0EE68F9B-EB8E-4FAC-AF45-93530B3BBD5F}">
      <dgm:prSet/>
      <dgm:spPr/>
      <dgm:t>
        <a:bodyPr/>
        <a:lstStyle/>
        <a:p>
          <a:endParaRPr lang="es-MX"/>
        </a:p>
      </dgm:t>
    </dgm:pt>
    <dgm:pt modelId="{A56F5A35-7640-4C72-9F47-F0CF80E2FB81}" type="pres">
      <dgm:prSet presAssocID="{B91A8E60-F6C0-485E-B1D6-AC1883E8E121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MX"/>
        </a:p>
      </dgm:t>
    </dgm:pt>
    <dgm:pt modelId="{3192D05D-3A56-48F6-AA49-3C7FE7771C57}" type="pres">
      <dgm:prSet presAssocID="{5439E0C8-F7D0-4E22-AC2E-23AAF3458A38}" presName="parentLin" presStyleCnt="0"/>
      <dgm:spPr/>
    </dgm:pt>
    <dgm:pt modelId="{9D54EC49-08F8-4BD2-960E-E10C1E416AE6}" type="pres">
      <dgm:prSet presAssocID="{5439E0C8-F7D0-4E22-AC2E-23AAF3458A38}" presName="parentLeftMargin" presStyleLbl="node1" presStyleIdx="0" presStyleCnt="10"/>
      <dgm:spPr/>
      <dgm:t>
        <a:bodyPr/>
        <a:lstStyle/>
        <a:p>
          <a:endParaRPr lang="es-MX"/>
        </a:p>
      </dgm:t>
    </dgm:pt>
    <dgm:pt modelId="{47D8951E-9C3F-46BE-BA39-981D1D53417B}" type="pres">
      <dgm:prSet presAssocID="{5439E0C8-F7D0-4E22-AC2E-23AAF3458A38}" presName="parentText" presStyleLbl="node1" presStyleIdx="0" presStyleCnt="10" custScaleX="142857" custLinFactNeighborX="-752" custLinFactNeighborY="14595">
        <dgm:presLayoutVars>
          <dgm:chMax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67DBF729-A86E-4979-9C55-8071F5F682B0}" type="pres">
      <dgm:prSet presAssocID="{5439E0C8-F7D0-4E22-AC2E-23AAF3458A38}" presName="negativeSpace" presStyleCnt="0"/>
      <dgm:spPr/>
    </dgm:pt>
    <dgm:pt modelId="{84A23B0A-A665-4419-A97F-84026ECED9C3}" type="pres">
      <dgm:prSet presAssocID="{5439E0C8-F7D0-4E22-AC2E-23AAF3458A38}" presName="childText" presStyleLbl="conFgAcc1" presStyleIdx="0" presStyleCnt="10">
        <dgm:presLayoutVars>
          <dgm:bulletEnabled val="1"/>
        </dgm:presLayoutVars>
      </dgm:prSet>
      <dgm:spPr/>
    </dgm:pt>
    <dgm:pt modelId="{8B41A6CA-78DB-480F-AB60-084A99865A3B}" type="pres">
      <dgm:prSet presAssocID="{CFC91C78-C03E-46A3-84F7-173DA01340A0}" presName="spaceBetweenRectangles" presStyleCnt="0"/>
      <dgm:spPr/>
    </dgm:pt>
    <dgm:pt modelId="{228B9D26-E899-4085-B735-CAF652F9F2BD}" type="pres">
      <dgm:prSet presAssocID="{5EE82192-E688-448F-8BBD-6FBD8806FEFD}" presName="parentLin" presStyleCnt="0"/>
      <dgm:spPr/>
    </dgm:pt>
    <dgm:pt modelId="{BDFE24DA-6661-41C9-8F13-B244FA1D3206}" type="pres">
      <dgm:prSet presAssocID="{5EE82192-E688-448F-8BBD-6FBD8806FEFD}" presName="parentLeftMargin" presStyleLbl="node1" presStyleIdx="0" presStyleCnt="10"/>
      <dgm:spPr/>
      <dgm:t>
        <a:bodyPr/>
        <a:lstStyle/>
        <a:p>
          <a:endParaRPr lang="es-MX"/>
        </a:p>
      </dgm:t>
    </dgm:pt>
    <dgm:pt modelId="{9E86B169-F018-4907-9D45-84DDDEBF7D0E}" type="pres">
      <dgm:prSet presAssocID="{5EE82192-E688-448F-8BBD-6FBD8806FEFD}" presName="parentText" presStyleLbl="node1" presStyleIdx="1" presStyleCnt="10" custScaleX="142857" custLinFactNeighborX="-752" custLinFactNeighborY="3278">
        <dgm:presLayoutVars>
          <dgm:chMax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A647BA5B-65D5-43C1-931F-D0311E758982}" type="pres">
      <dgm:prSet presAssocID="{5EE82192-E688-448F-8BBD-6FBD8806FEFD}" presName="negativeSpace" presStyleCnt="0"/>
      <dgm:spPr/>
    </dgm:pt>
    <dgm:pt modelId="{E503181A-4394-4C07-A139-BC574B2A0F55}" type="pres">
      <dgm:prSet presAssocID="{5EE82192-E688-448F-8BBD-6FBD8806FEFD}" presName="childText" presStyleLbl="conFgAcc1" presStyleIdx="1" presStyleCnt="10">
        <dgm:presLayoutVars>
          <dgm:bulletEnabled val="1"/>
        </dgm:presLayoutVars>
      </dgm:prSet>
      <dgm:spPr/>
    </dgm:pt>
    <dgm:pt modelId="{D378E0FA-9151-498F-B583-26F02BDF053A}" type="pres">
      <dgm:prSet presAssocID="{A5A4E839-F91F-4C3C-883E-EE3F14CC071F}" presName="spaceBetweenRectangles" presStyleCnt="0"/>
      <dgm:spPr/>
    </dgm:pt>
    <dgm:pt modelId="{E060FEB7-2B2F-40C5-800C-51886B9776DB}" type="pres">
      <dgm:prSet presAssocID="{E193A7F1-E3F1-4954-9370-C7AB9BE0A819}" presName="parentLin" presStyleCnt="0"/>
      <dgm:spPr/>
    </dgm:pt>
    <dgm:pt modelId="{043A6CE1-183F-4B67-BBC7-5359302022E3}" type="pres">
      <dgm:prSet presAssocID="{E193A7F1-E3F1-4954-9370-C7AB9BE0A819}" presName="parentLeftMargin" presStyleLbl="node1" presStyleIdx="1" presStyleCnt="10"/>
      <dgm:spPr/>
      <dgm:t>
        <a:bodyPr/>
        <a:lstStyle/>
        <a:p>
          <a:endParaRPr lang="es-MX"/>
        </a:p>
      </dgm:t>
    </dgm:pt>
    <dgm:pt modelId="{6DBF994C-6E1C-4163-8336-6BE5D377C207}" type="pres">
      <dgm:prSet presAssocID="{E193A7F1-E3F1-4954-9370-C7AB9BE0A819}" presName="parentText" presStyleLbl="node1" presStyleIdx="2" presStyleCnt="10" custScaleX="142857">
        <dgm:presLayoutVars>
          <dgm:chMax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6217B7D5-1DF3-49D8-A561-F75A5565B1AE}" type="pres">
      <dgm:prSet presAssocID="{E193A7F1-E3F1-4954-9370-C7AB9BE0A819}" presName="negativeSpace" presStyleCnt="0"/>
      <dgm:spPr/>
    </dgm:pt>
    <dgm:pt modelId="{B04436A2-C3A3-47B6-9474-64AA159F7F21}" type="pres">
      <dgm:prSet presAssocID="{E193A7F1-E3F1-4954-9370-C7AB9BE0A819}" presName="childText" presStyleLbl="conFgAcc1" presStyleIdx="2" presStyleCnt="10">
        <dgm:presLayoutVars>
          <dgm:bulletEnabled val="1"/>
        </dgm:presLayoutVars>
      </dgm:prSet>
      <dgm:spPr/>
    </dgm:pt>
    <dgm:pt modelId="{4F61AA6E-F621-426E-BD94-DFEB62280AD6}" type="pres">
      <dgm:prSet presAssocID="{BF03F2F2-C74B-4B8D-8029-2364312D9F5C}" presName="spaceBetweenRectangles" presStyleCnt="0"/>
      <dgm:spPr/>
    </dgm:pt>
    <dgm:pt modelId="{509255E7-BA11-4901-BB07-C7D50BA1D8C0}" type="pres">
      <dgm:prSet presAssocID="{8116DE27-62F9-48D3-8C95-9E3D19B6942D}" presName="parentLin" presStyleCnt="0"/>
      <dgm:spPr/>
    </dgm:pt>
    <dgm:pt modelId="{11EC6883-BD21-45C5-99BF-6F87C3773D00}" type="pres">
      <dgm:prSet presAssocID="{8116DE27-62F9-48D3-8C95-9E3D19B6942D}" presName="parentLeftMargin" presStyleLbl="node1" presStyleIdx="2" presStyleCnt="10"/>
      <dgm:spPr/>
      <dgm:t>
        <a:bodyPr/>
        <a:lstStyle/>
        <a:p>
          <a:endParaRPr lang="es-MX"/>
        </a:p>
      </dgm:t>
    </dgm:pt>
    <dgm:pt modelId="{B64EC32D-AAE1-477D-A7B9-93E67D3C6CD0}" type="pres">
      <dgm:prSet presAssocID="{8116DE27-62F9-48D3-8C95-9E3D19B6942D}" presName="parentText" presStyleLbl="node1" presStyleIdx="3" presStyleCnt="10" custScaleX="142857">
        <dgm:presLayoutVars>
          <dgm:chMax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705A3E03-1E7B-434F-8622-7742F4818716}" type="pres">
      <dgm:prSet presAssocID="{8116DE27-62F9-48D3-8C95-9E3D19B6942D}" presName="negativeSpace" presStyleCnt="0"/>
      <dgm:spPr/>
    </dgm:pt>
    <dgm:pt modelId="{0BB7F02B-9C2A-4F69-BF75-14B9FAD6E047}" type="pres">
      <dgm:prSet presAssocID="{8116DE27-62F9-48D3-8C95-9E3D19B6942D}" presName="childText" presStyleLbl="conFgAcc1" presStyleIdx="3" presStyleCnt="10">
        <dgm:presLayoutVars>
          <dgm:bulletEnabled val="1"/>
        </dgm:presLayoutVars>
      </dgm:prSet>
      <dgm:spPr/>
    </dgm:pt>
    <dgm:pt modelId="{F48132E8-6F89-4B84-A038-9893F7C41081}" type="pres">
      <dgm:prSet presAssocID="{FA61AD31-64A3-4791-8A59-65959E6F6DB1}" presName="spaceBetweenRectangles" presStyleCnt="0"/>
      <dgm:spPr/>
    </dgm:pt>
    <dgm:pt modelId="{235AE5D5-F6F2-4CF5-82C4-0669DEDD9500}" type="pres">
      <dgm:prSet presAssocID="{CF548623-D064-4AB9-8A7C-FF6EA188FD43}" presName="parentLin" presStyleCnt="0"/>
      <dgm:spPr/>
    </dgm:pt>
    <dgm:pt modelId="{8B11E985-A270-429B-8761-A637ED6106D9}" type="pres">
      <dgm:prSet presAssocID="{CF548623-D064-4AB9-8A7C-FF6EA188FD43}" presName="parentLeftMargin" presStyleLbl="node1" presStyleIdx="3" presStyleCnt="10"/>
      <dgm:spPr/>
      <dgm:t>
        <a:bodyPr/>
        <a:lstStyle/>
        <a:p>
          <a:endParaRPr lang="es-MX"/>
        </a:p>
      </dgm:t>
    </dgm:pt>
    <dgm:pt modelId="{4C027D85-9322-4EDC-B3FA-E31001E82657}" type="pres">
      <dgm:prSet presAssocID="{CF548623-D064-4AB9-8A7C-FF6EA188FD43}" presName="parentText" presStyleLbl="node1" presStyleIdx="4" presStyleCnt="10" custScaleX="142857">
        <dgm:presLayoutVars>
          <dgm:chMax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D55C3A61-20F4-403B-B5A3-4D1E618C1CDC}" type="pres">
      <dgm:prSet presAssocID="{CF548623-D064-4AB9-8A7C-FF6EA188FD43}" presName="negativeSpace" presStyleCnt="0"/>
      <dgm:spPr/>
    </dgm:pt>
    <dgm:pt modelId="{60C6F0AF-1BA2-407F-9344-84116BC72204}" type="pres">
      <dgm:prSet presAssocID="{CF548623-D064-4AB9-8A7C-FF6EA188FD43}" presName="childText" presStyleLbl="conFgAcc1" presStyleIdx="4" presStyleCnt="10">
        <dgm:presLayoutVars>
          <dgm:bulletEnabled val="1"/>
        </dgm:presLayoutVars>
      </dgm:prSet>
      <dgm:spPr/>
    </dgm:pt>
    <dgm:pt modelId="{66AD6B2F-954E-4C2B-B808-13730B9B7A66}" type="pres">
      <dgm:prSet presAssocID="{C3E3AB1B-3A26-4943-B659-99786F96C92D}" presName="spaceBetweenRectangles" presStyleCnt="0"/>
      <dgm:spPr/>
    </dgm:pt>
    <dgm:pt modelId="{2F000F05-78C4-4457-9710-C06819FDD57B}" type="pres">
      <dgm:prSet presAssocID="{3B07D379-CCDA-42EF-8167-35D15E20FEEC}" presName="parentLin" presStyleCnt="0"/>
      <dgm:spPr/>
    </dgm:pt>
    <dgm:pt modelId="{E3ED07FA-1EC6-415C-A65B-47321B9E1D90}" type="pres">
      <dgm:prSet presAssocID="{3B07D379-CCDA-42EF-8167-35D15E20FEEC}" presName="parentLeftMargin" presStyleLbl="node1" presStyleIdx="4" presStyleCnt="10"/>
      <dgm:spPr/>
      <dgm:t>
        <a:bodyPr/>
        <a:lstStyle/>
        <a:p>
          <a:endParaRPr lang="es-MX"/>
        </a:p>
      </dgm:t>
    </dgm:pt>
    <dgm:pt modelId="{B649984E-7FD6-455B-901E-571DE0224D73}" type="pres">
      <dgm:prSet presAssocID="{3B07D379-CCDA-42EF-8167-35D15E20FEEC}" presName="parentText" presStyleLbl="node1" presStyleIdx="5" presStyleCnt="10" custScaleX="142857">
        <dgm:presLayoutVars>
          <dgm:chMax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392DC958-5FEA-40E2-BAA0-6869B9728386}" type="pres">
      <dgm:prSet presAssocID="{3B07D379-CCDA-42EF-8167-35D15E20FEEC}" presName="negativeSpace" presStyleCnt="0"/>
      <dgm:spPr/>
    </dgm:pt>
    <dgm:pt modelId="{37FEB1AE-434C-4B92-80B5-9E2952DBD5DB}" type="pres">
      <dgm:prSet presAssocID="{3B07D379-CCDA-42EF-8167-35D15E20FEEC}" presName="childText" presStyleLbl="conFgAcc1" presStyleIdx="5" presStyleCnt="10">
        <dgm:presLayoutVars>
          <dgm:bulletEnabled val="1"/>
        </dgm:presLayoutVars>
      </dgm:prSet>
      <dgm:spPr/>
    </dgm:pt>
    <dgm:pt modelId="{1110CECA-1E17-4824-A9AC-B12D451B3CFA}" type="pres">
      <dgm:prSet presAssocID="{50CEBA0D-7881-4228-8C44-99379AEBDEC8}" presName="spaceBetweenRectangles" presStyleCnt="0"/>
      <dgm:spPr/>
    </dgm:pt>
    <dgm:pt modelId="{B45C61FD-4CFB-45B4-B545-3C3C9EE26917}" type="pres">
      <dgm:prSet presAssocID="{DF339109-2FB8-476D-B915-440F1B01D2AF}" presName="parentLin" presStyleCnt="0"/>
      <dgm:spPr/>
    </dgm:pt>
    <dgm:pt modelId="{88E90F53-2AEE-4E4C-BCC6-4FC061E6B1FD}" type="pres">
      <dgm:prSet presAssocID="{DF339109-2FB8-476D-B915-440F1B01D2AF}" presName="parentLeftMargin" presStyleLbl="node1" presStyleIdx="5" presStyleCnt="10"/>
      <dgm:spPr/>
      <dgm:t>
        <a:bodyPr/>
        <a:lstStyle/>
        <a:p>
          <a:endParaRPr lang="es-MX"/>
        </a:p>
      </dgm:t>
    </dgm:pt>
    <dgm:pt modelId="{0E8F38BD-AF6E-451A-9756-0791AFE6C20D}" type="pres">
      <dgm:prSet presAssocID="{DF339109-2FB8-476D-B915-440F1B01D2AF}" presName="parentText" presStyleLbl="node1" presStyleIdx="6" presStyleCnt="10" custScaleX="142857">
        <dgm:presLayoutVars>
          <dgm:chMax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75202E74-ABE4-405D-BFC1-6ECCEBA58CE6}" type="pres">
      <dgm:prSet presAssocID="{DF339109-2FB8-476D-B915-440F1B01D2AF}" presName="negativeSpace" presStyleCnt="0"/>
      <dgm:spPr/>
    </dgm:pt>
    <dgm:pt modelId="{E0099A90-531F-4520-9C61-4621974BEB45}" type="pres">
      <dgm:prSet presAssocID="{DF339109-2FB8-476D-B915-440F1B01D2AF}" presName="childText" presStyleLbl="conFgAcc1" presStyleIdx="6" presStyleCnt="10">
        <dgm:presLayoutVars>
          <dgm:bulletEnabled val="1"/>
        </dgm:presLayoutVars>
      </dgm:prSet>
      <dgm:spPr/>
    </dgm:pt>
    <dgm:pt modelId="{BC31F888-27AD-4EE3-8E7A-D0A95121B70F}" type="pres">
      <dgm:prSet presAssocID="{818F7FE5-8F4A-4028-9FB8-181B038A9A31}" presName="spaceBetweenRectangles" presStyleCnt="0"/>
      <dgm:spPr/>
    </dgm:pt>
    <dgm:pt modelId="{C1CCF331-4843-41EE-B6A3-CD45C1AC3C7B}" type="pres">
      <dgm:prSet presAssocID="{EBABB9A3-E10E-44C3-971C-78C104EB401C}" presName="parentLin" presStyleCnt="0"/>
      <dgm:spPr/>
    </dgm:pt>
    <dgm:pt modelId="{272AF453-CD68-489B-86AC-80E43DE0A034}" type="pres">
      <dgm:prSet presAssocID="{EBABB9A3-E10E-44C3-971C-78C104EB401C}" presName="parentLeftMargin" presStyleLbl="node1" presStyleIdx="6" presStyleCnt="10"/>
      <dgm:spPr/>
      <dgm:t>
        <a:bodyPr/>
        <a:lstStyle/>
        <a:p>
          <a:endParaRPr lang="es-MX"/>
        </a:p>
      </dgm:t>
    </dgm:pt>
    <dgm:pt modelId="{1B3BB7D2-0D02-48E3-BC6B-F4102BFCA4E6}" type="pres">
      <dgm:prSet presAssocID="{EBABB9A3-E10E-44C3-971C-78C104EB401C}" presName="parentText" presStyleLbl="node1" presStyleIdx="7" presStyleCnt="10" custScaleX="142857">
        <dgm:presLayoutVars>
          <dgm:chMax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7E2E3A7A-539C-4A39-8711-2F93A4B74275}" type="pres">
      <dgm:prSet presAssocID="{EBABB9A3-E10E-44C3-971C-78C104EB401C}" presName="negativeSpace" presStyleCnt="0"/>
      <dgm:spPr/>
    </dgm:pt>
    <dgm:pt modelId="{C581976D-C837-4D10-A95C-AACF3F084199}" type="pres">
      <dgm:prSet presAssocID="{EBABB9A3-E10E-44C3-971C-78C104EB401C}" presName="childText" presStyleLbl="conFgAcc1" presStyleIdx="7" presStyleCnt="10">
        <dgm:presLayoutVars>
          <dgm:bulletEnabled val="1"/>
        </dgm:presLayoutVars>
      </dgm:prSet>
      <dgm:spPr/>
    </dgm:pt>
    <dgm:pt modelId="{4DB5A115-2EEA-4BD4-A07A-33210E43164A}" type="pres">
      <dgm:prSet presAssocID="{20AD9472-741D-4F84-A8FD-C211F983CD63}" presName="spaceBetweenRectangles" presStyleCnt="0"/>
      <dgm:spPr/>
    </dgm:pt>
    <dgm:pt modelId="{9E6C728C-1642-41E5-BA68-54150CFD8B85}" type="pres">
      <dgm:prSet presAssocID="{4100F027-CF65-4F27-B82D-4127D800E3E3}" presName="parentLin" presStyleCnt="0"/>
      <dgm:spPr/>
    </dgm:pt>
    <dgm:pt modelId="{CB9AF428-3240-4C85-9C7A-F387D0EFB261}" type="pres">
      <dgm:prSet presAssocID="{4100F027-CF65-4F27-B82D-4127D800E3E3}" presName="parentLeftMargin" presStyleLbl="node1" presStyleIdx="7" presStyleCnt="10"/>
      <dgm:spPr/>
      <dgm:t>
        <a:bodyPr/>
        <a:lstStyle/>
        <a:p>
          <a:endParaRPr lang="es-MX"/>
        </a:p>
      </dgm:t>
    </dgm:pt>
    <dgm:pt modelId="{B4E864CB-FB26-4C57-B05A-E21D7A2BF9F5}" type="pres">
      <dgm:prSet presAssocID="{4100F027-CF65-4F27-B82D-4127D800E3E3}" presName="parentText" presStyleLbl="node1" presStyleIdx="8" presStyleCnt="10" custScaleX="142857">
        <dgm:presLayoutVars>
          <dgm:chMax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8D81676F-6A77-44C7-A364-208B89E79318}" type="pres">
      <dgm:prSet presAssocID="{4100F027-CF65-4F27-B82D-4127D800E3E3}" presName="negativeSpace" presStyleCnt="0"/>
      <dgm:spPr/>
    </dgm:pt>
    <dgm:pt modelId="{B8B8C757-D69F-4DB5-B3F3-9D2A27FEA453}" type="pres">
      <dgm:prSet presAssocID="{4100F027-CF65-4F27-B82D-4127D800E3E3}" presName="childText" presStyleLbl="conFgAcc1" presStyleIdx="8" presStyleCnt="10">
        <dgm:presLayoutVars>
          <dgm:bulletEnabled val="1"/>
        </dgm:presLayoutVars>
      </dgm:prSet>
      <dgm:spPr/>
    </dgm:pt>
    <dgm:pt modelId="{4D9DE738-2B4F-488C-AD48-347E94B3FB5B}" type="pres">
      <dgm:prSet presAssocID="{58F15792-FADA-4337-BA73-011DBD14D26F}" presName="spaceBetweenRectangles" presStyleCnt="0"/>
      <dgm:spPr/>
    </dgm:pt>
    <dgm:pt modelId="{BD509DB3-40CA-4EA0-9DD2-58D4B3A5F5B4}" type="pres">
      <dgm:prSet presAssocID="{C10F3B00-A04A-4DB3-8521-B7B1B20520DE}" presName="parentLin" presStyleCnt="0"/>
      <dgm:spPr/>
    </dgm:pt>
    <dgm:pt modelId="{05EBC7E6-4BB6-4055-BB52-7C924BC2A6FD}" type="pres">
      <dgm:prSet presAssocID="{C10F3B00-A04A-4DB3-8521-B7B1B20520DE}" presName="parentLeftMargin" presStyleLbl="node1" presStyleIdx="8" presStyleCnt="10"/>
      <dgm:spPr/>
      <dgm:t>
        <a:bodyPr/>
        <a:lstStyle/>
        <a:p>
          <a:endParaRPr lang="es-MX"/>
        </a:p>
      </dgm:t>
    </dgm:pt>
    <dgm:pt modelId="{8D6C2DCC-EE8B-4EDC-8F87-ED8B1942DB22}" type="pres">
      <dgm:prSet presAssocID="{C10F3B00-A04A-4DB3-8521-B7B1B20520DE}" presName="parentText" presStyleLbl="node1" presStyleIdx="9" presStyleCnt="10" custScaleX="142857">
        <dgm:presLayoutVars>
          <dgm:chMax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D3FAE660-9F4D-4C74-A28B-5A587F284443}" type="pres">
      <dgm:prSet presAssocID="{C10F3B00-A04A-4DB3-8521-B7B1B20520DE}" presName="negativeSpace" presStyleCnt="0"/>
      <dgm:spPr/>
    </dgm:pt>
    <dgm:pt modelId="{2D28CC16-67E3-4C81-BE80-2DB69D88D0A2}" type="pres">
      <dgm:prSet presAssocID="{C10F3B00-A04A-4DB3-8521-B7B1B20520DE}" presName="childText" presStyleLbl="conFgAcc1" presStyleIdx="9" presStyleCnt="10">
        <dgm:presLayoutVars>
          <dgm:bulletEnabled val="1"/>
        </dgm:presLayoutVars>
      </dgm:prSet>
      <dgm:spPr/>
    </dgm:pt>
  </dgm:ptLst>
  <dgm:cxnLst>
    <dgm:cxn modelId="{C93C5ABA-CBDE-44EF-8EC6-778E1C5C858A}" type="presOf" srcId="{DF339109-2FB8-476D-B915-440F1B01D2AF}" destId="{0E8F38BD-AF6E-451A-9756-0791AFE6C20D}" srcOrd="1" destOrd="0" presId="urn:microsoft.com/office/officeart/2005/8/layout/list1"/>
    <dgm:cxn modelId="{F668B31C-DECD-45EE-89F2-C20023D52E1E}" type="presOf" srcId="{E193A7F1-E3F1-4954-9370-C7AB9BE0A819}" destId="{6DBF994C-6E1C-4163-8336-6BE5D377C207}" srcOrd="1" destOrd="0" presId="urn:microsoft.com/office/officeart/2005/8/layout/list1"/>
    <dgm:cxn modelId="{667EBEEB-6688-4D50-A085-19E1BA35025D}" type="presOf" srcId="{EBABB9A3-E10E-44C3-971C-78C104EB401C}" destId="{1B3BB7D2-0D02-48E3-BC6B-F4102BFCA4E6}" srcOrd="1" destOrd="0" presId="urn:microsoft.com/office/officeart/2005/8/layout/list1"/>
    <dgm:cxn modelId="{2928ECF1-A357-4AD4-B133-46929D7CD024}" srcId="{B91A8E60-F6C0-485E-B1D6-AC1883E8E121}" destId="{EBABB9A3-E10E-44C3-971C-78C104EB401C}" srcOrd="7" destOrd="0" parTransId="{C053505C-4DEB-4F48-AB43-D1A797D55E69}" sibTransId="{20AD9472-741D-4F84-A8FD-C211F983CD63}"/>
    <dgm:cxn modelId="{2B813D32-6EB9-4300-91D6-F4A2E11B67DC}" type="presOf" srcId="{5EE82192-E688-448F-8BBD-6FBD8806FEFD}" destId="{9E86B169-F018-4907-9D45-84DDDEBF7D0E}" srcOrd="1" destOrd="0" presId="urn:microsoft.com/office/officeart/2005/8/layout/list1"/>
    <dgm:cxn modelId="{E7489B31-3680-4E09-868B-CDCE2D4BC386}" type="presOf" srcId="{B91A8E60-F6C0-485E-B1D6-AC1883E8E121}" destId="{A56F5A35-7640-4C72-9F47-F0CF80E2FB81}" srcOrd="0" destOrd="0" presId="urn:microsoft.com/office/officeart/2005/8/layout/list1"/>
    <dgm:cxn modelId="{26FC35C4-556A-4F48-9024-442F15CC5894}" type="presOf" srcId="{C10F3B00-A04A-4DB3-8521-B7B1B20520DE}" destId="{8D6C2DCC-EE8B-4EDC-8F87-ED8B1942DB22}" srcOrd="1" destOrd="0" presId="urn:microsoft.com/office/officeart/2005/8/layout/list1"/>
    <dgm:cxn modelId="{66F2101B-60EA-4E63-879B-BB1AA4E43600}" type="presOf" srcId="{CF548623-D064-4AB9-8A7C-FF6EA188FD43}" destId="{4C027D85-9322-4EDC-B3FA-E31001E82657}" srcOrd="1" destOrd="0" presId="urn:microsoft.com/office/officeart/2005/8/layout/list1"/>
    <dgm:cxn modelId="{28E1DB47-7D63-46A4-8CA0-76EC3A0FFBBA}" srcId="{B91A8E60-F6C0-485E-B1D6-AC1883E8E121}" destId="{DF339109-2FB8-476D-B915-440F1B01D2AF}" srcOrd="6" destOrd="0" parTransId="{2C2A91E7-BF3A-42DE-A721-C7C70157CE32}" sibTransId="{818F7FE5-8F4A-4028-9FB8-181B038A9A31}"/>
    <dgm:cxn modelId="{9766AC45-B286-4D86-A714-F4F5E335069E}" srcId="{B91A8E60-F6C0-485E-B1D6-AC1883E8E121}" destId="{5EE82192-E688-448F-8BBD-6FBD8806FEFD}" srcOrd="1" destOrd="0" parTransId="{97840DE5-7DFC-4AFE-BAC0-044FE22BC262}" sibTransId="{A5A4E839-F91F-4C3C-883E-EE3F14CC071F}"/>
    <dgm:cxn modelId="{42B4A713-54C0-4B65-B32F-E63711F42370}" type="presOf" srcId="{C10F3B00-A04A-4DB3-8521-B7B1B20520DE}" destId="{05EBC7E6-4BB6-4055-BB52-7C924BC2A6FD}" srcOrd="0" destOrd="0" presId="urn:microsoft.com/office/officeart/2005/8/layout/list1"/>
    <dgm:cxn modelId="{D87AB394-55D7-4529-84B1-000B17D63E53}" srcId="{B91A8E60-F6C0-485E-B1D6-AC1883E8E121}" destId="{3B07D379-CCDA-42EF-8167-35D15E20FEEC}" srcOrd="5" destOrd="0" parTransId="{BD95F1E3-3E49-40DB-B43C-06E691D790BA}" sibTransId="{50CEBA0D-7881-4228-8C44-99379AEBDEC8}"/>
    <dgm:cxn modelId="{109921BF-FC54-46A8-A29C-2A9FE43FEF34}" type="presOf" srcId="{E193A7F1-E3F1-4954-9370-C7AB9BE0A819}" destId="{043A6CE1-183F-4B67-BBC7-5359302022E3}" srcOrd="0" destOrd="0" presId="urn:microsoft.com/office/officeart/2005/8/layout/list1"/>
    <dgm:cxn modelId="{FD93C3B0-91ED-42B4-A11E-A0618368E5EC}" type="presOf" srcId="{EBABB9A3-E10E-44C3-971C-78C104EB401C}" destId="{272AF453-CD68-489B-86AC-80E43DE0A034}" srcOrd="0" destOrd="0" presId="urn:microsoft.com/office/officeart/2005/8/layout/list1"/>
    <dgm:cxn modelId="{6BC12387-F6D3-4132-9A7B-220230C5D1E1}" type="presOf" srcId="{3B07D379-CCDA-42EF-8167-35D15E20FEEC}" destId="{E3ED07FA-1EC6-415C-A65B-47321B9E1D90}" srcOrd="0" destOrd="0" presId="urn:microsoft.com/office/officeart/2005/8/layout/list1"/>
    <dgm:cxn modelId="{387645B9-B11A-488F-B6DC-20808047622F}" srcId="{B91A8E60-F6C0-485E-B1D6-AC1883E8E121}" destId="{5439E0C8-F7D0-4E22-AC2E-23AAF3458A38}" srcOrd="0" destOrd="0" parTransId="{F89C5C03-300D-4D02-9544-E9204CE64E34}" sibTransId="{CFC91C78-C03E-46A3-84F7-173DA01340A0}"/>
    <dgm:cxn modelId="{42B506C8-1D17-48F0-8783-7D5767727A90}" type="presOf" srcId="{CF548623-D064-4AB9-8A7C-FF6EA188FD43}" destId="{8B11E985-A270-429B-8761-A637ED6106D9}" srcOrd="0" destOrd="0" presId="urn:microsoft.com/office/officeart/2005/8/layout/list1"/>
    <dgm:cxn modelId="{76235CB3-F715-4600-A4F4-65F86D479F2C}" type="presOf" srcId="{4100F027-CF65-4F27-B82D-4127D800E3E3}" destId="{CB9AF428-3240-4C85-9C7A-F387D0EFB261}" srcOrd="0" destOrd="0" presId="urn:microsoft.com/office/officeart/2005/8/layout/list1"/>
    <dgm:cxn modelId="{B4AEABBA-49F7-467E-880A-619374A24385}" type="presOf" srcId="{5439E0C8-F7D0-4E22-AC2E-23AAF3458A38}" destId="{47D8951E-9C3F-46BE-BA39-981D1D53417B}" srcOrd="1" destOrd="0" presId="urn:microsoft.com/office/officeart/2005/8/layout/list1"/>
    <dgm:cxn modelId="{6C3E737C-FE0B-4AAC-A1BF-A3E20A280862}" srcId="{B91A8E60-F6C0-485E-B1D6-AC1883E8E121}" destId="{8116DE27-62F9-48D3-8C95-9E3D19B6942D}" srcOrd="3" destOrd="0" parTransId="{89EE5CA2-A63E-4DFD-9947-8BC9E37547A4}" sibTransId="{FA61AD31-64A3-4791-8A59-65959E6F6DB1}"/>
    <dgm:cxn modelId="{1810EAE4-2428-411B-AD25-01A51E4381E7}" type="presOf" srcId="{DF339109-2FB8-476D-B915-440F1B01D2AF}" destId="{88E90F53-2AEE-4E4C-BCC6-4FC061E6B1FD}" srcOrd="0" destOrd="0" presId="urn:microsoft.com/office/officeart/2005/8/layout/list1"/>
    <dgm:cxn modelId="{D1996F9A-D3AE-4FAD-8F9F-B42FE70EE530}" type="presOf" srcId="{8116DE27-62F9-48D3-8C95-9E3D19B6942D}" destId="{11EC6883-BD21-45C5-99BF-6F87C3773D00}" srcOrd="0" destOrd="0" presId="urn:microsoft.com/office/officeart/2005/8/layout/list1"/>
    <dgm:cxn modelId="{EA4689C1-7F2D-4332-A763-C9395D15415E}" srcId="{B91A8E60-F6C0-485E-B1D6-AC1883E8E121}" destId="{E193A7F1-E3F1-4954-9370-C7AB9BE0A819}" srcOrd="2" destOrd="0" parTransId="{A1CE793F-48C2-45A6-8DE3-2E8AAE5059C2}" sibTransId="{BF03F2F2-C74B-4B8D-8029-2364312D9F5C}"/>
    <dgm:cxn modelId="{F36C66F1-00E4-4CF1-824E-7DC84C90F5AA}" type="presOf" srcId="{5439E0C8-F7D0-4E22-AC2E-23AAF3458A38}" destId="{9D54EC49-08F8-4BD2-960E-E10C1E416AE6}" srcOrd="0" destOrd="0" presId="urn:microsoft.com/office/officeart/2005/8/layout/list1"/>
    <dgm:cxn modelId="{7BDCD44D-4C5E-48BF-8915-476DFADE80C6}" type="presOf" srcId="{3B07D379-CCDA-42EF-8167-35D15E20FEEC}" destId="{B649984E-7FD6-455B-901E-571DE0224D73}" srcOrd="1" destOrd="0" presId="urn:microsoft.com/office/officeart/2005/8/layout/list1"/>
    <dgm:cxn modelId="{C8A15B38-4DC3-40FD-B30F-7FC248EED8F7}" srcId="{B91A8E60-F6C0-485E-B1D6-AC1883E8E121}" destId="{4100F027-CF65-4F27-B82D-4127D800E3E3}" srcOrd="8" destOrd="0" parTransId="{3DFD0921-369A-41C8-A929-A1E59BAA252B}" sibTransId="{58F15792-FADA-4337-BA73-011DBD14D26F}"/>
    <dgm:cxn modelId="{FB807B60-5CFE-4628-AA66-475EE55A8BD5}" type="presOf" srcId="{5EE82192-E688-448F-8BBD-6FBD8806FEFD}" destId="{BDFE24DA-6661-41C9-8F13-B244FA1D3206}" srcOrd="0" destOrd="0" presId="urn:microsoft.com/office/officeart/2005/8/layout/list1"/>
    <dgm:cxn modelId="{790A6A7C-6273-4EBA-9915-96776ACEBE87}" srcId="{B91A8E60-F6C0-485E-B1D6-AC1883E8E121}" destId="{CF548623-D064-4AB9-8A7C-FF6EA188FD43}" srcOrd="4" destOrd="0" parTransId="{227E3142-4DD1-42CD-98BA-4A721170D737}" sibTransId="{C3E3AB1B-3A26-4943-B659-99786F96C92D}"/>
    <dgm:cxn modelId="{95F8EE92-1849-4E19-9921-4DB07D33F9FE}" type="presOf" srcId="{4100F027-CF65-4F27-B82D-4127D800E3E3}" destId="{B4E864CB-FB26-4C57-B05A-E21D7A2BF9F5}" srcOrd="1" destOrd="0" presId="urn:microsoft.com/office/officeart/2005/8/layout/list1"/>
    <dgm:cxn modelId="{13F4FA48-8E56-44FD-B6C7-96649328F85B}" type="presOf" srcId="{8116DE27-62F9-48D3-8C95-9E3D19B6942D}" destId="{B64EC32D-AAE1-477D-A7B9-93E67D3C6CD0}" srcOrd="1" destOrd="0" presId="urn:microsoft.com/office/officeart/2005/8/layout/list1"/>
    <dgm:cxn modelId="{0EE68F9B-EB8E-4FAC-AF45-93530B3BBD5F}" srcId="{B91A8E60-F6C0-485E-B1D6-AC1883E8E121}" destId="{C10F3B00-A04A-4DB3-8521-B7B1B20520DE}" srcOrd="9" destOrd="0" parTransId="{E20DEA11-F973-49F3-B91C-05591776114B}" sibTransId="{9D2DF9C9-0BEE-4633-8AB5-E19D2217ED17}"/>
    <dgm:cxn modelId="{6D2A4767-401D-48D1-8282-C1EB10777E08}" type="presParOf" srcId="{A56F5A35-7640-4C72-9F47-F0CF80E2FB81}" destId="{3192D05D-3A56-48F6-AA49-3C7FE7771C57}" srcOrd="0" destOrd="0" presId="urn:microsoft.com/office/officeart/2005/8/layout/list1"/>
    <dgm:cxn modelId="{D85D57B3-2F4C-451F-A303-1DB064D9F8A1}" type="presParOf" srcId="{3192D05D-3A56-48F6-AA49-3C7FE7771C57}" destId="{9D54EC49-08F8-4BD2-960E-E10C1E416AE6}" srcOrd="0" destOrd="0" presId="urn:microsoft.com/office/officeart/2005/8/layout/list1"/>
    <dgm:cxn modelId="{FC8C8446-8889-4800-ACF6-C04826966513}" type="presParOf" srcId="{3192D05D-3A56-48F6-AA49-3C7FE7771C57}" destId="{47D8951E-9C3F-46BE-BA39-981D1D53417B}" srcOrd="1" destOrd="0" presId="urn:microsoft.com/office/officeart/2005/8/layout/list1"/>
    <dgm:cxn modelId="{B0CB8120-65CD-4988-90F3-0551646AD05E}" type="presParOf" srcId="{A56F5A35-7640-4C72-9F47-F0CF80E2FB81}" destId="{67DBF729-A86E-4979-9C55-8071F5F682B0}" srcOrd="1" destOrd="0" presId="urn:microsoft.com/office/officeart/2005/8/layout/list1"/>
    <dgm:cxn modelId="{DAF953F9-160C-4660-ABB7-3B835DB520A6}" type="presParOf" srcId="{A56F5A35-7640-4C72-9F47-F0CF80E2FB81}" destId="{84A23B0A-A665-4419-A97F-84026ECED9C3}" srcOrd="2" destOrd="0" presId="urn:microsoft.com/office/officeart/2005/8/layout/list1"/>
    <dgm:cxn modelId="{EBB2C154-883B-4BB8-82E5-A0B018923E97}" type="presParOf" srcId="{A56F5A35-7640-4C72-9F47-F0CF80E2FB81}" destId="{8B41A6CA-78DB-480F-AB60-084A99865A3B}" srcOrd="3" destOrd="0" presId="urn:microsoft.com/office/officeart/2005/8/layout/list1"/>
    <dgm:cxn modelId="{C3A50E47-2C71-463D-B944-CC60DD5DEAA7}" type="presParOf" srcId="{A56F5A35-7640-4C72-9F47-F0CF80E2FB81}" destId="{228B9D26-E899-4085-B735-CAF652F9F2BD}" srcOrd="4" destOrd="0" presId="urn:microsoft.com/office/officeart/2005/8/layout/list1"/>
    <dgm:cxn modelId="{115AA71A-1FDE-42B5-AA0F-B1ED984E532D}" type="presParOf" srcId="{228B9D26-E899-4085-B735-CAF652F9F2BD}" destId="{BDFE24DA-6661-41C9-8F13-B244FA1D3206}" srcOrd="0" destOrd="0" presId="urn:microsoft.com/office/officeart/2005/8/layout/list1"/>
    <dgm:cxn modelId="{45AF3EA6-DA10-45C4-A374-C03F699661D3}" type="presParOf" srcId="{228B9D26-E899-4085-B735-CAF652F9F2BD}" destId="{9E86B169-F018-4907-9D45-84DDDEBF7D0E}" srcOrd="1" destOrd="0" presId="urn:microsoft.com/office/officeart/2005/8/layout/list1"/>
    <dgm:cxn modelId="{AB8C2651-BA85-4EE0-AF7A-5CA269460F5E}" type="presParOf" srcId="{A56F5A35-7640-4C72-9F47-F0CF80E2FB81}" destId="{A647BA5B-65D5-43C1-931F-D0311E758982}" srcOrd="5" destOrd="0" presId="urn:microsoft.com/office/officeart/2005/8/layout/list1"/>
    <dgm:cxn modelId="{86D1920B-5834-4591-ABFD-088D9A120FAE}" type="presParOf" srcId="{A56F5A35-7640-4C72-9F47-F0CF80E2FB81}" destId="{E503181A-4394-4C07-A139-BC574B2A0F55}" srcOrd="6" destOrd="0" presId="urn:microsoft.com/office/officeart/2005/8/layout/list1"/>
    <dgm:cxn modelId="{29AD1315-081F-4AE2-AE06-27BDC29E648F}" type="presParOf" srcId="{A56F5A35-7640-4C72-9F47-F0CF80E2FB81}" destId="{D378E0FA-9151-498F-B583-26F02BDF053A}" srcOrd="7" destOrd="0" presId="urn:microsoft.com/office/officeart/2005/8/layout/list1"/>
    <dgm:cxn modelId="{33C10D02-082C-4BD1-94EC-E1F1AD113E82}" type="presParOf" srcId="{A56F5A35-7640-4C72-9F47-F0CF80E2FB81}" destId="{E060FEB7-2B2F-40C5-800C-51886B9776DB}" srcOrd="8" destOrd="0" presId="urn:microsoft.com/office/officeart/2005/8/layout/list1"/>
    <dgm:cxn modelId="{71A73C7B-83C4-4DC7-B72C-DD8396819AC6}" type="presParOf" srcId="{E060FEB7-2B2F-40C5-800C-51886B9776DB}" destId="{043A6CE1-183F-4B67-BBC7-5359302022E3}" srcOrd="0" destOrd="0" presId="urn:microsoft.com/office/officeart/2005/8/layout/list1"/>
    <dgm:cxn modelId="{AE38B4DD-1CD9-4D3F-8AF4-354268B436AD}" type="presParOf" srcId="{E060FEB7-2B2F-40C5-800C-51886B9776DB}" destId="{6DBF994C-6E1C-4163-8336-6BE5D377C207}" srcOrd="1" destOrd="0" presId="urn:microsoft.com/office/officeart/2005/8/layout/list1"/>
    <dgm:cxn modelId="{678BDBE9-35A8-4288-86DF-F614305A9204}" type="presParOf" srcId="{A56F5A35-7640-4C72-9F47-F0CF80E2FB81}" destId="{6217B7D5-1DF3-49D8-A561-F75A5565B1AE}" srcOrd="9" destOrd="0" presId="urn:microsoft.com/office/officeart/2005/8/layout/list1"/>
    <dgm:cxn modelId="{7B439519-014E-4EFF-9FFE-B81D55817770}" type="presParOf" srcId="{A56F5A35-7640-4C72-9F47-F0CF80E2FB81}" destId="{B04436A2-C3A3-47B6-9474-64AA159F7F21}" srcOrd="10" destOrd="0" presId="urn:microsoft.com/office/officeart/2005/8/layout/list1"/>
    <dgm:cxn modelId="{21D861AC-EF0E-41A2-AE97-7C414383FFE0}" type="presParOf" srcId="{A56F5A35-7640-4C72-9F47-F0CF80E2FB81}" destId="{4F61AA6E-F621-426E-BD94-DFEB62280AD6}" srcOrd="11" destOrd="0" presId="urn:microsoft.com/office/officeart/2005/8/layout/list1"/>
    <dgm:cxn modelId="{8BDDDABB-2155-4ACD-BB90-6E39FEDAB022}" type="presParOf" srcId="{A56F5A35-7640-4C72-9F47-F0CF80E2FB81}" destId="{509255E7-BA11-4901-BB07-C7D50BA1D8C0}" srcOrd="12" destOrd="0" presId="urn:microsoft.com/office/officeart/2005/8/layout/list1"/>
    <dgm:cxn modelId="{33C94560-8142-457D-837F-0A6D531EEAED}" type="presParOf" srcId="{509255E7-BA11-4901-BB07-C7D50BA1D8C0}" destId="{11EC6883-BD21-45C5-99BF-6F87C3773D00}" srcOrd="0" destOrd="0" presId="urn:microsoft.com/office/officeart/2005/8/layout/list1"/>
    <dgm:cxn modelId="{A78120BB-73E3-45CD-906A-F97D203A9ADD}" type="presParOf" srcId="{509255E7-BA11-4901-BB07-C7D50BA1D8C0}" destId="{B64EC32D-AAE1-477D-A7B9-93E67D3C6CD0}" srcOrd="1" destOrd="0" presId="urn:microsoft.com/office/officeart/2005/8/layout/list1"/>
    <dgm:cxn modelId="{CE30424D-7466-4B00-98BB-DFB2FF8BD5DC}" type="presParOf" srcId="{A56F5A35-7640-4C72-9F47-F0CF80E2FB81}" destId="{705A3E03-1E7B-434F-8622-7742F4818716}" srcOrd="13" destOrd="0" presId="urn:microsoft.com/office/officeart/2005/8/layout/list1"/>
    <dgm:cxn modelId="{D1D6FF7A-CBB3-4699-AB88-52F20D028A49}" type="presParOf" srcId="{A56F5A35-7640-4C72-9F47-F0CF80E2FB81}" destId="{0BB7F02B-9C2A-4F69-BF75-14B9FAD6E047}" srcOrd="14" destOrd="0" presId="urn:microsoft.com/office/officeart/2005/8/layout/list1"/>
    <dgm:cxn modelId="{01743E1E-2014-4C9F-9BA6-4F57BE0B88E3}" type="presParOf" srcId="{A56F5A35-7640-4C72-9F47-F0CF80E2FB81}" destId="{F48132E8-6F89-4B84-A038-9893F7C41081}" srcOrd="15" destOrd="0" presId="urn:microsoft.com/office/officeart/2005/8/layout/list1"/>
    <dgm:cxn modelId="{8FCA70B3-A10A-4DC5-A145-2B62F0F3C7C5}" type="presParOf" srcId="{A56F5A35-7640-4C72-9F47-F0CF80E2FB81}" destId="{235AE5D5-F6F2-4CF5-82C4-0669DEDD9500}" srcOrd="16" destOrd="0" presId="urn:microsoft.com/office/officeart/2005/8/layout/list1"/>
    <dgm:cxn modelId="{A72FC7B2-21CA-4DAB-A38F-69B1C5324C4A}" type="presParOf" srcId="{235AE5D5-F6F2-4CF5-82C4-0669DEDD9500}" destId="{8B11E985-A270-429B-8761-A637ED6106D9}" srcOrd="0" destOrd="0" presId="urn:microsoft.com/office/officeart/2005/8/layout/list1"/>
    <dgm:cxn modelId="{6444EB4D-7E8A-46B2-81EF-8ECBFF837038}" type="presParOf" srcId="{235AE5D5-F6F2-4CF5-82C4-0669DEDD9500}" destId="{4C027D85-9322-4EDC-B3FA-E31001E82657}" srcOrd="1" destOrd="0" presId="urn:microsoft.com/office/officeart/2005/8/layout/list1"/>
    <dgm:cxn modelId="{0AB9447F-92CD-44AB-BF1F-F6608002FFCB}" type="presParOf" srcId="{A56F5A35-7640-4C72-9F47-F0CF80E2FB81}" destId="{D55C3A61-20F4-403B-B5A3-4D1E618C1CDC}" srcOrd="17" destOrd="0" presId="urn:microsoft.com/office/officeart/2005/8/layout/list1"/>
    <dgm:cxn modelId="{B1E9F1AE-0496-4460-8023-30358C443200}" type="presParOf" srcId="{A56F5A35-7640-4C72-9F47-F0CF80E2FB81}" destId="{60C6F0AF-1BA2-407F-9344-84116BC72204}" srcOrd="18" destOrd="0" presId="urn:microsoft.com/office/officeart/2005/8/layout/list1"/>
    <dgm:cxn modelId="{62BE2A8E-E5FE-423A-9844-E1736C16183C}" type="presParOf" srcId="{A56F5A35-7640-4C72-9F47-F0CF80E2FB81}" destId="{66AD6B2F-954E-4C2B-B808-13730B9B7A66}" srcOrd="19" destOrd="0" presId="urn:microsoft.com/office/officeart/2005/8/layout/list1"/>
    <dgm:cxn modelId="{605CCCC3-958D-441B-8D28-AC69FAFD867C}" type="presParOf" srcId="{A56F5A35-7640-4C72-9F47-F0CF80E2FB81}" destId="{2F000F05-78C4-4457-9710-C06819FDD57B}" srcOrd="20" destOrd="0" presId="urn:microsoft.com/office/officeart/2005/8/layout/list1"/>
    <dgm:cxn modelId="{0D795B94-E9B3-4F92-AF9D-9588E153AFA5}" type="presParOf" srcId="{2F000F05-78C4-4457-9710-C06819FDD57B}" destId="{E3ED07FA-1EC6-415C-A65B-47321B9E1D90}" srcOrd="0" destOrd="0" presId="urn:microsoft.com/office/officeart/2005/8/layout/list1"/>
    <dgm:cxn modelId="{6DDE880E-41AC-4880-A8B6-9DCEA9BD16E6}" type="presParOf" srcId="{2F000F05-78C4-4457-9710-C06819FDD57B}" destId="{B649984E-7FD6-455B-901E-571DE0224D73}" srcOrd="1" destOrd="0" presId="urn:microsoft.com/office/officeart/2005/8/layout/list1"/>
    <dgm:cxn modelId="{C53C3FB5-1F8A-4470-BC21-94800533D2A6}" type="presParOf" srcId="{A56F5A35-7640-4C72-9F47-F0CF80E2FB81}" destId="{392DC958-5FEA-40E2-BAA0-6869B9728386}" srcOrd="21" destOrd="0" presId="urn:microsoft.com/office/officeart/2005/8/layout/list1"/>
    <dgm:cxn modelId="{78B030AA-B3D1-496A-8AB6-AF8675807073}" type="presParOf" srcId="{A56F5A35-7640-4C72-9F47-F0CF80E2FB81}" destId="{37FEB1AE-434C-4B92-80B5-9E2952DBD5DB}" srcOrd="22" destOrd="0" presId="urn:microsoft.com/office/officeart/2005/8/layout/list1"/>
    <dgm:cxn modelId="{40ED708B-8CFA-4061-BE5E-31541E7F0550}" type="presParOf" srcId="{A56F5A35-7640-4C72-9F47-F0CF80E2FB81}" destId="{1110CECA-1E17-4824-A9AC-B12D451B3CFA}" srcOrd="23" destOrd="0" presId="urn:microsoft.com/office/officeart/2005/8/layout/list1"/>
    <dgm:cxn modelId="{09575685-8A05-4CB8-9937-BAAA99EAC000}" type="presParOf" srcId="{A56F5A35-7640-4C72-9F47-F0CF80E2FB81}" destId="{B45C61FD-4CFB-45B4-B545-3C3C9EE26917}" srcOrd="24" destOrd="0" presId="urn:microsoft.com/office/officeart/2005/8/layout/list1"/>
    <dgm:cxn modelId="{840B3DA2-8944-46BF-AE40-BAFDB34EBDEF}" type="presParOf" srcId="{B45C61FD-4CFB-45B4-B545-3C3C9EE26917}" destId="{88E90F53-2AEE-4E4C-BCC6-4FC061E6B1FD}" srcOrd="0" destOrd="0" presId="urn:microsoft.com/office/officeart/2005/8/layout/list1"/>
    <dgm:cxn modelId="{89067B4C-0131-4692-9DFA-07F177A7570F}" type="presParOf" srcId="{B45C61FD-4CFB-45B4-B545-3C3C9EE26917}" destId="{0E8F38BD-AF6E-451A-9756-0791AFE6C20D}" srcOrd="1" destOrd="0" presId="urn:microsoft.com/office/officeart/2005/8/layout/list1"/>
    <dgm:cxn modelId="{04205560-7608-4E40-8C0D-172EE1928FB4}" type="presParOf" srcId="{A56F5A35-7640-4C72-9F47-F0CF80E2FB81}" destId="{75202E74-ABE4-405D-BFC1-6ECCEBA58CE6}" srcOrd="25" destOrd="0" presId="urn:microsoft.com/office/officeart/2005/8/layout/list1"/>
    <dgm:cxn modelId="{9C8262AF-F72F-4028-8180-65BF5C977974}" type="presParOf" srcId="{A56F5A35-7640-4C72-9F47-F0CF80E2FB81}" destId="{E0099A90-531F-4520-9C61-4621974BEB45}" srcOrd="26" destOrd="0" presId="urn:microsoft.com/office/officeart/2005/8/layout/list1"/>
    <dgm:cxn modelId="{D9F71B13-A4CB-42EC-B15A-5740C08FCED3}" type="presParOf" srcId="{A56F5A35-7640-4C72-9F47-F0CF80E2FB81}" destId="{BC31F888-27AD-4EE3-8E7A-D0A95121B70F}" srcOrd="27" destOrd="0" presId="urn:microsoft.com/office/officeart/2005/8/layout/list1"/>
    <dgm:cxn modelId="{D9309B67-89C8-46F3-9724-2379F9455CA1}" type="presParOf" srcId="{A56F5A35-7640-4C72-9F47-F0CF80E2FB81}" destId="{C1CCF331-4843-41EE-B6A3-CD45C1AC3C7B}" srcOrd="28" destOrd="0" presId="urn:microsoft.com/office/officeart/2005/8/layout/list1"/>
    <dgm:cxn modelId="{656E6BEA-C129-4B2D-838A-F10A1297D1A7}" type="presParOf" srcId="{C1CCF331-4843-41EE-B6A3-CD45C1AC3C7B}" destId="{272AF453-CD68-489B-86AC-80E43DE0A034}" srcOrd="0" destOrd="0" presId="urn:microsoft.com/office/officeart/2005/8/layout/list1"/>
    <dgm:cxn modelId="{E7D3C6A0-03CA-40FA-9EEF-DDB6AA136DD9}" type="presParOf" srcId="{C1CCF331-4843-41EE-B6A3-CD45C1AC3C7B}" destId="{1B3BB7D2-0D02-48E3-BC6B-F4102BFCA4E6}" srcOrd="1" destOrd="0" presId="urn:microsoft.com/office/officeart/2005/8/layout/list1"/>
    <dgm:cxn modelId="{46638A8C-D675-4F49-AB29-1E100BDD0A84}" type="presParOf" srcId="{A56F5A35-7640-4C72-9F47-F0CF80E2FB81}" destId="{7E2E3A7A-539C-4A39-8711-2F93A4B74275}" srcOrd="29" destOrd="0" presId="urn:microsoft.com/office/officeart/2005/8/layout/list1"/>
    <dgm:cxn modelId="{14E21815-2E8B-4C2A-BFDA-FDED063272A5}" type="presParOf" srcId="{A56F5A35-7640-4C72-9F47-F0CF80E2FB81}" destId="{C581976D-C837-4D10-A95C-AACF3F084199}" srcOrd="30" destOrd="0" presId="urn:microsoft.com/office/officeart/2005/8/layout/list1"/>
    <dgm:cxn modelId="{2002EEAA-80A2-4D2A-9EF5-25F92B5E816C}" type="presParOf" srcId="{A56F5A35-7640-4C72-9F47-F0CF80E2FB81}" destId="{4DB5A115-2EEA-4BD4-A07A-33210E43164A}" srcOrd="31" destOrd="0" presId="urn:microsoft.com/office/officeart/2005/8/layout/list1"/>
    <dgm:cxn modelId="{04B92B6B-18B5-4827-8F75-3D3D9D846337}" type="presParOf" srcId="{A56F5A35-7640-4C72-9F47-F0CF80E2FB81}" destId="{9E6C728C-1642-41E5-BA68-54150CFD8B85}" srcOrd="32" destOrd="0" presId="urn:microsoft.com/office/officeart/2005/8/layout/list1"/>
    <dgm:cxn modelId="{401D1F30-4D48-45AB-AF7A-F56FB2B72B97}" type="presParOf" srcId="{9E6C728C-1642-41E5-BA68-54150CFD8B85}" destId="{CB9AF428-3240-4C85-9C7A-F387D0EFB261}" srcOrd="0" destOrd="0" presId="urn:microsoft.com/office/officeart/2005/8/layout/list1"/>
    <dgm:cxn modelId="{933BCEC6-6BA0-44A5-B286-9B3E4C4BBFA7}" type="presParOf" srcId="{9E6C728C-1642-41E5-BA68-54150CFD8B85}" destId="{B4E864CB-FB26-4C57-B05A-E21D7A2BF9F5}" srcOrd="1" destOrd="0" presId="urn:microsoft.com/office/officeart/2005/8/layout/list1"/>
    <dgm:cxn modelId="{9502BFAC-F208-4B03-9F0B-850CBBF0B393}" type="presParOf" srcId="{A56F5A35-7640-4C72-9F47-F0CF80E2FB81}" destId="{8D81676F-6A77-44C7-A364-208B89E79318}" srcOrd="33" destOrd="0" presId="urn:microsoft.com/office/officeart/2005/8/layout/list1"/>
    <dgm:cxn modelId="{1D190113-9871-468F-B860-66DC40D7AC6D}" type="presParOf" srcId="{A56F5A35-7640-4C72-9F47-F0CF80E2FB81}" destId="{B8B8C757-D69F-4DB5-B3F3-9D2A27FEA453}" srcOrd="34" destOrd="0" presId="urn:microsoft.com/office/officeart/2005/8/layout/list1"/>
    <dgm:cxn modelId="{E8124740-A1F0-42DC-97F7-5079F8562BDC}" type="presParOf" srcId="{A56F5A35-7640-4C72-9F47-F0CF80E2FB81}" destId="{4D9DE738-2B4F-488C-AD48-347E94B3FB5B}" srcOrd="35" destOrd="0" presId="urn:microsoft.com/office/officeart/2005/8/layout/list1"/>
    <dgm:cxn modelId="{D542F30A-D66A-4049-8308-EEC555054760}" type="presParOf" srcId="{A56F5A35-7640-4C72-9F47-F0CF80E2FB81}" destId="{BD509DB3-40CA-4EA0-9DD2-58D4B3A5F5B4}" srcOrd="36" destOrd="0" presId="urn:microsoft.com/office/officeart/2005/8/layout/list1"/>
    <dgm:cxn modelId="{1B20A8DC-9EDA-475B-9EF9-E35468355312}" type="presParOf" srcId="{BD509DB3-40CA-4EA0-9DD2-58D4B3A5F5B4}" destId="{05EBC7E6-4BB6-4055-BB52-7C924BC2A6FD}" srcOrd="0" destOrd="0" presId="urn:microsoft.com/office/officeart/2005/8/layout/list1"/>
    <dgm:cxn modelId="{A20AF455-425E-439F-AACA-A40C652B4931}" type="presParOf" srcId="{BD509DB3-40CA-4EA0-9DD2-58D4B3A5F5B4}" destId="{8D6C2DCC-EE8B-4EDC-8F87-ED8B1942DB22}" srcOrd="1" destOrd="0" presId="urn:microsoft.com/office/officeart/2005/8/layout/list1"/>
    <dgm:cxn modelId="{993A00B2-378C-4DFA-B742-FC6F7EE582A0}" type="presParOf" srcId="{A56F5A35-7640-4C72-9F47-F0CF80E2FB81}" destId="{D3FAE660-9F4D-4C74-A28B-5A587F284443}" srcOrd="37" destOrd="0" presId="urn:microsoft.com/office/officeart/2005/8/layout/list1"/>
    <dgm:cxn modelId="{BFC6A9CD-D742-498B-BABB-98F2E3263F11}" type="presParOf" srcId="{A56F5A35-7640-4C72-9F47-F0CF80E2FB81}" destId="{2D28CC16-67E3-4C81-BE80-2DB69D88D0A2}" srcOrd="38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B91A8E60-F6C0-485E-B1D6-AC1883E8E121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CL"/>
        </a:p>
      </dgm:t>
    </dgm:pt>
    <dgm:pt modelId="{5439E0C8-F7D0-4E22-AC2E-23AAF3458A38}">
      <dgm:prSet phldrT="[Texto]"/>
      <dgm:spPr/>
      <dgm:t>
        <a:bodyPr/>
        <a:lstStyle/>
        <a:p>
          <a:r>
            <a:rPr lang="es-CL" dirty="0" smtClean="0"/>
            <a:t>1) </a:t>
          </a:r>
          <a:endParaRPr lang="es-CL" dirty="0"/>
        </a:p>
      </dgm:t>
    </dgm:pt>
    <dgm:pt modelId="{F89C5C03-300D-4D02-9544-E9204CE64E34}" type="parTrans" cxnId="{387645B9-B11A-488F-B6DC-20808047622F}">
      <dgm:prSet/>
      <dgm:spPr/>
      <dgm:t>
        <a:bodyPr/>
        <a:lstStyle/>
        <a:p>
          <a:endParaRPr lang="es-CL"/>
        </a:p>
      </dgm:t>
    </dgm:pt>
    <dgm:pt modelId="{CFC91C78-C03E-46A3-84F7-173DA01340A0}" type="sibTrans" cxnId="{387645B9-B11A-488F-B6DC-20808047622F}">
      <dgm:prSet/>
      <dgm:spPr/>
      <dgm:t>
        <a:bodyPr/>
        <a:lstStyle/>
        <a:p>
          <a:endParaRPr lang="es-CL"/>
        </a:p>
      </dgm:t>
    </dgm:pt>
    <dgm:pt modelId="{5EE82192-E688-448F-8BBD-6FBD8806FEFD}">
      <dgm:prSet phldrT="[Texto]"/>
      <dgm:spPr/>
      <dgm:t>
        <a:bodyPr/>
        <a:lstStyle/>
        <a:p>
          <a:r>
            <a:rPr lang="es-CL" dirty="0" smtClean="0"/>
            <a:t>2)</a:t>
          </a:r>
          <a:endParaRPr lang="es-CL" dirty="0"/>
        </a:p>
      </dgm:t>
    </dgm:pt>
    <dgm:pt modelId="{97840DE5-7DFC-4AFE-BAC0-044FE22BC262}" type="parTrans" cxnId="{9766AC45-B286-4D86-A714-F4F5E335069E}">
      <dgm:prSet/>
      <dgm:spPr/>
      <dgm:t>
        <a:bodyPr/>
        <a:lstStyle/>
        <a:p>
          <a:endParaRPr lang="es-CL"/>
        </a:p>
      </dgm:t>
    </dgm:pt>
    <dgm:pt modelId="{A5A4E839-F91F-4C3C-883E-EE3F14CC071F}" type="sibTrans" cxnId="{9766AC45-B286-4D86-A714-F4F5E335069E}">
      <dgm:prSet/>
      <dgm:spPr/>
      <dgm:t>
        <a:bodyPr/>
        <a:lstStyle/>
        <a:p>
          <a:endParaRPr lang="es-CL"/>
        </a:p>
      </dgm:t>
    </dgm:pt>
    <dgm:pt modelId="{E193A7F1-E3F1-4954-9370-C7AB9BE0A819}">
      <dgm:prSet phldrT="[Texto]"/>
      <dgm:spPr/>
      <dgm:t>
        <a:bodyPr/>
        <a:lstStyle/>
        <a:p>
          <a:r>
            <a:rPr lang="es-CL" dirty="0" smtClean="0"/>
            <a:t>3) </a:t>
          </a:r>
          <a:endParaRPr lang="es-CL" dirty="0"/>
        </a:p>
      </dgm:t>
    </dgm:pt>
    <dgm:pt modelId="{A1CE793F-48C2-45A6-8DE3-2E8AAE5059C2}" type="parTrans" cxnId="{EA4689C1-7F2D-4332-A763-C9395D15415E}">
      <dgm:prSet/>
      <dgm:spPr/>
      <dgm:t>
        <a:bodyPr/>
        <a:lstStyle/>
        <a:p>
          <a:endParaRPr lang="es-CL"/>
        </a:p>
      </dgm:t>
    </dgm:pt>
    <dgm:pt modelId="{BF03F2F2-C74B-4B8D-8029-2364312D9F5C}" type="sibTrans" cxnId="{EA4689C1-7F2D-4332-A763-C9395D15415E}">
      <dgm:prSet/>
      <dgm:spPr/>
      <dgm:t>
        <a:bodyPr/>
        <a:lstStyle/>
        <a:p>
          <a:endParaRPr lang="es-CL"/>
        </a:p>
      </dgm:t>
    </dgm:pt>
    <dgm:pt modelId="{8116DE27-62F9-48D3-8C95-9E3D19B6942D}">
      <dgm:prSet phldrT="[Texto]"/>
      <dgm:spPr/>
      <dgm:t>
        <a:bodyPr/>
        <a:lstStyle/>
        <a:p>
          <a:r>
            <a:rPr lang="es-CL" dirty="0" smtClean="0"/>
            <a:t>4)</a:t>
          </a:r>
          <a:endParaRPr lang="es-CL" dirty="0"/>
        </a:p>
      </dgm:t>
    </dgm:pt>
    <dgm:pt modelId="{89EE5CA2-A63E-4DFD-9947-8BC9E37547A4}" type="parTrans" cxnId="{6C3E737C-FE0B-4AAC-A1BF-A3E20A280862}">
      <dgm:prSet/>
      <dgm:spPr/>
      <dgm:t>
        <a:bodyPr/>
        <a:lstStyle/>
        <a:p>
          <a:endParaRPr lang="es-MX"/>
        </a:p>
      </dgm:t>
    </dgm:pt>
    <dgm:pt modelId="{FA61AD31-64A3-4791-8A59-65959E6F6DB1}" type="sibTrans" cxnId="{6C3E737C-FE0B-4AAC-A1BF-A3E20A280862}">
      <dgm:prSet/>
      <dgm:spPr/>
      <dgm:t>
        <a:bodyPr/>
        <a:lstStyle/>
        <a:p>
          <a:endParaRPr lang="es-MX"/>
        </a:p>
      </dgm:t>
    </dgm:pt>
    <dgm:pt modelId="{CF548623-D064-4AB9-8A7C-FF6EA188FD43}">
      <dgm:prSet phldrT="[Texto]"/>
      <dgm:spPr/>
      <dgm:t>
        <a:bodyPr/>
        <a:lstStyle/>
        <a:p>
          <a:r>
            <a:rPr lang="es-CL" dirty="0" smtClean="0"/>
            <a:t>5)</a:t>
          </a:r>
          <a:endParaRPr lang="es-CL" dirty="0"/>
        </a:p>
      </dgm:t>
    </dgm:pt>
    <dgm:pt modelId="{227E3142-4DD1-42CD-98BA-4A721170D737}" type="parTrans" cxnId="{790A6A7C-6273-4EBA-9915-96776ACEBE87}">
      <dgm:prSet/>
      <dgm:spPr/>
      <dgm:t>
        <a:bodyPr/>
        <a:lstStyle/>
        <a:p>
          <a:endParaRPr lang="es-MX"/>
        </a:p>
      </dgm:t>
    </dgm:pt>
    <dgm:pt modelId="{C3E3AB1B-3A26-4943-B659-99786F96C92D}" type="sibTrans" cxnId="{790A6A7C-6273-4EBA-9915-96776ACEBE87}">
      <dgm:prSet/>
      <dgm:spPr/>
      <dgm:t>
        <a:bodyPr/>
        <a:lstStyle/>
        <a:p>
          <a:endParaRPr lang="es-MX"/>
        </a:p>
      </dgm:t>
    </dgm:pt>
    <dgm:pt modelId="{3B07D379-CCDA-42EF-8167-35D15E20FEEC}">
      <dgm:prSet phldrT="[Texto]"/>
      <dgm:spPr/>
      <dgm:t>
        <a:bodyPr/>
        <a:lstStyle/>
        <a:p>
          <a:r>
            <a:rPr lang="es-CL" dirty="0" smtClean="0"/>
            <a:t>6) </a:t>
          </a:r>
          <a:endParaRPr lang="es-CL" dirty="0"/>
        </a:p>
      </dgm:t>
    </dgm:pt>
    <dgm:pt modelId="{BD95F1E3-3E49-40DB-B43C-06E691D790BA}" type="parTrans" cxnId="{D87AB394-55D7-4529-84B1-000B17D63E53}">
      <dgm:prSet/>
      <dgm:spPr/>
      <dgm:t>
        <a:bodyPr/>
        <a:lstStyle/>
        <a:p>
          <a:endParaRPr lang="es-MX"/>
        </a:p>
      </dgm:t>
    </dgm:pt>
    <dgm:pt modelId="{50CEBA0D-7881-4228-8C44-99379AEBDEC8}" type="sibTrans" cxnId="{D87AB394-55D7-4529-84B1-000B17D63E53}">
      <dgm:prSet/>
      <dgm:spPr/>
      <dgm:t>
        <a:bodyPr/>
        <a:lstStyle/>
        <a:p>
          <a:endParaRPr lang="es-MX"/>
        </a:p>
      </dgm:t>
    </dgm:pt>
    <dgm:pt modelId="{DF339109-2FB8-476D-B915-440F1B01D2AF}">
      <dgm:prSet phldrT="[Texto]"/>
      <dgm:spPr/>
      <dgm:t>
        <a:bodyPr/>
        <a:lstStyle/>
        <a:p>
          <a:r>
            <a:rPr lang="es-CL" dirty="0" smtClean="0"/>
            <a:t>7)</a:t>
          </a:r>
          <a:endParaRPr lang="es-CL" dirty="0"/>
        </a:p>
      </dgm:t>
    </dgm:pt>
    <dgm:pt modelId="{2C2A91E7-BF3A-42DE-A721-C7C70157CE32}" type="parTrans" cxnId="{28E1DB47-7D63-46A4-8CA0-76EC3A0FFBBA}">
      <dgm:prSet/>
      <dgm:spPr/>
      <dgm:t>
        <a:bodyPr/>
        <a:lstStyle/>
        <a:p>
          <a:endParaRPr lang="es-MX"/>
        </a:p>
      </dgm:t>
    </dgm:pt>
    <dgm:pt modelId="{818F7FE5-8F4A-4028-9FB8-181B038A9A31}" type="sibTrans" cxnId="{28E1DB47-7D63-46A4-8CA0-76EC3A0FFBBA}">
      <dgm:prSet/>
      <dgm:spPr/>
      <dgm:t>
        <a:bodyPr/>
        <a:lstStyle/>
        <a:p>
          <a:endParaRPr lang="es-MX"/>
        </a:p>
      </dgm:t>
    </dgm:pt>
    <dgm:pt modelId="{EBABB9A3-E10E-44C3-971C-78C104EB401C}">
      <dgm:prSet phldrT="[Texto]"/>
      <dgm:spPr/>
      <dgm:t>
        <a:bodyPr/>
        <a:lstStyle/>
        <a:p>
          <a:r>
            <a:rPr lang="es-CL" dirty="0" smtClean="0"/>
            <a:t>8)</a:t>
          </a:r>
          <a:endParaRPr lang="es-CL" dirty="0"/>
        </a:p>
      </dgm:t>
    </dgm:pt>
    <dgm:pt modelId="{C053505C-4DEB-4F48-AB43-D1A797D55E69}" type="parTrans" cxnId="{2928ECF1-A357-4AD4-B133-46929D7CD024}">
      <dgm:prSet/>
      <dgm:spPr/>
      <dgm:t>
        <a:bodyPr/>
        <a:lstStyle/>
        <a:p>
          <a:endParaRPr lang="es-MX"/>
        </a:p>
      </dgm:t>
    </dgm:pt>
    <dgm:pt modelId="{20AD9472-741D-4F84-A8FD-C211F983CD63}" type="sibTrans" cxnId="{2928ECF1-A357-4AD4-B133-46929D7CD024}">
      <dgm:prSet/>
      <dgm:spPr/>
      <dgm:t>
        <a:bodyPr/>
        <a:lstStyle/>
        <a:p>
          <a:endParaRPr lang="es-MX"/>
        </a:p>
      </dgm:t>
    </dgm:pt>
    <dgm:pt modelId="{4100F027-CF65-4F27-B82D-4127D800E3E3}">
      <dgm:prSet phldrT="[Texto]"/>
      <dgm:spPr/>
      <dgm:t>
        <a:bodyPr/>
        <a:lstStyle/>
        <a:p>
          <a:r>
            <a:rPr lang="es-CL" dirty="0" smtClean="0"/>
            <a:t>9)</a:t>
          </a:r>
          <a:endParaRPr lang="es-CL" dirty="0"/>
        </a:p>
      </dgm:t>
    </dgm:pt>
    <dgm:pt modelId="{3DFD0921-369A-41C8-A929-A1E59BAA252B}" type="parTrans" cxnId="{C8A15B38-4DC3-40FD-B30F-7FC248EED8F7}">
      <dgm:prSet/>
      <dgm:spPr/>
      <dgm:t>
        <a:bodyPr/>
        <a:lstStyle/>
        <a:p>
          <a:endParaRPr lang="es-MX"/>
        </a:p>
      </dgm:t>
    </dgm:pt>
    <dgm:pt modelId="{58F15792-FADA-4337-BA73-011DBD14D26F}" type="sibTrans" cxnId="{C8A15B38-4DC3-40FD-B30F-7FC248EED8F7}">
      <dgm:prSet/>
      <dgm:spPr/>
      <dgm:t>
        <a:bodyPr/>
        <a:lstStyle/>
        <a:p>
          <a:endParaRPr lang="es-MX"/>
        </a:p>
      </dgm:t>
    </dgm:pt>
    <dgm:pt modelId="{C10F3B00-A04A-4DB3-8521-B7B1B20520DE}">
      <dgm:prSet phldrT="[Texto]"/>
      <dgm:spPr/>
      <dgm:t>
        <a:bodyPr/>
        <a:lstStyle/>
        <a:p>
          <a:r>
            <a:rPr lang="es-CL" dirty="0" smtClean="0"/>
            <a:t>10)</a:t>
          </a:r>
          <a:endParaRPr lang="es-CL" dirty="0"/>
        </a:p>
      </dgm:t>
    </dgm:pt>
    <dgm:pt modelId="{E20DEA11-F973-49F3-B91C-05591776114B}" type="parTrans" cxnId="{0EE68F9B-EB8E-4FAC-AF45-93530B3BBD5F}">
      <dgm:prSet/>
      <dgm:spPr/>
      <dgm:t>
        <a:bodyPr/>
        <a:lstStyle/>
        <a:p>
          <a:endParaRPr lang="es-MX"/>
        </a:p>
      </dgm:t>
    </dgm:pt>
    <dgm:pt modelId="{9D2DF9C9-0BEE-4633-8AB5-E19D2217ED17}" type="sibTrans" cxnId="{0EE68F9B-EB8E-4FAC-AF45-93530B3BBD5F}">
      <dgm:prSet/>
      <dgm:spPr/>
      <dgm:t>
        <a:bodyPr/>
        <a:lstStyle/>
        <a:p>
          <a:endParaRPr lang="es-MX"/>
        </a:p>
      </dgm:t>
    </dgm:pt>
    <dgm:pt modelId="{A56F5A35-7640-4C72-9F47-F0CF80E2FB81}" type="pres">
      <dgm:prSet presAssocID="{B91A8E60-F6C0-485E-B1D6-AC1883E8E121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MX"/>
        </a:p>
      </dgm:t>
    </dgm:pt>
    <dgm:pt modelId="{3192D05D-3A56-48F6-AA49-3C7FE7771C57}" type="pres">
      <dgm:prSet presAssocID="{5439E0C8-F7D0-4E22-AC2E-23AAF3458A38}" presName="parentLin" presStyleCnt="0"/>
      <dgm:spPr/>
    </dgm:pt>
    <dgm:pt modelId="{9D54EC49-08F8-4BD2-960E-E10C1E416AE6}" type="pres">
      <dgm:prSet presAssocID="{5439E0C8-F7D0-4E22-AC2E-23AAF3458A38}" presName="parentLeftMargin" presStyleLbl="node1" presStyleIdx="0" presStyleCnt="10"/>
      <dgm:spPr/>
      <dgm:t>
        <a:bodyPr/>
        <a:lstStyle/>
        <a:p>
          <a:endParaRPr lang="es-MX"/>
        </a:p>
      </dgm:t>
    </dgm:pt>
    <dgm:pt modelId="{47D8951E-9C3F-46BE-BA39-981D1D53417B}" type="pres">
      <dgm:prSet presAssocID="{5439E0C8-F7D0-4E22-AC2E-23AAF3458A38}" presName="parentText" presStyleLbl="node1" presStyleIdx="0" presStyleCnt="10" custScaleX="142857" custLinFactNeighborX="-752" custLinFactNeighborY="14595">
        <dgm:presLayoutVars>
          <dgm:chMax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67DBF729-A86E-4979-9C55-8071F5F682B0}" type="pres">
      <dgm:prSet presAssocID="{5439E0C8-F7D0-4E22-AC2E-23AAF3458A38}" presName="negativeSpace" presStyleCnt="0"/>
      <dgm:spPr/>
    </dgm:pt>
    <dgm:pt modelId="{84A23B0A-A665-4419-A97F-84026ECED9C3}" type="pres">
      <dgm:prSet presAssocID="{5439E0C8-F7D0-4E22-AC2E-23AAF3458A38}" presName="childText" presStyleLbl="conFgAcc1" presStyleIdx="0" presStyleCnt="10">
        <dgm:presLayoutVars>
          <dgm:bulletEnabled val="1"/>
        </dgm:presLayoutVars>
      </dgm:prSet>
      <dgm:spPr/>
    </dgm:pt>
    <dgm:pt modelId="{8B41A6CA-78DB-480F-AB60-084A99865A3B}" type="pres">
      <dgm:prSet presAssocID="{CFC91C78-C03E-46A3-84F7-173DA01340A0}" presName="spaceBetweenRectangles" presStyleCnt="0"/>
      <dgm:spPr/>
    </dgm:pt>
    <dgm:pt modelId="{228B9D26-E899-4085-B735-CAF652F9F2BD}" type="pres">
      <dgm:prSet presAssocID="{5EE82192-E688-448F-8BBD-6FBD8806FEFD}" presName="parentLin" presStyleCnt="0"/>
      <dgm:spPr/>
    </dgm:pt>
    <dgm:pt modelId="{BDFE24DA-6661-41C9-8F13-B244FA1D3206}" type="pres">
      <dgm:prSet presAssocID="{5EE82192-E688-448F-8BBD-6FBD8806FEFD}" presName="parentLeftMargin" presStyleLbl="node1" presStyleIdx="0" presStyleCnt="10"/>
      <dgm:spPr/>
      <dgm:t>
        <a:bodyPr/>
        <a:lstStyle/>
        <a:p>
          <a:endParaRPr lang="es-MX"/>
        </a:p>
      </dgm:t>
    </dgm:pt>
    <dgm:pt modelId="{9E86B169-F018-4907-9D45-84DDDEBF7D0E}" type="pres">
      <dgm:prSet presAssocID="{5EE82192-E688-448F-8BBD-6FBD8806FEFD}" presName="parentText" presStyleLbl="node1" presStyleIdx="1" presStyleCnt="10" custScaleX="142857" custLinFactNeighborX="-752" custLinFactNeighborY="3278">
        <dgm:presLayoutVars>
          <dgm:chMax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A647BA5B-65D5-43C1-931F-D0311E758982}" type="pres">
      <dgm:prSet presAssocID="{5EE82192-E688-448F-8BBD-6FBD8806FEFD}" presName="negativeSpace" presStyleCnt="0"/>
      <dgm:spPr/>
    </dgm:pt>
    <dgm:pt modelId="{E503181A-4394-4C07-A139-BC574B2A0F55}" type="pres">
      <dgm:prSet presAssocID="{5EE82192-E688-448F-8BBD-6FBD8806FEFD}" presName="childText" presStyleLbl="conFgAcc1" presStyleIdx="1" presStyleCnt="10">
        <dgm:presLayoutVars>
          <dgm:bulletEnabled val="1"/>
        </dgm:presLayoutVars>
      </dgm:prSet>
      <dgm:spPr/>
    </dgm:pt>
    <dgm:pt modelId="{D378E0FA-9151-498F-B583-26F02BDF053A}" type="pres">
      <dgm:prSet presAssocID="{A5A4E839-F91F-4C3C-883E-EE3F14CC071F}" presName="spaceBetweenRectangles" presStyleCnt="0"/>
      <dgm:spPr/>
    </dgm:pt>
    <dgm:pt modelId="{E060FEB7-2B2F-40C5-800C-51886B9776DB}" type="pres">
      <dgm:prSet presAssocID="{E193A7F1-E3F1-4954-9370-C7AB9BE0A819}" presName="parentLin" presStyleCnt="0"/>
      <dgm:spPr/>
    </dgm:pt>
    <dgm:pt modelId="{043A6CE1-183F-4B67-BBC7-5359302022E3}" type="pres">
      <dgm:prSet presAssocID="{E193A7F1-E3F1-4954-9370-C7AB9BE0A819}" presName="parentLeftMargin" presStyleLbl="node1" presStyleIdx="1" presStyleCnt="10"/>
      <dgm:spPr/>
      <dgm:t>
        <a:bodyPr/>
        <a:lstStyle/>
        <a:p>
          <a:endParaRPr lang="es-MX"/>
        </a:p>
      </dgm:t>
    </dgm:pt>
    <dgm:pt modelId="{6DBF994C-6E1C-4163-8336-6BE5D377C207}" type="pres">
      <dgm:prSet presAssocID="{E193A7F1-E3F1-4954-9370-C7AB9BE0A819}" presName="parentText" presStyleLbl="node1" presStyleIdx="2" presStyleCnt="10" custScaleX="142857">
        <dgm:presLayoutVars>
          <dgm:chMax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6217B7D5-1DF3-49D8-A561-F75A5565B1AE}" type="pres">
      <dgm:prSet presAssocID="{E193A7F1-E3F1-4954-9370-C7AB9BE0A819}" presName="negativeSpace" presStyleCnt="0"/>
      <dgm:spPr/>
    </dgm:pt>
    <dgm:pt modelId="{B04436A2-C3A3-47B6-9474-64AA159F7F21}" type="pres">
      <dgm:prSet presAssocID="{E193A7F1-E3F1-4954-9370-C7AB9BE0A819}" presName="childText" presStyleLbl="conFgAcc1" presStyleIdx="2" presStyleCnt="10">
        <dgm:presLayoutVars>
          <dgm:bulletEnabled val="1"/>
        </dgm:presLayoutVars>
      </dgm:prSet>
      <dgm:spPr/>
    </dgm:pt>
    <dgm:pt modelId="{4F61AA6E-F621-426E-BD94-DFEB62280AD6}" type="pres">
      <dgm:prSet presAssocID="{BF03F2F2-C74B-4B8D-8029-2364312D9F5C}" presName="spaceBetweenRectangles" presStyleCnt="0"/>
      <dgm:spPr/>
    </dgm:pt>
    <dgm:pt modelId="{509255E7-BA11-4901-BB07-C7D50BA1D8C0}" type="pres">
      <dgm:prSet presAssocID="{8116DE27-62F9-48D3-8C95-9E3D19B6942D}" presName="parentLin" presStyleCnt="0"/>
      <dgm:spPr/>
    </dgm:pt>
    <dgm:pt modelId="{11EC6883-BD21-45C5-99BF-6F87C3773D00}" type="pres">
      <dgm:prSet presAssocID="{8116DE27-62F9-48D3-8C95-9E3D19B6942D}" presName="parentLeftMargin" presStyleLbl="node1" presStyleIdx="2" presStyleCnt="10"/>
      <dgm:spPr/>
      <dgm:t>
        <a:bodyPr/>
        <a:lstStyle/>
        <a:p>
          <a:endParaRPr lang="es-MX"/>
        </a:p>
      </dgm:t>
    </dgm:pt>
    <dgm:pt modelId="{B64EC32D-AAE1-477D-A7B9-93E67D3C6CD0}" type="pres">
      <dgm:prSet presAssocID="{8116DE27-62F9-48D3-8C95-9E3D19B6942D}" presName="parentText" presStyleLbl="node1" presStyleIdx="3" presStyleCnt="10" custScaleX="142857">
        <dgm:presLayoutVars>
          <dgm:chMax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705A3E03-1E7B-434F-8622-7742F4818716}" type="pres">
      <dgm:prSet presAssocID="{8116DE27-62F9-48D3-8C95-9E3D19B6942D}" presName="negativeSpace" presStyleCnt="0"/>
      <dgm:spPr/>
    </dgm:pt>
    <dgm:pt modelId="{0BB7F02B-9C2A-4F69-BF75-14B9FAD6E047}" type="pres">
      <dgm:prSet presAssocID="{8116DE27-62F9-48D3-8C95-9E3D19B6942D}" presName="childText" presStyleLbl="conFgAcc1" presStyleIdx="3" presStyleCnt="10">
        <dgm:presLayoutVars>
          <dgm:bulletEnabled val="1"/>
        </dgm:presLayoutVars>
      </dgm:prSet>
      <dgm:spPr/>
    </dgm:pt>
    <dgm:pt modelId="{F48132E8-6F89-4B84-A038-9893F7C41081}" type="pres">
      <dgm:prSet presAssocID="{FA61AD31-64A3-4791-8A59-65959E6F6DB1}" presName="spaceBetweenRectangles" presStyleCnt="0"/>
      <dgm:spPr/>
    </dgm:pt>
    <dgm:pt modelId="{235AE5D5-F6F2-4CF5-82C4-0669DEDD9500}" type="pres">
      <dgm:prSet presAssocID="{CF548623-D064-4AB9-8A7C-FF6EA188FD43}" presName="parentLin" presStyleCnt="0"/>
      <dgm:spPr/>
    </dgm:pt>
    <dgm:pt modelId="{8B11E985-A270-429B-8761-A637ED6106D9}" type="pres">
      <dgm:prSet presAssocID="{CF548623-D064-4AB9-8A7C-FF6EA188FD43}" presName="parentLeftMargin" presStyleLbl="node1" presStyleIdx="3" presStyleCnt="10"/>
      <dgm:spPr/>
      <dgm:t>
        <a:bodyPr/>
        <a:lstStyle/>
        <a:p>
          <a:endParaRPr lang="es-MX"/>
        </a:p>
      </dgm:t>
    </dgm:pt>
    <dgm:pt modelId="{4C027D85-9322-4EDC-B3FA-E31001E82657}" type="pres">
      <dgm:prSet presAssocID="{CF548623-D064-4AB9-8A7C-FF6EA188FD43}" presName="parentText" presStyleLbl="node1" presStyleIdx="4" presStyleCnt="10" custScaleX="142857">
        <dgm:presLayoutVars>
          <dgm:chMax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D55C3A61-20F4-403B-B5A3-4D1E618C1CDC}" type="pres">
      <dgm:prSet presAssocID="{CF548623-D064-4AB9-8A7C-FF6EA188FD43}" presName="negativeSpace" presStyleCnt="0"/>
      <dgm:spPr/>
    </dgm:pt>
    <dgm:pt modelId="{60C6F0AF-1BA2-407F-9344-84116BC72204}" type="pres">
      <dgm:prSet presAssocID="{CF548623-D064-4AB9-8A7C-FF6EA188FD43}" presName="childText" presStyleLbl="conFgAcc1" presStyleIdx="4" presStyleCnt="10">
        <dgm:presLayoutVars>
          <dgm:bulletEnabled val="1"/>
        </dgm:presLayoutVars>
      </dgm:prSet>
      <dgm:spPr/>
    </dgm:pt>
    <dgm:pt modelId="{66AD6B2F-954E-4C2B-B808-13730B9B7A66}" type="pres">
      <dgm:prSet presAssocID="{C3E3AB1B-3A26-4943-B659-99786F96C92D}" presName="spaceBetweenRectangles" presStyleCnt="0"/>
      <dgm:spPr/>
    </dgm:pt>
    <dgm:pt modelId="{2F000F05-78C4-4457-9710-C06819FDD57B}" type="pres">
      <dgm:prSet presAssocID="{3B07D379-CCDA-42EF-8167-35D15E20FEEC}" presName="parentLin" presStyleCnt="0"/>
      <dgm:spPr/>
    </dgm:pt>
    <dgm:pt modelId="{E3ED07FA-1EC6-415C-A65B-47321B9E1D90}" type="pres">
      <dgm:prSet presAssocID="{3B07D379-CCDA-42EF-8167-35D15E20FEEC}" presName="parentLeftMargin" presStyleLbl="node1" presStyleIdx="4" presStyleCnt="10"/>
      <dgm:spPr/>
      <dgm:t>
        <a:bodyPr/>
        <a:lstStyle/>
        <a:p>
          <a:endParaRPr lang="es-MX"/>
        </a:p>
      </dgm:t>
    </dgm:pt>
    <dgm:pt modelId="{B649984E-7FD6-455B-901E-571DE0224D73}" type="pres">
      <dgm:prSet presAssocID="{3B07D379-CCDA-42EF-8167-35D15E20FEEC}" presName="parentText" presStyleLbl="node1" presStyleIdx="5" presStyleCnt="10" custScaleX="142857">
        <dgm:presLayoutVars>
          <dgm:chMax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392DC958-5FEA-40E2-BAA0-6869B9728386}" type="pres">
      <dgm:prSet presAssocID="{3B07D379-CCDA-42EF-8167-35D15E20FEEC}" presName="negativeSpace" presStyleCnt="0"/>
      <dgm:spPr/>
    </dgm:pt>
    <dgm:pt modelId="{37FEB1AE-434C-4B92-80B5-9E2952DBD5DB}" type="pres">
      <dgm:prSet presAssocID="{3B07D379-CCDA-42EF-8167-35D15E20FEEC}" presName="childText" presStyleLbl="conFgAcc1" presStyleIdx="5" presStyleCnt="10">
        <dgm:presLayoutVars>
          <dgm:bulletEnabled val="1"/>
        </dgm:presLayoutVars>
      </dgm:prSet>
      <dgm:spPr/>
    </dgm:pt>
    <dgm:pt modelId="{1110CECA-1E17-4824-A9AC-B12D451B3CFA}" type="pres">
      <dgm:prSet presAssocID="{50CEBA0D-7881-4228-8C44-99379AEBDEC8}" presName="spaceBetweenRectangles" presStyleCnt="0"/>
      <dgm:spPr/>
    </dgm:pt>
    <dgm:pt modelId="{B45C61FD-4CFB-45B4-B545-3C3C9EE26917}" type="pres">
      <dgm:prSet presAssocID="{DF339109-2FB8-476D-B915-440F1B01D2AF}" presName="parentLin" presStyleCnt="0"/>
      <dgm:spPr/>
    </dgm:pt>
    <dgm:pt modelId="{88E90F53-2AEE-4E4C-BCC6-4FC061E6B1FD}" type="pres">
      <dgm:prSet presAssocID="{DF339109-2FB8-476D-B915-440F1B01D2AF}" presName="parentLeftMargin" presStyleLbl="node1" presStyleIdx="5" presStyleCnt="10"/>
      <dgm:spPr/>
      <dgm:t>
        <a:bodyPr/>
        <a:lstStyle/>
        <a:p>
          <a:endParaRPr lang="es-MX"/>
        </a:p>
      </dgm:t>
    </dgm:pt>
    <dgm:pt modelId="{0E8F38BD-AF6E-451A-9756-0791AFE6C20D}" type="pres">
      <dgm:prSet presAssocID="{DF339109-2FB8-476D-B915-440F1B01D2AF}" presName="parentText" presStyleLbl="node1" presStyleIdx="6" presStyleCnt="10" custScaleX="142857">
        <dgm:presLayoutVars>
          <dgm:chMax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75202E74-ABE4-405D-BFC1-6ECCEBA58CE6}" type="pres">
      <dgm:prSet presAssocID="{DF339109-2FB8-476D-B915-440F1B01D2AF}" presName="negativeSpace" presStyleCnt="0"/>
      <dgm:spPr/>
    </dgm:pt>
    <dgm:pt modelId="{E0099A90-531F-4520-9C61-4621974BEB45}" type="pres">
      <dgm:prSet presAssocID="{DF339109-2FB8-476D-B915-440F1B01D2AF}" presName="childText" presStyleLbl="conFgAcc1" presStyleIdx="6" presStyleCnt="10">
        <dgm:presLayoutVars>
          <dgm:bulletEnabled val="1"/>
        </dgm:presLayoutVars>
      </dgm:prSet>
      <dgm:spPr/>
    </dgm:pt>
    <dgm:pt modelId="{BC31F888-27AD-4EE3-8E7A-D0A95121B70F}" type="pres">
      <dgm:prSet presAssocID="{818F7FE5-8F4A-4028-9FB8-181B038A9A31}" presName="spaceBetweenRectangles" presStyleCnt="0"/>
      <dgm:spPr/>
    </dgm:pt>
    <dgm:pt modelId="{C1CCF331-4843-41EE-B6A3-CD45C1AC3C7B}" type="pres">
      <dgm:prSet presAssocID="{EBABB9A3-E10E-44C3-971C-78C104EB401C}" presName="parentLin" presStyleCnt="0"/>
      <dgm:spPr/>
    </dgm:pt>
    <dgm:pt modelId="{272AF453-CD68-489B-86AC-80E43DE0A034}" type="pres">
      <dgm:prSet presAssocID="{EBABB9A3-E10E-44C3-971C-78C104EB401C}" presName="parentLeftMargin" presStyleLbl="node1" presStyleIdx="6" presStyleCnt="10"/>
      <dgm:spPr/>
      <dgm:t>
        <a:bodyPr/>
        <a:lstStyle/>
        <a:p>
          <a:endParaRPr lang="es-MX"/>
        </a:p>
      </dgm:t>
    </dgm:pt>
    <dgm:pt modelId="{1B3BB7D2-0D02-48E3-BC6B-F4102BFCA4E6}" type="pres">
      <dgm:prSet presAssocID="{EBABB9A3-E10E-44C3-971C-78C104EB401C}" presName="parentText" presStyleLbl="node1" presStyleIdx="7" presStyleCnt="10" custScaleX="142857">
        <dgm:presLayoutVars>
          <dgm:chMax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7E2E3A7A-539C-4A39-8711-2F93A4B74275}" type="pres">
      <dgm:prSet presAssocID="{EBABB9A3-E10E-44C3-971C-78C104EB401C}" presName="negativeSpace" presStyleCnt="0"/>
      <dgm:spPr/>
    </dgm:pt>
    <dgm:pt modelId="{C581976D-C837-4D10-A95C-AACF3F084199}" type="pres">
      <dgm:prSet presAssocID="{EBABB9A3-E10E-44C3-971C-78C104EB401C}" presName="childText" presStyleLbl="conFgAcc1" presStyleIdx="7" presStyleCnt="10">
        <dgm:presLayoutVars>
          <dgm:bulletEnabled val="1"/>
        </dgm:presLayoutVars>
      </dgm:prSet>
      <dgm:spPr/>
    </dgm:pt>
    <dgm:pt modelId="{4DB5A115-2EEA-4BD4-A07A-33210E43164A}" type="pres">
      <dgm:prSet presAssocID="{20AD9472-741D-4F84-A8FD-C211F983CD63}" presName="spaceBetweenRectangles" presStyleCnt="0"/>
      <dgm:spPr/>
    </dgm:pt>
    <dgm:pt modelId="{9E6C728C-1642-41E5-BA68-54150CFD8B85}" type="pres">
      <dgm:prSet presAssocID="{4100F027-CF65-4F27-B82D-4127D800E3E3}" presName="parentLin" presStyleCnt="0"/>
      <dgm:spPr/>
    </dgm:pt>
    <dgm:pt modelId="{CB9AF428-3240-4C85-9C7A-F387D0EFB261}" type="pres">
      <dgm:prSet presAssocID="{4100F027-CF65-4F27-B82D-4127D800E3E3}" presName="parentLeftMargin" presStyleLbl="node1" presStyleIdx="7" presStyleCnt="10"/>
      <dgm:spPr/>
      <dgm:t>
        <a:bodyPr/>
        <a:lstStyle/>
        <a:p>
          <a:endParaRPr lang="es-MX"/>
        </a:p>
      </dgm:t>
    </dgm:pt>
    <dgm:pt modelId="{B4E864CB-FB26-4C57-B05A-E21D7A2BF9F5}" type="pres">
      <dgm:prSet presAssocID="{4100F027-CF65-4F27-B82D-4127D800E3E3}" presName="parentText" presStyleLbl="node1" presStyleIdx="8" presStyleCnt="10" custScaleX="142857">
        <dgm:presLayoutVars>
          <dgm:chMax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8D81676F-6A77-44C7-A364-208B89E79318}" type="pres">
      <dgm:prSet presAssocID="{4100F027-CF65-4F27-B82D-4127D800E3E3}" presName="negativeSpace" presStyleCnt="0"/>
      <dgm:spPr/>
    </dgm:pt>
    <dgm:pt modelId="{B8B8C757-D69F-4DB5-B3F3-9D2A27FEA453}" type="pres">
      <dgm:prSet presAssocID="{4100F027-CF65-4F27-B82D-4127D800E3E3}" presName="childText" presStyleLbl="conFgAcc1" presStyleIdx="8" presStyleCnt="10">
        <dgm:presLayoutVars>
          <dgm:bulletEnabled val="1"/>
        </dgm:presLayoutVars>
      </dgm:prSet>
      <dgm:spPr/>
    </dgm:pt>
    <dgm:pt modelId="{4D9DE738-2B4F-488C-AD48-347E94B3FB5B}" type="pres">
      <dgm:prSet presAssocID="{58F15792-FADA-4337-BA73-011DBD14D26F}" presName="spaceBetweenRectangles" presStyleCnt="0"/>
      <dgm:spPr/>
    </dgm:pt>
    <dgm:pt modelId="{BD509DB3-40CA-4EA0-9DD2-58D4B3A5F5B4}" type="pres">
      <dgm:prSet presAssocID="{C10F3B00-A04A-4DB3-8521-B7B1B20520DE}" presName="parentLin" presStyleCnt="0"/>
      <dgm:spPr/>
    </dgm:pt>
    <dgm:pt modelId="{05EBC7E6-4BB6-4055-BB52-7C924BC2A6FD}" type="pres">
      <dgm:prSet presAssocID="{C10F3B00-A04A-4DB3-8521-B7B1B20520DE}" presName="parentLeftMargin" presStyleLbl="node1" presStyleIdx="8" presStyleCnt="10"/>
      <dgm:spPr/>
      <dgm:t>
        <a:bodyPr/>
        <a:lstStyle/>
        <a:p>
          <a:endParaRPr lang="es-MX"/>
        </a:p>
      </dgm:t>
    </dgm:pt>
    <dgm:pt modelId="{8D6C2DCC-EE8B-4EDC-8F87-ED8B1942DB22}" type="pres">
      <dgm:prSet presAssocID="{C10F3B00-A04A-4DB3-8521-B7B1B20520DE}" presName="parentText" presStyleLbl="node1" presStyleIdx="9" presStyleCnt="10" custScaleX="142857">
        <dgm:presLayoutVars>
          <dgm:chMax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D3FAE660-9F4D-4C74-A28B-5A587F284443}" type="pres">
      <dgm:prSet presAssocID="{C10F3B00-A04A-4DB3-8521-B7B1B20520DE}" presName="negativeSpace" presStyleCnt="0"/>
      <dgm:spPr/>
    </dgm:pt>
    <dgm:pt modelId="{2D28CC16-67E3-4C81-BE80-2DB69D88D0A2}" type="pres">
      <dgm:prSet presAssocID="{C10F3B00-A04A-4DB3-8521-B7B1B20520DE}" presName="childText" presStyleLbl="conFgAcc1" presStyleIdx="9" presStyleCnt="10">
        <dgm:presLayoutVars>
          <dgm:bulletEnabled val="1"/>
        </dgm:presLayoutVars>
      </dgm:prSet>
      <dgm:spPr/>
    </dgm:pt>
  </dgm:ptLst>
  <dgm:cxnLst>
    <dgm:cxn modelId="{5A64F8E3-DED7-43DE-87C0-6BB9F41728E5}" type="presOf" srcId="{B91A8E60-F6C0-485E-B1D6-AC1883E8E121}" destId="{A56F5A35-7640-4C72-9F47-F0CF80E2FB81}" srcOrd="0" destOrd="0" presId="urn:microsoft.com/office/officeart/2005/8/layout/list1"/>
    <dgm:cxn modelId="{0EE68F9B-EB8E-4FAC-AF45-93530B3BBD5F}" srcId="{B91A8E60-F6C0-485E-B1D6-AC1883E8E121}" destId="{C10F3B00-A04A-4DB3-8521-B7B1B20520DE}" srcOrd="9" destOrd="0" parTransId="{E20DEA11-F973-49F3-B91C-05591776114B}" sibTransId="{9D2DF9C9-0BEE-4633-8AB5-E19D2217ED17}"/>
    <dgm:cxn modelId="{A42227C6-3F90-4F9C-A944-B70640FE6C5B}" type="presOf" srcId="{4100F027-CF65-4F27-B82D-4127D800E3E3}" destId="{B4E864CB-FB26-4C57-B05A-E21D7A2BF9F5}" srcOrd="1" destOrd="0" presId="urn:microsoft.com/office/officeart/2005/8/layout/list1"/>
    <dgm:cxn modelId="{64B88166-203E-46E3-B29E-F9EFFA35EAC6}" type="presOf" srcId="{5EE82192-E688-448F-8BBD-6FBD8806FEFD}" destId="{BDFE24DA-6661-41C9-8F13-B244FA1D3206}" srcOrd="0" destOrd="0" presId="urn:microsoft.com/office/officeart/2005/8/layout/list1"/>
    <dgm:cxn modelId="{387645B9-B11A-488F-B6DC-20808047622F}" srcId="{B91A8E60-F6C0-485E-B1D6-AC1883E8E121}" destId="{5439E0C8-F7D0-4E22-AC2E-23AAF3458A38}" srcOrd="0" destOrd="0" parTransId="{F89C5C03-300D-4D02-9544-E9204CE64E34}" sibTransId="{CFC91C78-C03E-46A3-84F7-173DA01340A0}"/>
    <dgm:cxn modelId="{2928ECF1-A357-4AD4-B133-46929D7CD024}" srcId="{B91A8E60-F6C0-485E-B1D6-AC1883E8E121}" destId="{EBABB9A3-E10E-44C3-971C-78C104EB401C}" srcOrd="7" destOrd="0" parTransId="{C053505C-4DEB-4F48-AB43-D1A797D55E69}" sibTransId="{20AD9472-741D-4F84-A8FD-C211F983CD63}"/>
    <dgm:cxn modelId="{0298FB69-2D5D-4D40-81CF-80F94CC25C26}" type="presOf" srcId="{8116DE27-62F9-48D3-8C95-9E3D19B6942D}" destId="{B64EC32D-AAE1-477D-A7B9-93E67D3C6CD0}" srcOrd="1" destOrd="0" presId="urn:microsoft.com/office/officeart/2005/8/layout/list1"/>
    <dgm:cxn modelId="{C70ABB0E-F6EC-47ED-9D26-6A46239A0E22}" type="presOf" srcId="{DF339109-2FB8-476D-B915-440F1B01D2AF}" destId="{0E8F38BD-AF6E-451A-9756-0791AFE6C20D}" srcOrd="1" destOrd="0" presId="urn:microsoft.com/office/officeart/2005/8/layout/list1"/>
    <dgm:cxn modelId="{45EB66B2-0B91-4A12-B52A-52443B96C0E8}" type="presOf" srcId="{3B07D379-CCDA-42EF-8167-35D15E20FEEC}" destId="{E3ED07FA-1EC6-415C-A65B-47321B9E1D90}" srcOrd="0" destOrd="0" presId="urn:microsoft.com/office/officeart/2005/8/layout/list1"/>
    <dgm:cxn modelId="{790A6A7C-6273-4EBA-9915-96776ACEBE87}" srcId="{B91A8E60-F6C0-485E-B1D6-AC1883E8E121}" destId="{CF548623-D064-4AB9-8A7C-FF6EA188FD43}" srcOrd="4" destOrd="0" parTransId="{227E3142-4DD1-42CD-98BA-4A721170D737}" sibTransId="{C3E3AB1B-3A26-4943-B659-99786F96C92D}"/>
    <dgm:cxn modelId="{04C26630-7BAE-434F-A47D-0ED2A6C766A5}" type="presOf" srcId="{8116DE27-62F9-48D3-8C95-9E3D19B6942D}" destId="{11EC6883-BD21-45C5-99BF-6F87C3773D00}" srcOrd="0" destOrd="0" presId="urn:microsoft.com/office/officeart/2005/8/layout/list1"/>
    <dgm:cxn modelId="{28E1DB47-7D63-46A4-8CA0-76EC3A0FFBBA}" srcId="{B91A8E60-F6C0-485E-B1D6-AC1883E8E121}" destId="{DF339109-2FB8-476D-B915-440F1B01D2AF}" srcOrd="6" destOrd="0" parTransId="{2C2A91E7-BF3A-42DE-A721-C7C70157CE32}" sibTransId="{818F7FE5-8F4A-4028-9FB8-181B038A9A31}"/>
    <dgm:cxn modelId="{2ED4D98B-6B37-4B38-929E-F0E58CC6E73B}" type="presOf" srcId="{C10F3B00-A04A-4DB3-8521-B7B1B20520DE}" destId="{8D6C2DCC-EE8B-4EDC-8F87-ED8B1942DB22}" srcOrd="1" destOrd="0" presId="urn:microsoft.com/office/officeart/2005/8/layout/list1"/>
    <dgm:cxn modelId="{4D569CBA-C2C1-4A7E-9BC6-F8029BDC531B}" type="presOf" srcId="{E193A7F1-E3F1-4954-9370-C7AB9BE0A819}" destId="{6DBF994C-6E1C-4163-8336-6BE5D377C207}" srcOrd="1" destOrd="0" presId="urn:microsoft.com/office/officeart/2005/8/layout/list1"/>
    <dgm:cxn modelId="{08AB5621-A72F-49E4-BC34-5C9AB913B008}" type="presOf" srcId="{4100F027-CF65-4F27-B82D-4127D800E3E3}" destId="{CB9AF428-3240-4C85-9C7A-F387D0EFB261}" srcOrd="0" destOrd="0" presId="urn:microsoft.com/office/officeart/2005/8/layout/list1"/>
    <dgm:cxn modelId="{0287C266-0551-4CB1-92E1-DA4E82B53A7F}" type="presOf" srcId="{CF548623-D064-4AB9-8A7C-FF6EA188FD43}" destId="{4C027D85-9322-4EDC-B3FA-E31001E82657}" srcOrd="1" destOrd="0" presId="urn:microsoft.com/office/officeart/2005/8/layout/list1"/>
    <dgm:cxn modelId="{85A12655-2A63-46F0-9014-B928FB4C013D}" type="presOf" srcId="{DF339109-2FB8-476D-B915-440F1B01D2AF}" destId="{88E90F53-2AEE-4E4C-BCC6-4FC061E6B1FD}" srcOrd="0" destOrd="0" presId="urn:microsoft.com/office/officeart/2005/8/layout/list1"/>
    <dgm:cxn modelId="{E5DABCBB-C487-4A31-B093-4967954D4FF5}" type="presOf" srcId="{5EE82192-E688-448F-8BBD-6FBD8806FEFD}" destId="{9E86B169-F018-4907-9D45-84DDDEBF7D0E}" srcOrd="1" destOrd="0" presId="urn:microsoft.com/office/officeart/2005/8/layout/list1"/>
    <dgm:cxn modelId="{A9D3CC41-1313-4DCB-9179-4F4D792D04D1}" type="presOf" srcId="{5439E0C8-F7D0-4E22-AC2E-23AAF3458A38}" destId="{9D54EC49-08F8-4BD2-960E-E10C1E416AE6}" srcOrd="0" destOrd="0" presId="urn:microsoft.com/office/officeart/2005/8/layout/list1"/>
    <dgm:cxn modelId="{C8A15B38-4DC3-40FD-B30F-7FC248EED8F7}" srcId="{B91A8E60-F6C0-485E-B1D6-AC1883E8E121}" destId="{4100F027-CF65-4F27-B82D-4127D800E3E3}" srcOrd="8" destOrd="0" parTransId="{3DFD0921-369A-41C8-A929-A1E59BAA252B}" sibTransId="{58F15792-FADA-4337-BA73-011DBD14D26F}"/>
    <dgm:cxn modelId="{AB3766B0-691A-4E28-8282-82E40C42B1DD}" type="presOf" srcId="{E193A7F1-E3F1-4954-9370-C7AB9BE0A819}" destId="{043A6CE1-183F-4B67-BBC7-5359302022E3}" srcOrd="0" destOrd="0" presId="urn:microsoft.com/office/officeart/2005/8/layout/list1"/>
    <dgm:cxn modelId="{D87AB394-55D7-4529-84B1-000B17D63E53}" srcId="{B91A8E60-F6C0-485E-B1D6-AC1883E8E121}" destId="{3B07D379-CCDA-42EF-8167-35D15E20FEEC}" srcOrd="5" destOrd="0" parTransId="{BD95F1E3-3E49-40DB-B43C-06E691D790BA}" sibTransId="{50CEBA0D-7881-4228-8C44-99379AEBDEC8}"/>
    <dgm:cxn modelId="{07E9F5A2-B6DA-492E-8FDD-4791B1E5F093}" type="presOf" srcId="{C10F3B00-A04A-4DB3-8521-B7B1B20520DE}" destId="{05EBC7E6-4BB6-4055-BB52-7C924BC2A6FD}" srcOrd="0" destOrd="0" presId="urn:microsoft.com/office/officeart/2005/8/layout/list1"/>
    <dgm:cxn modelId="{57194B31-5D5C-4172-933B-E4E8619E68ED}" type="presOf" srcId="{CF548623-D064-4AB9-8A7C-FF6EA188FD43}" destId="{8B11E985-A270-429B-8761-A637ED6106D9}" srcOrd="0" destOrd="0" presId="urn:microsoft.com/office/officeart/2005/8/layout/list1"/>
    <dgm:cxn modelId="{EA4689C1-7F2D-4332-A763-C9395D15415E}" srcId="{B91A8E60-F6C0-485E-B1D6-AC1883E8E121}" destId="{E193A7F1-E3F1-4954-9370-C7AB9BE0A819}" srcOrd="2" destOrd="0" parTransId="{A1CE793F-48C2-45A6-8DE3-2E8AAE5059C2}" sibTransId="{BF03F2F2-C74B-4B8D-8029-2364312D9F5C}"/>
    <dgm:cxn modelId="{9766AC45-B286-4D86-A714-F4F5E335069E}" srcId="{B91A8E60-F6C0-485E-B1D6-AC1883E8E121}" destId="{5EE82192-E688-448F-8BBD-6FBD8806FEFD}" srcOrd="1" destOrd="0" parTransId="{97840DE5-7DFC-4AFE-BAC0-044FE22BC262}" sibTransId="{A5A4E839-F91F-4C3C-883E-EE3F14CC071F}"/>
    <dgm:cxn modelId="{6C3E737C-FE0B-4AAC-A1BF-A3E20A280862}" srcId="{B91A8E60-F6C0-485E-B1D6-AC1883E8E121}" destId="{8116DE27-62F9-48D3-8C95-9E3D19B6942D}" srcOrd="3" destOrd="0" parTransId="{89EE5CA2-A63E-4DFD-9947-8BC9E37547A4}" sibTransId="{FA61AD31-64A3-4791-8A59-65959E6F6DB1}"/>
    <dgm:cxn modelId="{DCAE7FD8-5901-4A82-A502-FB44E7B6E190}" type="presOf" srcId="{EBABB9A3-E10E-44C3-971C-78C104EB401C}" destId="{1B3BB7D2-0D02-48E3-BC6B-F4102BFCA4E6}" srcOrd="1" destOrd="0" presId="urn:microsoft.com/office/officeart/2005/8/layout/list1"/>
    <dgm:cxn modelId="{28DC96B6-B866-416E-9D2B-C65EBC09AE4C}" type="presOf" srcId="{5439E0C8-F7D0-4E22-AC2E-23AAF3458A38}" destId="{47D8951E-9C3F-46BE-BA39-981D1D53417B}" srcOrd="1" destOrd="0" presId="urn:microsoft.com/office/officeart/2005/8/layout/list1"/>
    <dgm:cxn modelId="{030778EF-8C6A-49CD-BB7B-6360FAD91A42}" type="presOf" srcId="{EBABB9A3-E10E-44C3-971C-78C104EB401C}" destId="{272AF453-CD68-489B-86AC-80E43DE0A034}" srcOrd="0" destOrd="0" presId="urn:microsoft.com/office/officeart/2005/8/layout/list1"/>
    <dgm:cxn modelId="{B83ABD65-AC53-43B3-BFB3-2CF981133C81}" type="presOf" srcId="{3B07D379-CCDA-42EF-8167-35D15E20FEEC}" destId="{B649984E-7FD6-455B-901E-571DE0224D73}" srcOrd="1" destOrd="0" presId="urn:microsoft.com/office/officeart/2005/8/layout/list1"/>
    <dgm:cxn modelId="{3B0C5D16-402D-40BF-8811-EC3F8083CBFC}" type="presParOf" srcId="{A56F5A35-7640-4C72-9F47-F0CF80E2FB81}" destId="{3192D05D-3A56-48F6-AA49-3C7FE7771C57}" srcOrd="0" destOrd="0" presId="urn:microsoft.com/office/officeart/2005/8/layout/list1"/>
    <dgm:cxn modelId="{E7DD3DCD-9FBF-4BEE-9D22-267D2FC0E204}" type="presParOf" srcId="{3192D05D-3A56-48F6-AA49-3C7FE7771C57}" destId="{9D54EC49-08F8-4BD2-960E-E10C1E416AE6}" srcOrd="0" destOrd="0" presId="urn:microsoft.com/office/officeart/2005/8/layout/list1"/>
    <dgm:cxn modelId="{3E3AE94B-A103-4A0F-A2EC-A04A6E600D91}" type="presParOf" srcId="{3192D05D-3A56-48F6-AA49-3C7FE7771C57}" destId="{47D8951E-9C3F-46BE-BA39-981D1D53417B}" srcOrd="1" destOrd="0" presId="urn:microsoft.com/office/officeart/2005/8/layout/list1"/>
    <dgm:cxn modelId="{A42F015F-94CB-4865-AE06-7888885E6EBF}" type="presParOf" srcId="{A56F5A35-7640-4C72-9F47-F0CF80E2FB81}" destId="{67DBF729-A86E-4979-9C55-8071F5F682B0}" srcOrd="1" destOrd="0" presId="urn:microsoft.com/office/officeart/2005/8/layout/list1"/>
    <dgm:cxn modelId="{7675560F-0DAD-4D8B-8053-F1296073CD17}" type="presParOf" srcId="{A56F5A35-7640-4C72-9F47-F0CF80E2FB81}" destId="{84A23B0A-A665-4419-A97F-84026ECED9C3}" srcOrd="2" destOrd="0" presId="urn:microsoft.com/office/officeart/2005/8/layout/list1"/>
    <dgm:cxn modelId="{C8696B0D-0E9D-46CF-AB11-2E6E59CAC553}" type="presParOf" srcId="{A56F5A35-7640-4C72-9F47-F0CF80E2FB81}" destId="{8B41A6CA-78DB-480F-AB60-084A99865A3B}" srcOrd="3" destOrd="0" presId="urn:microsoft.com/office/officeart/2005/8/layout/list1"/>
    <dgm:cxn modelId="{24525472-B144-4A95-AEA2-6FC4B33F375E}" type="presParOf" srcId="{A56F5A35-7640-4C72-9F47-F0CF80E2FB81}" destId="{228B9D26-E899-4085-B735-CAF652F9F2BD}" srcOrd="4" destOrd="0" presId="urn:microsoft.com/office/officeart/2005/8/layout/list1"/>
    <dgm:cxn modelId="{92F884F1-EF34-4F2A-B6C8-DC0D40055398}" type="presParOf" srcId="{228B9D26-E899-4085-B735-CAF652F9F2BD}" destId="{BDFE24DA-6661-41C9-8F13-B244FA1D3206}" srcOrd="0" destOrd="0" presId="urn:microsoft.com/office/officeart/2005/8/layout/list1"/>
    <dgm:cxn modelId="{F924E07A-0093-46A8-8960-4AAB223D6A47}" type="presParOf" srcId="{228B9D26-E899-4085-B735-CAF652F9F2BD}" destId="{9E86B169-F018-4907-9D45-84DDDEBF7D0E}" srcOrd="1" destOrd="0" presId="urn:microsoft.com/office/officeart/2005/8/layout/list1"/>
    <dgm:cxn modelId="{CAECEA1A-F082-4C03-B79F-198425DE5B96}" type="presParOf" srcId="{A56F5A35-7640-4C72-9F47-F0CF80E2FB81}" destId="{A647BA5B-65D5-43C1-931F-D0311E758982}" srcOrd="5" destOrd="0" presId="urn:microsoft.com/office/officeart/2005/8/layout/list1"/>
    <dgm:cxn modelId="{A1BBA781-8AA5-44D3-BAAF-30724AB4BAD3}" type="presParOf" srcId="{A56F5A35-7640-4C72-9F47-F0CF80E2FB81}" destId="{E503181A-4394-4C07-A139-BC574B2A0F55}" srcOrd="6" destOrd="0" presId="urn:microsoft.com/office/officeart/2005/8/layout/list1"/>
    <dgm:cxn modelId="{4CDB2A3F-7D81-4B98-8C16-76551A0AD724}" type="presParOf" srcId="{A56F5A35-7640-4C72-9F47-F0CF80E2FB81}" destId="{D378E0FA-9151-498F-B583-26F02BDF053A}" srcOrd="7" destOrd="0" presId="urn:microsoft.com/office/officeart/2005/8/layout/list1"/>
    <dgm:cxn modelId="{33848E34-B8CB-4D16-8323-B38C605D8A2F}" type="presParOf" srcId="{A56F5A35-7640-4C72-9F47-F0CF80E2FB81}" destId="{E060FEB7-2B2F-40C5-800C-51886B9776DB}" srcOrd="8" destOrd="0" presId="urn:microsoft.com/office/officeart/2005/8/layout/list1"/>
    <dgm:cxn modelId="{76969498-AF49-4987-83E3-2ED1A1BD0225}" type="presParOf" srcId="{E060FEB7-2B2F-40C5-800C-51886B9776DB}" destId="{043A6CE1-183F-4B67-BBC7-5359302022E3}" srcOrd="0" destOrd="0" presId="urn:microsoft.com/office/officeart/2005/8/layout/list1"/>
    <dgm:cxn modelId="{DFF181CC-E202-4BEE-8712-CCB9F14E6429}" type="presParOf" srcId="{E060FEB7-2B2F-40C5-800C-51886B9776DB}" destId="{6DBF994C-6E1C-4163-8336-6BE5D377C207}" srcOrd="1" destOrd="0" presId="urn:microsoft.com/office/officeart/2005/8/layout/list1"/>
    <dgm:cxn modelId="{900734F5-2239-4087-960A-9A4984B21850}" type="presParOf" srcId="{A56F5A35-7640-4C72-9F47-F0CF80E2FB81}" destId="{6217B7D5-1DF3-49D8-A561-F75A5565B1AE}" srcOrd="9" destOrd="0" presId="urn:microsoft.com/office/officeart/2005/8/layout/list1"/>
    <dgm:cxn modelId="{80482E3A-F3CD-4F4B-B13E-7CDBEDF71F09}" type="presParOf" srcId="{A56F5A35-7640-4C72-9F47-F0CF80E2FB81}" destId="{B04436A2-C3A3-47B6-9474-64AA159F7F21}" srcOrd="10" destOrd="0" presId="urn:microsoft.com/office/officeart/2005/8/layout/list1"/>
    <dgm:cxn modelId="{0B378457-AC7A-417E-900E-B1D6D100C256}" type="presParOf" srcId="{A56F5A35-7640-4C72-9F47-F0CF80E2FB81}" destId="{4F61AA6E-F621-426E-BD94-DFEB62280AD6}" srcOrd="11" destOrd="0" presId="urn:microsoft.com/office/officeart/2005/8/layout/list1"/>
    <dgm:cxn modelId="{00CFB920-60F0-4ED4-A06A-604F840B8E9E}" type="presParOf" srcId="{A56F5A35-7640-4C72-9F47-F0CF80E2FB81}" destId="{509255E7-BA11-4901-BB07-C7D50BA1D8C0}" srcOrd="12" destOrd="0" presId="urn:microsoft.com/office/officeart/2005/8/layout/list1"/>
    <dgm:cxn modelId="{1786357C-5595-4750-B834-E5A7401A2038}" type="presParOf" srcId="{509255E7-BA11-4901-BB07-C7D50BA1D8C0}" destId="{11EC6883-BD21-45C5-99BF-6F87C3773D00}" srcOrd="0" destOrd="0" presId="urn:microsoft.com/office/officeart/2005/8/layout/list1"/>
    <dgm:cxn modelId="{84DB7A77-762C-4924-8EFC-CA1677CE35F5}" type="presParOf" srcId="{509255E7-BA11-4901-BB07-C7D50BA1D8C0}" destId="{B64EC32D-AAE1-477D-A7B9-93E67D3C6CD0}" srcOrd="1" destOrd="0" presId="urn:microsoft.com/office/officeart/2005/8/layout/list1"/>
    <dgm:cxn modelId="{3192C50B-9BBA-4AEA-82B4-3384A10379EB}" type="presParOf" srcId="{A56F5A35-7640-4C72-9F47-F0CF80E2FB81}" destId="{705A3E03-1E7B-434F-8622-7742F4818716}" srcOrd="13" destOrd="0" presId="urn:microsoft.com/office/officeart/2005/8/layout/list1"/>
    <dgm:cxn modelId="{D88379AD-2E1F-441E-8916-FBCAE4C64A31}" type="presParOf" srcId="{A56F5A35-7640-4C72-9F47-F0CF80E2FB81}" destId="{0BB7F02B-9C2A-4F69-BF75-14B9FAD6E047}" srcOrd="14" destOrd="0" presId="urn:microsoft.com/office/officeart/2005/8/layout/list1"/>
    <dgm:cxn modelId="{B83C3DAD-6D1F-4BF4-B397-C623586D4A21}" type="presParOf" srcId="{A56F5A35-7640-4C72-9F47-F0CF80E2FB81}" destId="{F48132E8-6F89-4B84-A038-9893F7C41081}" srcOrd="15" destOrd="0" presId="urn:microsoft.com/office/officeart/2005/8/layout/list1"/>
    <dgm:cxn modelId="{FBD67390-CF54-48FA-8718-62BEF745389D}" type="presParOf" srcId="{A56F5A35-7640-4C72-9F47-F0CF80E2FB81}" destId="{235AE5D5-F6F2-4CF5-82C4-0669DEDD9500}" srcOrd="16" destOrd="0" presId="urn:microsoft.com/office/officeart/2005/8/layout/list1"/>
    <dgm:cxn modelId="{48514E89-9EEE-49CD-9030-ECA5A615EE9D}" type="presParOf" srcId="{235AE5D5-F6F2-4CF5-82C4-0669DEDD9500}" destId="{8B11E985-A270-429B-8761-A637ED6106D9}" srcOrd="0" destOrd="0" presId="urn:microsoft.com/office/officeart/2005/8/layout/list1"/>
    <dgm:cxn modelId="{895A0399-26E3-401C-A700-321D2AC15703}" type="presParOf" srcId="{235AE5D5-F6F2-4CF5-82C4-0669DEDD9500}" destId="{4C027D85-9322-4EDC-B3FA-E31001E82657}" srcOrd="1" destOrd="0" presId="urn:microsoft.com/office/officeart/2005/8/layout/list1"/>
    <dgm:cxn modelId="{00C701E7-2022-419B-A0CB-D828D7CB15DD}" type="presParOf" srcId="{A56F5A35-7640-4C72-9F47-F0CF80E2FB81}" destId="{D55C3A61-20F4-403B-B5A3-4D1E618C1CDC}" srcOrd="17" destOrd="0" presId="urn:microsoft.com/office/officeart/2005/8/layout/list1"/>
    <dgm:cxn modelId="{D5126B9D-B2EB-449B-957F-D91EB27206AA}" type="presParOf" srcId="{A56F5A35-7640-4C72-9F47-F0CF80E2FB81}" destId="{60C6F0AF-1BA2-407F-9344-84116BC72204}" srcOrd="18" destOrd="0" presId="urn:microsoft.com/office/officeart/2005/8/layout/list1"/>
    <dgm:cxn modelId="{09C3C0C4-AAF0-480B-8C6A-7F5AD49E4B12}" type="presParOf" srcId="{A56F5A35-7640-4C72-9F47-F0CF80E2FB81}" destId="{66AD6B2F-954E-4C2B-B808-13730B9B7A66}" srcOrd="19" destOrd="0" presId="urn:microsoft.com/office/officeart/2005/8/layout/list1"/>
    <dgm:cxn modelId="{0DD4ED3A-64C0-4D69-98BA-00ACE2283026}" type="presParOf" srcId="{A56F5A35-7640-4C72-9F47-F0CF80E2FB81}" destId="{2F000F05-78C4-4457-9710-C06819FDD57B}" srcOrd="20" destOrd="0" presId="urn:microsoft.com/office/officeart/2005/8/layout/list1"/>
    <dgm:cxn modelId="{97C99F08-1E48-48C1-AD2B-2F66529C881C}" type="presParOf" srcId="{2F000F05-78C4-4457-9710-C06819FDD57B}" destId="{E3ED07FA-1EC6-415C-A65B-47321B9E1D90}" srcOrd="0" destOrd="0" presId="urn:microsoft.com/office/officeart/2005/8/layout/list1"/>
    <dgm:cxn modelId="{087A4403-5C26-479A-B03E-EE9622F16E66}" type="presParOf" srcId="{2F000F05-78C4-4457-9710-C06819FDD57B}" destId="{B649984E-7FD6-455B-901E-571DE0224D73}" srcOrd="1" destOrd="0" presId="urn:microsoft.com/office/officeart/2005/8/layout/list1"/>
    <dgm:cxn modelId="{9407104F-0AD4-43CC-9CDC-B0306610A64F}" type="presParOf" srcId="{A56F5A35-7640-4C72-9F47-F0CF80E2FB81}" destId="{392DC958-5FEA-40E2-BAA0-6869B9728386}" srcOrd="21" destOrd="0" presId="urn:microsoft.com/office/officeart/2005/8/layout/list1"/>
    <dgm:cxn modelId="{FF473404-30DF-4997-9DEE-B1B12F1679D5}" type="presParOf" srcId="{A56F5A35-7640-4C72-9F47-F0CF80E2FB81}" destId="{37FEB1AE-434C-4B92-80B5-9E2952DBD5DB}" srcOrd="22" destOrd="0" presId="urn:microsoft.com/office/officeart/2005/8/layout/list1"/>
    <dgm:cxn modelId="{1CF7EB4D-E5F8-4152-AA1E-FAAB56722781}" type="presParOf" srcId="{A56F5A35-7640-4C72-9F47-F0CF80E2FB81}" destId="{1110CECA-1E17-4824-A9AC-B12D451B3CFA}" srcOrd="23" destOrd="0" presId="urn:microsoft.com/office/officeart/2005/8/layout/list1"/>
    <dgm:cxn modelId="{1A99AE0C-7189-4DBF-BB44-5B5037221BCD}" type="presParOf" srcId="{A56F5A35-7640-4C72-9F47-F0CF80E2FB81}" destId="{B45C61FD-4CFB-45B4-B545-3C3C9EE26917}" srcOrd="24" destOrd="0" presId="urn:microsoft.com/office/officeart/2005/8/layout/list1"/>
    <dgm:cxn modelId="{FA39DB37-EB4C-4F25-9A0A-39A4158D2638}" type="presParOf" srcId="{B45C61FD-4CFB-45B4-B545-3C3C9EE26917}" destId="{88E90F53-2AEE-4E4C-BCC6-4FC061E6B1FD}" srcOrd="0" destOrd="0" presId="urn:microsoft.com/office/officeart/2005/8/layout/list1"/>
    <dgm:cxn modelId="{573524E7-61F8-4EC4-9F61-0A2195752CD0}" type="presParOf" srcId="{B45C61FD-4CFB-45B4-B545-3C3C9EE26917}" destId="{0E8F38BD-AF6E-451A-9756-0791AFE6C20D}" srcOrd="1" destOrd="0" presId="urn:microsoft.com/office/officeart/2005/8/layout/list1"/>
    <dgm:cxn modelId="{71B9AFE8-5C1A-40FC-AEF2-2CECC74E2DF3}" type="presParOf" srcId="{A56F5A35-7640-4C72-9F47-F0CF80E2FB81}" destId="{75202E74-ABE4-405D-BFC1-6ECCEBA58CE6}" srcOrd="25" destOrd="0" presId="urn:microsoft.com/office/officeart/2005/8/layout/list1"/>
    <dgm:cxn modelId="{82856CFA-FAB6-4CF1-9F52-A14E06355F2A}" type="presParOf" srcId="{A56F5A35-7640-4C72-9F47-F0CF80E2FB81}" destId="{E0099A90-531F-4520-9C61-4621974BEB45}" srcOrd="26" destOrd="0" presId="urn:microsoft.com/office/officeart/2005/8/layout/list1"/>
    <dgm:cxn modelId="{D83ADAE5-6EF5-40E8-A548-1AEAD7D28E4D}" type="presParOf" srcId="{A56F5A35-7640-4C72-9F47-F0CF80E2FB81}" destId="{BC31F888-27AD-4EE3-8E7A-D0A95121B70F}" srcOrd="27" destOrd="0" presId="urn:microsoft.com/office/officeart/2005/8/layout/list1"/>
    <dgm:cxn modelId="{3B17C394-82CD-4D1F-86FC-4A892132498E}" type="presParOf" srcId="{A56F5A35-7640-4C72-9F47-F0CF80E2FB81}" destId="{C1CCF331-4843-41EE-B6A3-CD45C1AC3C7B}" srcOrd="28" destOrd="0" presId="urn:microsoft.com/office/officeart/2005/8/layout/list1"/>
    <dgm:cxn modelId="{87A8FCBB-7BEA-4321-9D02-FFD0EE983C1E}" type="presParOf" srcId="{C1CCF331-4843-41EE-B6A3-CD45C1AC3C7B}" destId="{272AF453-CD68-489B-86AC-80E43DE0A034}" srcOrd="0" destOrd="0" presId="urn:microsoft.com/office/officeart/2005/8/layout/list1"/>
    <dgm:cxn modelId="{E691AC44-71B1-4CC2-ABDB-FC6A66AF0FD0}" type="presParOf" srcId="{C1CCF331-4843-41EE-B6A3-CD45C1AC3C7B}" destId="{1B3BB7D2-0D02-48E3-BC6B-F4102BFCA4E6}" srcOrd="1" destOrd="0" presId="urn:microsoft.com/office/officeart/2005/8/layout/list1"/>
    <dgm:cxn modelId="{F2C06777-3A9D-4593-BA29-633898A563E5}" type="presParOf" srcId="{A56F5A35-7640-4C72-9F47-F0CF80E2FB81}" destId="{7E2E3A7A-539C-4A39-8711-2F93A4B74275}" srcOrd="29" destOrd="0" presId="urn:microsoft.com/office/officeart/2005/8/layout/list1"/>
    <dgm:cxn modelId="{2AFCBDA3-93B2-4878-92CB-7AF22FFCCD76}" type="presParOf" srcId="{A56F5A35-7640-4C72-9F47-F0CF80E2FB81}" destId="{C581976D-C837-4D10-A95C-AACF3F084199}" srcOrd="30" destOrd="0" presId="urn:microsoft.com/office/officeart/2005/8/layout/list1"/>
    <dgm:cxn modelId="{68B08E38-CAF6-4C47-9981-B3CA93FE606F}" type="presParOf" srcId="{A56F5A35-7640-4C72-9F47-F0CF80E2FB81}" destId="{4DB5A115-2EEA-4BD4-A07A-33210E43164A}" srcOrd="31" destOrd="0" presId="urn:microsoft.com/office/officeart/2005/8/layout/list1"/>
    <dgm:cxn modelId="{2D5046F8-24DB-4275-8ECE-629A12C02AD7}" type="presParOf" srcId="{A56F5A35-7640-4C72-9F47-F0CF80E2FB81}" destId="{9E6C728C-1642-41E5-BA68-54150CFD8B85}" srcOrd="32" destOrd="0" presId="urn:microsoft.com/office/officeart/2005/8/layout/list1"/>
    <dgm:cxn modelId="{B1E66AA4-974A-4181-88EF-5FA37BAD7784}" type="presParOf" srcId="{9E6C728C-1642-41E5-BA68-54150CFD8B85}" destId="{CB9AF428-3240-4C85-9C7A-F387D0EFB261}" srcOrd="0" destOrd="0" presId="urn:microsoft.com/office/officeart/2005/8/layout/list1"/>
    <dgm:cxn modelId="{8A3DEE15-65DF-4D5E-8BA3-7C970E5D27CD}" type="presParOf" srcId="{9E6C728C-1642-41E5-BA68-54150CFD8B85}" destId="{B4E864CB-FB26-4C57-B05A-E21D7A2BF9F5}" srcOrd="1" destOrd="0" presId="urn:microsoft.com/office/officeart/2005/8/layout/list1"/>
    <dgm:cxn modelId="{43D1E15C-5E4D-4EC6-BF55-A920E13EB935}" type="presParOf" srcId="{A56F5A35-7640-4C72-9F47-F0CF80E2FB81}" destId="{8D81676F-6A77-44C7-A364-208B89E79318}" srcOrd="33" destOrd="0" presId="urn:microsoft.com/office/officeart/2005/8/layout/list1"/>
    <dgm:cxn modelId="{9EF8038E-389F-4B66-873B-D6D749B66766}" type="presParOf" srcId="{A56F5A35-7640-4C72-9F47-F0CF80E2FB81}" destId="{B8B8C757-D69F-4DB5-B3F3-9D2A27FEA453}" srcOrd="34" destOrd="0" presId="urn:microsoft.com/office/officeart/2005/8/layout/list1"/>
    <dgm:cxn modelId="{9AC088E9-C1FC-4A61-AB43-22F805564258}" type="presParOf" srcId="{A56F5A35-7640-4C72-9F47-F0CF80E2FB81}" destId="{4D9DE738-2B4F-488C-AD48-347E94B3FB5B}" srcOrd="35" destOrd="0" presId="urn:microsoft.com/office/officeart/2005/8/layout/list1"/>
    <dgm:cxn modelId="{6B52DB31-9B7B-4C6F-8217-578F695A8086}" type="presParOf" srcId="{A56F5A35-7640-4C72-9F47-F0CF80E2FB81}" destId="{BD509DB3-40CA-4EA0-9DD2-58D4B3A5F5B4}" srcOrd="36" destOrd="0" presId="urn:microsoft.com/office/officeart/2005/8/layout/list1"/>
    <dgm:cxn modelId="{27C79165-2988-4A0B-86CA-28FC80486E7C}" type="presParOf" srcId="{BD509DB3-40CA-4EA0-9DD2-58D4B3A5F5B4}" destId="{05EBC7E6-4BB6-4055-BB52-7C924BC2A6FD}" srcOrd="0" destOrd="0" presId="urn:microsoft.com/office/officeart/2005/8/layout/list1"/>
    <dgm:cxn modelId="{19E8E7A7-5DB1-432D-8032-F1751AE65BFD}" type="presParOf" srcId="{BD509DB3-40CA-4EA0-9DD2-58D4B3A5F5B4}" destId="{8D6C2DCC-EE8B-4EDC-8F87-ED8B1942DB22}" srcOrd="1" destOrd="0" presId="urn:microsoft.com/office/officeart/2005/8/layout/list1"/>
    <dgm:cxn modelId="{9B085E10-BF5F-4B32-B191-AFF32006F9B4}" type="presParOf" srcId="{A56F5A35-7640-4C72-9F47-F0CF80E2FB81}" destId="{D3FAE660-9F4D-4C74-A28B-5A587F284443}" srcOrd="37" destOrd="0" presId="urn:microsoft.com/office/officeart/2005/8/layout/list1"/>
    <dgm:cxn modelId="{37F99686-9B82-44B7-A573-A722081313CF}" type="presParOf" srcId="{A56F5A35-7640-4C72-9F47-F0CF80E2FB81}" destId="{2D28CC16-67E3-4C81-BE80-2DB69D88D0A2}" srcOrd="38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577CDA0-535A-49FD-BEDC-D49B5939B37F}">
      <dsp:nvSpPr>
        <dsp:cNvPr id="0" name=""/>
        <dsp:cNvSpPr/>
      </dsp:nvSpPr>
      <dsp:spPr>
        <a:xfrm rot="5400000">
          <a:off x="-274476" y="277725"/>
          <a:ext cx="1829840" cy="1280888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3000" kern="1200" dirty="0" smtClean="0"/>
            <a:t>Con</a:t>
          </a:r>
          <a:endParaRPr lang="es-CL" sz="3000" kern="1200" dirty="0"/>
        </a:p>
      </dsp:txBody>
      <dsp:txXfrm rot="-5400000">
        <a:off x="0" y="643693"/>
        <a:ext cx="1280888" cy="548952"/>
      </dsp:txXfrm>
    </dsp:sp>
    <dsp:sp modelId="{619718B0-D745-460B-A50E-980756547630}">
      <dsp:nvSpPr>
        <dsp:cNvPr id="0" name=""/>
        <dsp:cNvSpPr/>
      </dsp:nvSpPr>
      <dsp:spPr>
        <a:xfrm rot="5400000">
          <a:off x="4029825" y="-2745687"/>
          <a:ext cx="1189396" cy="6687269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_tradnl" sz="2000" kern="1200" dirty="0" smtClean="0"/>
            <a:t>Supervisar el cumplimiento de los calendarios y procesos definidos para el funcionamiento del SIRH </a:t>
          </a:r>
          <a:r>
            <a:rPr lang="es-ES_tradnl" sz="2000" b="1" u="sng" kern="1200" dirty="0" smtClean="0"/>
            <a:t>en coordinación directa con los Establecimientos de su RED</a:t>
          </a:r>
          <a:r>
            <a:rPr lang="es-ES_tradnl" sz="2000" kern="1200" dirty="0" smtClean="0"/>
            <a:t>.</a:t>
          </a:r>
          <a:endParaRPr lang="es-CL" sz="2000" kern="1200" dirty="0"/>
        </a:p>
      </dsp:txBody>
      <dsp:txXfrm rot="-5400000">
        <a:off x="1280889" y="61311"/>
        <a:ext cx="6629207" cy="1073272"/>
      </dsp:txXfrm>
    </dsp:sp>
    <dsp:sp modelId="{84F36AEC-D5A0-4FBB-A063-EAE84695C720}">
      <dsp:nvSpPr>
        <dsp:cNvPr id="0" name=""/>
        <dsp:cNvSpPr/>
      </dsp:nvSpPr>
      <dsp:spPr>
        <a:xfrm rot="5400000">
          <a:off x="-274476" y="1915839"/>
          <a:ext cx="1829840" cy="1280888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3000" kern="1200" dirty="0" smtClean="0"/>
            <a:t>el</a:t>
          </a:r>
          <a:endParaRPr lang="es-CL" sz="3000" kern="1200" dirty="0"/>
        </a:p>
      </dsp:txBody>
      <dsp:txXfrm rot="-5400000">
        <a:off x="0" y="2281807"/>
        <a:ext cx="1280888" cy="548952"/>
      </dsp:txXfrm>
    </dsp:sp>
    <dsp:sp modelId="{841F44F0-DCA2-4198-9BAB-24209130DA44}">
      <dsp:nvSpPr>
        <dsp:cNvPr id="0" name=""/>
        <dsp:cNvSpPr/>
      </dsp:nvSpPr>
      <dsp:spPr>
        <a:xfrm rot="5400000">
          <a:off x="4029825" y="-1099806"/>
          <a:ext cx="1189396" cy="6687269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_tradnl" sz="2000" kern="1200" dirty="0" smtClean="0"/>
            <a:t>Detectar y canalizar actividades de apoyo que sean necesarias de implementar en equipos de trabajo del SIRH.</a:t>
          </a:r>
          <a:endParaRPr lang="es-CL" sz="2000" kern="1200" dirty="0"/>
        </a:p>
      </dsp:txBody>
      <dsp:txXfrm rot="-5400000">
        <a:off x="1280889" y="1707192"/>
        <a:ext cx="6629207" cy="1073272"/>
      </dsp:txXfrm>
    </dsp:sp>
    <dsp:sp modelId="{D3720D4B-7221-4693-A7D2-3304F100A4CF}">
      <dsp:nvSpPr>
        <dsp:cNvPr id="0" name=""/>
        <dsp:cNvSpPr/>
      </dsp:nvSpPr>
      <dsp:spPr>
        <a:xfrm rot="5400000">
          <a:off x="-274476" y="3553954"/>
          <a:ext cx="1829840" cy="1280888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3000" kern="1200" dirty="0" smtClean="0"/>
            <a:t>Servicio</a:t>
          </a:r>
          <a:endParaRPr lang="es-CL" sz="3000" kern="1200" dirty="0"/>
        </a:p>
      </dsp:txBody>
      <dsp:txXfrm rot="-5400000">
        <a:off x="0" y="3919922"/>
        <a:ext cx="1280888" cy="548952"/>
      </dsp:txXfrm>
    </dsp:sp>
    <dsp:sp modelId="{2B0E8599-8760-4F29-95E7-ED79A79BAAD1}">
      <dsp:nvSpPr>
        <dsp:cNvPr id="0" name=""/>
        <dsp:cNvSpPr/>
      </dsp:nvSpPr>
      <dsp:spPr>
        <a:xfrm rot="5400000">
          <a:off x="4029825" y="556946"/>
          <a:ext cx="1189396" cy="6687269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_tradnl" sz="2000" kern="1200" dirty="0" smtClean="0"/>
            <a:t>Detectar y coordinar actividades de capacitación o apoyo en terreno para los usuarios del SIRH en virtud de facilitar el uso de la aplicación.</a:t>
          </a:r>
          <a:endParaRPr lang="es-CL" sz="2000" kern="1200" dirty="0"/>
        </a:p>
      </dsp:txBody>
      <dsp:txXfrm rot="-5400000">
        <a:off x="1280889" y="3363944"/>
        <a:ext cx="6629207" cy="107327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006D31E-2D4A-4F0F-9B38-E864FF4DF218}">
      <dsp:nvSpPr>
        <dsp:cNvPr id="0" name=""/>
        <dsp:cNvSpPr/>
      </dsp:nvSpPr>
      <dsp:spPr>
        <a:xfrm>
          <a:off x="1813" y="465693"/>
          <a:ext cx="2802686" cy="1121074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9690" tIns="29845" rIns="0" bIns="29845" numCol="1" spcCol="1270" anchor="ctr" anchorCtr="0">
          <a:noAutofit/>
        </a:bodyPr>
        <a:lstStyle/>
        <a:p>
          <a:pPr lvl="0" algn="ctr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4700" kern="1200" dirty="0" smtClean="0"/>
            <a:t>Con</a:t>
          </a:r>
          <a:endParaRPr lang="es-CL" sz="4700" kern="1200" dirty="0"/>
        </a:p>
      </dsp:txBody>
      <dsp:txXfrm>
        <a:off x="562350" y="465693"/>
        <a:ext cx="1681612" cy="1121074"/>
      </dsp:txXfrm>
    </dsp:sp>
    <dsp:sp modelId="{B61788F7-2CB1-4268-ADEA-9D37E3C664DA}">
      <dsp:nvSpPr>
        <dsp:cNvPr id="0" name=""/>
        <dsp:cNvSpPr/>
      </dsp:nvSpPr>
      <dsp:spPr>
        <a:xfrm>
          <a:off x="2440150" y="560984"/>
          <a:ext cx="2326229" cy="930491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8890" rIns="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1400" kern="1200" dirty="0" smtClean="0"/>
            <a:t>Comunicación directa</a:t>
          </a:r>
          <a:endParaRPr lang="es-CL" sz="1400" kern="1200" dirty="0"/>
        </a:p>
      </dsp:txBody>
      <dsp:txXfrm>
        <a:off x="2905396" y="560984"/>
        <a:ext cx="1395738" cy="930491"/>
      </dsp:txXfrm>
    </dsp:sp>
    <dsp:sp modelId="{EEE3DA3F-FB0D-4AA3-8418-3A1857FC1CE1}">
      <dsp:nvSpPr>
        <dsp:cNvPr id="0" name=""/>
        <dsp:cNvSpPr/>
      </dsp:nvSpPr>
      <dsp:spPr>
        <a:xfrm>
          <a:off x="4440708" y="560984"/>
          <a:ext cx="2326229" cy="930491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8890" rIns="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1400" kern="1200" dirty="0" smtClean="0"/>
            <a:t>Diagnóstico y Detección de mejoras</a:t>
          </a:r>
          <a:endParaRPr lang="es-CL" sz="1400" kern="1200" dirty="0"/>
        </a:p>
      </dsp:txBody>
      <dsp:txXfrm>
        <a:off x="4905954" y="560984"/>
        <a:ext cx="1395738" cy="930491"/>
      </dsp:txXfrm>
    </dsp:sp>
    <dsp:sp modelId="{92BEB1B1-56B6-4C04-A96A-2462C56D3259}">
      <dsp:nvSpPr>
        <dsp:cNvPr id="0" name=""/>
        <dsp:cNvSpPr/>
      </dsp:nvSpPr>
      <dsp:spPr>
        <a:xfrm>
          <a:off x="1813" y="1743718"/>
          <a:ext cx="2802686" cy="1121074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9690" tIns="29845" rIns="0" bIns="29845" numCol="1" spcCol="1270" anchor="ctr" anchorCtr="0">
          <a:noAutofit/>
        </a:bodyPr>
        <a:lstStyle/>
        <a:p>
          <a:pPr lvl="0" algn="ctr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4700" kern="1200" dirty="0" smtClean="0"/>
            <a:t>el</a:t>
          </a:r>
          <a:endParaRPr lang="es-CL" sz="4700" kern="1200" dirty="0"/>
        </a:p>
      </dsp:txBody>
      <dsp:txXfrm>
        <a:off x="562350" y="1743718"/>
        <a:ext cx="1681612" cy="1121074"/>
      </dsp:txXfrm>
    </dsp:sp>
    <dsp:sp modelId="{7966C37A-CDD8-41E7-B3D0-C40FFA1DF5B0}">
      <dsp:nvSpPr>
        <dsp:cNvPr id="0" name=""/>
        <dsp:cNvSpPr/>
      </dsp:nvSpPr>
      <dsp:spPr>
        <a:xfrm>
          <a:off x="2440150" y="1839009"/>
          <a:ext cx="2326229" cy="930491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8890" rIns="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1400" kern="1200" dirty="0" smtClean="0"/>
            <a:t>Participación en Equipos de Negocio</a:t>
          </a:r>
          <a:endParaRPr lang="es-CL" sz="1400" kern="1200" dirty="0"/>
        </a:p>
      </dsp:txBody>
      <dsp:txXfrm>
        <a:off x="2905396" y="1839009"/>
        <a:ext cx="1395738" cy="930491"/>
      </dsp:txXfrm>
    </dsp:sp>
    <dsp:sp modelId="{902D039C-E0B8-481C-9B53-3ADBD0A7B4DF}">
      <dsp:nvSpPr>
        <dsp:cNvPr id="0" name=""/>
        <dsp:cNvSpPr/>
      </dsp:nvSpPr>
      <dsp:spPr>
        <a:xfrm>
          <a:off x="4440708" y="1839009"/>
          <a:ext cx="2326229" cy="930491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8890" rIns="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1400" kern="1200" dirty="0" smtClean="0"/>
            <a:t>Nexo</a:t>
          </a:r>
          <a:endParaRPr lang="es-CL" sz="1400" kern="1200" dirty="0"/>
        </a:p>
      </dsp:txBody>
      <dsp:txXfrm>
        <a:off x="4905954" y="1839009"/>
        <a:ext cx="1395738" cy="930491"/>
      </dsp:txXfrm>
    </dsp:sp>
    <dsp:sp modelId="{E28AC520-4F8A-446B-A42D-E441EF38EA5F}">
      <dsp:nvSpPr>
        <dsp:cNvPr id="0" name=""/>
        <dsp:cNvSpPr/>
      </dsp:nvSpPr>
      <dsp:spPr>
        <a:xfrm>
          <a:off x="1813" y="3021743"/>
          <a:ext cx="2802686" cy="1121074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9690" tIns="29845" rIns="0" bIns="29845" numCol="1" spcCol="1270" anchor="ctr" anchorCtr="0">
          <a:noAutofit/>
        </a:bodyPr>
        <a:lstStyle/>
        <a:p>
          <a:pPr lvl="0" algn="ctr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4700" kern="1200" dirty="0" err="1" smtClean="0"/>
            <a:t>Minsal</a:t>
          </a:r>
          <a:endParaRPr lang="es-CL" sz="4700" kern="1200" dirty="0"/>
        </a:p>
      </dsp:txBody>
      <dsp:txXfrm>
        <a:off x="562350" y="3021743"/>
        <a:ext cx="1681612" cy="1121074"/>
      </dsp:txXfrm>
    </dsp:sp>
    <dsp:sp modelId="{B26A1CA0-59E8-4630-B261-AD465529DA33}">
      <dsp:nvSpPr>
        <dsp:cNvPr id="0" name=""/>
        <dsp:cNvSpPr/>
      </dsp:nvSpPr>
      <dsp:spPr>
        <a:xfrm>
          <a:off x="2440150" y="3117034"/>
          <a:ext cx="2326229" cy="930491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8890" rIns="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1400" kern="1200" dirty="0" smtClean="0"/>
            <a:t>Apoyo permanente</a:t>
          </a:r>
          <a:endParaRPr lang="es-CL" sz="1400" kern="1200" dirty="0"/>
        </a:p>
      </dsp:txBody>
      <dsp:txXfrm>
        <a:off x="2905396" y="3117034"/>
        <a:ext cx="1395738" cy="930491"/>
      </dsp:txXfrm>
    </dsp:sp>
    <dsp:sp modelId="{604C4D3C-2155-434E-9D1B-E5C85D386FB4}">
      <dsp:nvSpPr>
        <dsp:cNvPr id="0" name=""/>
        <dsp:cNvSpPr/>
      </dsp:nvSpPr>
      <dsp:spPr>
        <a:xfrm>
          <a:off x="4440708" y="3117034"/>
          <a:ext cx="2326229" cy="930491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8890" rIns="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1400" kern="1200" dirty="0" smtClean="0"/>
            <a:t>Representatividad</a:t>
          </a:r>
          <a:endParaRPr lang="es-CL" sz="1400" kern="1200" dirty="0"/>
        </a:p>
      </dsp:txBody>
      <dsp:txXfrm>
        <a:off x="4905954" y="3117034"/>
        <a:ext cx="1395738" cy="930491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4A23B0A-A665-4419-A97F-84026ECED9C3}">
      <dsp:nvSpPr>
        <dsp:cNvPr id="0" name=""/>
        <dsp:cNvSpPr/>
      </dsp:nvSpPr>
      <dsp:spPr>
        <a:xfrm>
          <a:off x="0" y="147940"/>
          <a:ext cx="6096000" cy="226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7D8951E-9C3F-46BE-BA39-981D1D53417B}">
      <dsp:nvSpPr>
        <dsp:cNvPr id="0" name=""/>
        <dsp:cNvSpPr/>
      </dsp:nvSpPr>
      <dsp:spPr>
        <a:xfrm>
          <a:off x="288032" y="53875"/>
          <a:ext cx="5804291" cy="2656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1290" tIns="0" rIns="161290" bIns="0" numCol="1" spcCol="1270" anchor="ctr" anchorCtr="0">
          <a:noAutofit/>
        </a:bodyPr>
        <a:lstStyle/>
        <a:p>
          <a:pPr lvl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900" kern="1200" dirty="0" smtClean="0"/>
            <a:t>1) </a:t>
          </a:r>
          <a:endParaRPr lang="es-CL" sz="900" kern="1200" dirty="0"/>
        </a:p>
      </dsp:txBody>
      <dsp:txXfrm>
        <a:off x="301001" y="66844"/>
        <a:ext cx="5778353" cy="239742"/>
      </dsp:txXfrm>
    </dsp:sp>
    <dsp:sp modelId="{E503181A-4394-4C07-A139-BC574B2A0F55}">
      <dsp:nvSpPr>
        <dsp:cNvPr id="0" name=""/>
        <dsp:cNvSpPr/>
      </dsp:nvSpPr>
      <dsp:spPr>
        <a:xfrm>
          <a:off x="0" y="556180"/>
          <a:ext cx="6096000" cy="226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E86B169-F018-4907-9D45-84DDDEBF7D0E}">
      <dsp:nvSpPr>
        <dsp:cNvPr id="0" name=""/>
        <dsp:cNvSpPr/>
      </dsp:nvSpPr>
      <dsp:spPr>
        <a:xfrm>
          <a:off x="288032" y="432048"/>
          <a:ext cx="5804291" cy="2656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1290" tIns="0" rIns="161290" bIns="0" numCol="1" spcCol="1270" anchor="ctr" anchorCtr="0">
          <a:noAutofit/>
        </a:bodyPr>
        <a:lstStyle/>
        <a:p>
          <a:pPr lvl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900" kern="1200" dirty="0" smtClean="0"/>
            <a:t>2)</a:t>
          </a:r>
          <a:endParaRPr lang="es-CL" sz="900" kern="1200" dirty="0"/>
        </a:p>
      </dsp:txBody>
      <dsp:txXfrm>
        <a:off x="301001" y="445017"/>
        <a:ext cx="5778353" cy="239742"/>
      </dsp:txXfrm>
    </dsp:sp>
    <dsp:sp modelId="{B04436A2-C3A3-47B6-9474-64AA159F7F21}">
      <dsp:nvSpPr>
        <dsp:cNvPr id="0" name=""/>
        <dsp:cNvSpPr/>
      </dsp:nvSpPr>
      <dsp:spPr>
        <a:xfrm>
          <a:off x="0" y="964420"/>
          <a:ext cx="6096000" cy="226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DBF994C-6E1C-4163-8336-6BE5D377C207}">
      <dsp:nvSpPr>
        <dsp:cNvPr id="0" name=""/>
        <dsp:cNvSpPr/>
      </dsp:nvSpPr>
      <dsp:spPr>
        <a:xfrm>
          <a:off x="290214" y="831580"/>
          <a:ext cx="5804291" cy="2656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1290" tIns="0" rIns="161290" bIns="0" numCol="1" spcCol="1270" anchor="ctr" anchorCtr="0">
          <a:noAutofit/>
        </a:bodyPr>
        <a:lstStyle/>
        <a:p>
          <a:pPr lvl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900" kern="1200" dirty="0" smtClean="0"/>
            <a:t>3) </a:t>
          </a:r>
          <a:endParaRPr lang="es-CL" sz="900" kern="1200" dirty="0"/>
        </a:p>
      </dsp:txBody>
      <dsp:txXfrm>
        <a:off x="303183" y="844549"/>
        <a:ext cx="5778353" cy="239742"/>
      </dsp:txXfrm>
    </dsp:sp>
    <dsp:sp modelId="{0BB7F02B-9C2A-4F69-BF75-14B9FAD6E047}">
      <dsp:nvSpPr>
        <dsp:cNvPr id="0" name=""/>
        <dsp:cNvSpPr/>
      </dsp:nvSpPr>
      <dsp:spPr>
        <a:xfrm>
          <a:off x="0" y="1372660"/>
          <a:ext cx="6096000" cy="226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64EC32D-AAE1-477D-A7B9-93E67D3C6CD0}">
      <dsp:nvSpPr>
        <dsp:cNvPr id="0" name=""/>
        <dsp:cNvSpPr/>
      </dsp:nvSpPr>
      <dsp:spPr>
        <a:xfrm>
          <a:off x="290214" y="1239820"/>
          <a:ext cx="5804291" cy="2656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1290" tIns="0" rIns="161290" bIns="0" numCol="1" spcCol="1270" anchor="ctr" anchorCtr="0">
          <a:noAutofit/>
        </a:bodyPr>
        <a:lstStyle/>
        <a:p>
          <a:pPr lvl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900" kern="1200" dirty="0" smtClean="0"/>
            <a:t>4)</a:t>
          </a:r>
          <a:endParaRPr lang="es-CL" sz="900" kern="1200" dirty="0"/>
        </a:p>
      </dsp:txBody>
      <dsp:txXfrm>
        <a:off x="303183" y="1252789"/>
        <a:ext cx="5778353" cy="239742"/>
      </dsp:txXfrm>
    </dsp:sp>
    <dsp:sp modelId="{60C6F0AF-1BA2-407F-9344-84116BC72204}">
      <dsp:nvSpPr>
        <dsp:cNvPr id="0" name=""/>
        <dsp:cNvSpPr/>
      </dsp:nvSpPr>
      <dsp:spPr>
        <a:xfrm>
          <a:off x="0" y="1780900"/>
          <a:ext cx="6096000" cy="226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C027D85-9322-4EDC-B3FA-E31001E82657}">
      <dsp:nvSpPr>
        <dsp:cNvPr id="0" name=""/>
        <dsp:cNvSpPr/>
      </dsp:nvSpPr>
      <dsp:spPr>
        <a:xfrm>
          <a:off x="290214" y="1648060"/>
          <a:ext cx="5804291" cy="2656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1290" tIns="0" rIns="161290" bIns="0" numCol="1" spcCol="1270" anchor="ctr" anchorCtr="0">
          <a:noAutofit/>
        </a:bodyPr>
        <a:lstStyle/>
        <a:p>
          <a:pPr lvl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900" kern="1200" dirty="0" smtClean="0"/>
            <a:t>5)</a:t>
          </a:r>
          <a:endParaRPr lang="es-CL" sz="900" kern="1200" dirty="0"/>
        </a:p>
      </dsp:txBody>
      <dsp:txXfrm>
        <a:off x="303183" y="1661029"/>
        <a:ext cx="5778353" cy="239742"/>
      </dsp:txXfrm>
    </dsp:sp>
    <dsp:sp modelId="{37FEB1AE-434C-4B92-80B5-9E2952DBD5DB}">
      <dsp:nvSpPr>
        <dsp:cNvPr id="0" name=""/>
        <dsp:cNvSpPr/>
      </dsp:nvSpPr>
      <dsp:spPr>
        <a:xfrm>
          <a:off x="0" y="2189140"/>
          <a:ext cx="6096000" cy="226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649984E-7FD6-455B-901E-571DE0224D73}">
      <dsp:nvSpPr>
        <dsp:cNvPr id="0" name=""/>
        <dsp:cNvSpPr/>
      </dsp:nvSpPr>
      <dsp:spPr>
        <a:xfrm>
          <a:off x="290214" y="2056300"/>
          <a:ext cx="5804291" cy="2656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1290" tIns="0" rIns="161290" bIns="0" numCol="1" spcCol="1270" anchor="ctr" anchorCtr="0">
          <a:noAutofit/>
        </a:bodyPr>
        <a:lstStyle/>
        <a:p>
          <a:pPr lvl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900" kern="1200" dirty="0" smtClean="0"/>
            <a:t>6) </a:t>
          </a:r>
          <a:endParaRPr lang="es-CL" sz="900" kern="1200" dirty="0"/>
        </a:p>
      </dsp:txBody>
      <dsp:txXfrm>
        <a:off x="303183" y="2069269"/>
        <a:ext cx="5778353" cy="239742"/>
      </dsp:txXfrm>
    </dsp:sp>
    <dsp:sp modelId="{E0099A90-531F-4520-9C61-4621974BEB45}">
      <dsp:nvSpPr>
        <dsp:cNvPr id="0" name=""/>
        <dsp:cNvSpPr/>
      </dsp:nvSpPr>
      <dsp:spPr>
        <a:xfrm>
          <a:off x="0" y="2597380"/>
          <a:ext cx="6096000" cy="226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E8F38BD-AF6E-451A-9756-0791AFE6C20D}">
      <dsp:nvSpPr>
        <dsp:cNvPr id="0" name=""/>
        <dsp:cNvSpPr/>
      </dsp:nvSpPr>
      <dsp:spPr>
        <a:xfrm>
          <a:off x="290214" y="2464540"/>
          <a:ext cx="5804291" cy="2656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1290" tIns="0" rIns="161290" bIns="0" numCol="1" spcCol="1270" anchor="ctr" anchorCtr="0">
          <a:noAutofit/>
        </a:bodyPr>
        <a:lstStyle/>
        <a:p>
          <a:pPr lvl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900" kern="1200" dirty="0" smtClean="0"/>
            <a:t>7)</a:t>
          </a:r>
          <a:endParaRPr lang="es-CL" sz="900" kern="1200" dirty="0"/>
        </a:p>
      </dsp:txBody>
      <dsp:txXfrm>
        <a:off x="303183" y="2477509"/>
        <a:ext cx="5778353" cy="239742"/>
      </dsp:txXfrm>
    </dsp:sp>
    <dsp:sp modelId="{C581976D-C837-4D10-A95C-AACF3F084199}">
      <dsp:nvSpPr>
        <dsp:cNvPr id="0" name=""/>
        <dsp:cNvSpPr/>
      </dsp:nvSpPr>
      <dsp:spPr>
        <a:xfrm>
          <a:off x="0" y="3005620"/>
          <a:ext cx="6096000" cy="226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B3BB7D2-0D02-48E3-BC6B-F4102BFCA4E6}">
      <dsp:nvSpPr>
        <dsp:cNvPr id="0" name=""/>
        <dsp:cNvSpPr/>
      </dsp:nvSpPr>
      <dsp:spPr>
        <a:xfrm>
          <a:off x="290214" y="2872780"/>
          <a:ext cx="5804291" cy="2656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1290" tIns="0" rIns="161290" bIns="0" numCol="1" spcCol="1270" anchor="ctr" anchorCtr="0">
          <a:noAutofit/>
        </a:bodyPr>
        <a:lstStyle/>
        <a:p>
          <a:pPr lvl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900" kern="1200" dirty="0" smtClean="0"/>
            <a:t>8)</a:t>
          </a:r>
          <a:endParaRPr lang="es-CL" sz="900" kern="1200" dirty="0"/>
        </a:p>
      </dsp:txBody>
      <dsp:txXfrm>
        <a:off x="303183" y="2885749"/>
        <a:ext cx="5778353" cy="239742"/>
      </dsp:txXfrm>
    </dsp:sp>
    <dsp:sp modelId="{B8B8C757-D69F-4DB5-B3F3-9D2A27FEA453}">
      <dsp:nvSpPr>
        <dsp:cNvPr id="0" name=""/>
        <dsp:cNvSpPr/>
      </dsp:nvSpPr>
      <dsp:spPr>
        <a:xfrm>
          <a:off x="0" y="3413860"/>
          <a:ext cx="6096000" cy="226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4E864CB-FB26-4C57-B05A-E21D7A2BF9F5}">
      <dsp:nvSpPr>
        <dsp:cNvPr id="0" name=""/>
        <dsp:cNvSpPr/>
      </dsp:nvSpPr>
      <dsp:spPr>
        <a:xfrm>
          <a:off x="290214" y="3281020"/>
          <a:ext cx="5804291" cy="2656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1290" tIns="0" rIns="161290" bIns="0" numCol="1" spcCol="1270" anchor="ctr" anchorCtr="0">
          <a:noAutofit/>
        </a:bodyPr>
        <a:lstStyle/>
        <a:p>
          <a:pPr lvl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900" kern="1200" dirty="0" smtClean="0"/>
            <a:t>9)</a:t>
          </a:r>
          <a:endParaRPr lang="es-CL" sz="900" kern="1200" dirty="0"/>
        </a:p>
      </dsp:txBody>
      <dsp:txXfrm>
        <a:off x="303183" y="3293989"/>
        <a:ext cx="5778353" cy="239742"/>
      </dsp:txXfrm>
    </dsp:sp>
    <dsp:sp modelId="{2D28CC16-67E3-4C81-BE80-2DB69D88D0A2}">
      <dsp:nvSpPr>
        <dsp:cNvPr id="0" name=""/>
        <dsp:cNvSpPr/>
      </dsp:nvSpPr>
      <dsp:spPr>
        <a:xfrm>
          <a:off x="0" y="3822099"/>
          <a:ext cx="6096000" cy="226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D6C2DCC-EE8B-4EDC-8F87-ED8B1942DB22}">
      <dsp:nvSpPr>
        <dsp:cNvPr id="0" name=""/>
        <dsp:cNvSpPr/>
      </dsp:nvSpPr>
      <dsp:spPr>
        <a:xfrm>
          <a:off x="290214" y="3689259"/>
          <a:ext cx="5804291" cy="2656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1290" tIns="0" rIns="161290" bIns="0" numCol="1" spcCol="1270" anchor="ctr" anchorCtr="0">
          <a:noAutofit/>
        </a:bodyPr>
        <a:lstStyle/>
        <a:p>
          <a:pPr lvl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900" kern="1200" dirty="0" smtClean="0"/>
            <a:t>10)</a:t>
          </a:r>
          <a:endParaRPr lang="es-CL" sz="900" kern="1200" dirty="0"/>
        </a:p>
      </dsp:txBody>
      <dsp:txXfrm>
        <a:off x="303183" y="3702228"/>
        <a:ext cx="5778353" cy="239742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4A23B0A-A665-4419-A97F-84026ECED9C3}">
      <dsp:nvSpPr>
        <dsp:cNvPr id="0" name=""/>
        <dsp:cNvSpPr/>
      </dsp:nvSpPr>
      <dsp:spPr>
        <a:xfrm>
          <a:off x="0" y="147940"/>
          <a:ext cx="6096000" cy="226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7D8951E-9C3F-46BE-BA39-981D1D53417B}">
      <dsp:nvSpPr>
        <dsp:cNvPr id="0" name=""/>
        <dsp:cNvSpPr/>
      </dsp:nvSpPr>
      <dsp:spPr>
        <a:xfrm>
          <a:off x="288032" y="53875"/>
          <a:ext cx="5804291" cy="2656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1290" tIns="0" rIns="161290" bIns="0" numCol="1" spcCol="1270" anchor="ctr" anchorCtr="0">
          <a:noAutofit/>
        </a:bodyPr>
        <a:lstStyle/>
        <a:p>
          <a:pPr lvl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900" kern="1200" dirty="0" smtClean="0"/>
            <a:t>1) </a:t>
          </a:r>
          <a:endParaRPr lang="es-CL" sz="900" kern="1200" dirty="0"/>
        </a:p>
      </dsp:txBody>
      <dsp:txXfrm>
        <a:off x="301001" y="66844"/>
        <a:ext cx="5778353" cy="239742"/>
      </dsp:txXfrm>
    </dsp:sp>
    <dsp:sp modelId="{E503181A-4394-4C07-A139-BC574B2A0F55}">
      <dsp:nvSpPr>
        <dsp:cNvPr id="0" name=""/>
        <dsp:cNvSpPr/>
      </dsp:nvSpPr>
      <dsp:spPr>
        <a:xfrm>
          <a:off x="0" y="556180"/>
          <a:ext cx="6096000" cy="226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E86B169-F018-4907-9D45-84DDDEBF7D0E}">
      <dsp:nvSpPr>
        <dsp:cNvPr id="0" name=""/>
        <dsp:cNvSpPr/>
      </dsp:nvSpPr>
      <dsp:spPr>
        <a:xfrm>
          <a:off x="288032" y="432048"/>
          <a:ext cx="5804291" cy="2656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1290" tIns="0" rIns="161290" bIns="0" numCol="1" spcCol="1270" anchor="ctr" anchorCtr="0">
          <a:noAutofit/>
        </a:bodyPr>
        <a:lstStyle/>
        <a:p>
          <a:pPr lvl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900" kern="1200" dirty="0" smtClean="0"/>
            <a:t>2)</a:t>
          </a:r>
          <a:endParaRPr lang="es-CL" sz="900" kern="1200" dirty="0"/>
        </a:p>
      </dsp:txBody>
      <dsp:txXfrm>
        <a:off x="301001" y="445017"/>
        <a:ext cx="5778353" cy="239742"/>
      </dsp:txXfrm>
    </dsp:sp>
    <dsp:sp modelId="{B04436A2-C3A3-47B6-9474-64AA159F7F21}">
      <dsp:nvSpPr>
        <dsp:cNvPr id="0" name=""/>
        <dsp:cNvSpPr/>
      </dsp:nvSpPr>
      <dsp:spPr>
        <a:xfrm>
          <a:off x="0" y="964420"/>
          <a:ext cx="6096000" cy="226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DBF994C-6E1C-4163-8336-6BE5D377C207}">
      <dsp:nvSpPr>
        <dsp:cNvPr id="0" name=""/>
        <dsp:cNvSpPr/>
      </dsp:nvSpPr>
      <dsp:spPr>
        <a:xfrm>
          <a:off x="290214" y="831580"/>
          <a:ext cx="5804291" cy="2656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1290" tIns="0" rIns="161290" bIns="0" numCol="1" spcCol="1270" anchor="ctr" anchorCtr="0">
          <a:noAutofit/>
        </a:bodyPr>
        <a:lstStyle/>
        <a:p>
          <a:pPr lvl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900" kern="1200" dirty="0" smtClean="0"/>
            <a:t>3) </a:t>
          </a:r>
          <a:endParaRPr lang="es-CL" sz="900" kern="1200" dirty="0"/>
        </a:p>
      </dsp:txBody>
      <dsp:txXfrm>
        <a:off x="303183" y="844549"/>
        <a:ext cx="5778353" cy="239742"/>
      </dsp:txXfrm>
    </dsp:sp>
    <dsp:sp modelId="{0BB7F02B-9C2A-4F69-BF75-14B9FAD6E047}">
      <dsp:nvSpPr>
        <dsp:cNvPr id="0" name=""/>
        <dsp:cNvSpPr/>
      </dsp:nvSpPr>
      <dsp:spPr>
        <a:xfrm>
          <a:off x="0" y="1372660"/>
          <a:ext cx="6096000" cy="226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64EC32D-AAE1-477D-A7B9-93E67D3C6CD0}">
      <dsp:nvSpPr>
        <dsp:cNvPr id="0" name=""/>
        <dsp:cNvSpPr/>
      </dsp:nvSpPr>
      <dsp:spPr>
        <a:xfrm>
          <a:off x="290214" y="1239820"/>
          <a:ext cx="5804291" cy="2656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1290" tIns="0" rIns="161290" bIns="0" numCol="1" spcCol="1270" anchor="ctr" anchorCtr="0">
          <a:noAutofit/>
        </a:bodyPr>
        <a:lstStyle/>
        <a:p>
          <a:pPr lvl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900" kern="1200" dirty="0" smtClean="0"/>
            <a:t>4)</a:t>
          </a:r>
          <a:endParaRPr lang="es-CL" sz="900" kern="1200" dirty="0"/>
        </a:p>
      </dsp:txBody>
      <dsp:txXfrm>
        <a:off x="303183" y="1252789"/>
        <a:ext cx="5778353" cy="239742"/>
      </dsp:txXfrm>
    </dsp:sp>
    <dsp:sp modelId="{60C6F0AF-1BA2-407F-9344-84116BC72204}">
      <dsp:nvSpPr>
        <dsp:cNvPr id="0" name=""/>
        <dsp:cNvSpPr/>
      </dsp:nvSpPr>
      <dsp:spPr>
        <a:xfrm>
          <a:off x="0" y="1780900"/>
          <a:ext cx="6096000" cy="226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C027D85-9322-4EDC-B3FA-E31001E82657}">
      <dsp:nvSpPr>
        <dsp:cNvPr id="0" name=""/>
        <dsp:cNvSpPr/>
      </dsp:nvSpPr>
      <dsp:spPr>
        <a:xfrm>
          <a:off x="290214" y="1648060"/>
          <a:ext cx="5804291" cy="2656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1290" tIns="0" rIns="161290" bIns="0" numCol="1" spcCol="1270" anchor="ctr" anchorCtr="0">
          <a:noAutofit/>
        </a:bodyPr>
        <a:lstStyle/>
        <a:p>
          <a:pPr lvl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900" kern="1200" dirty="0" smtClean="0"/>
            <a:t>5)</a:t>
          </a:r>
          <a:endParaRPr lang="es-CL" sz="900" kern="1200" dirty="0"/>
        </a:p>
      </dsp:txBody>
      <dsp:txXfrm>
        <a:off x="303183" y="1661029"/>
        <a:ext cx="5778353" cy="239742"/>
      </dsp:txXfrm>
    </dsp:sp>
    <dsp:sp modelId="{37FEB1AE-434C-4B92-80B5-9E2952DBD5DB}">
      <dsp:nvSpPr>
        <dsp:cNvPr id="0" name=""/>
        <dsp:cNvSpPr/>
      </dsp:nvSpPr>
      <dsp:spPr>
        <a:xfrm>
          <a:off x="0" y="2189140"/>
          <a:ext cx="6096000" cy="226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649984E-7FD6-455B-901E-571DE0224D73}">
      <dsp:nvSpPr>
        <dsp:cNvPr id="0" name=""/>
        <dsp:cNvSpPr/>
      </dsp:nvSpPr>
      <dsp:spPr>
        <a:xfrm>
          <a:off x="290214" y="2056300"/>
          <a:ext cx="5804291" cy="2656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1290" tIns="0" rIns="161290" bIns="0" numCol="1" spcCol="1270" anchor="ctr" anchorCtr="0">
          <a:noAutofit/>
        </a:bodyPr>
        <a:lstStyle/>
        <a:p>
          <a:pPr lvl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900" kern="1200" dirty="0" smtClean="0"/>
            <a:t>6) </a:t>
          </a:r>
          <a:endParaRPr lang="es-CL" sz="900" kern="1200" dirty="0"/>
        </a:p>
      </dsp:txBody>
      <dsp:txXfrm>
        <a:off x="303183" y="2069269"/>
        <a:ext cx="5778353" cy="239742"/>
      </dsp:txXfrm>
    </dsp:sp>
    <dsp:sp modelId="{E0099A90-531F-4520-9C61-4621974BEB45}">
      <dsp:nvSpPr>
        <dsp:cNvPr id="0" name=""/>
        <dsp:cNvSpPr/>
      </dsp:nvSpPr>
      <dsp:spPr>
        <a:xfrm>
          <a:off x="0" y="2597380"/>
          <a:ext cx="6096000" cy="226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E8F38BD-AF6E-451A-9756-0791AFE6C20D}">
      <dsp:nvSpPr>
        <dsp:cNvPr id="0" name=""/>
        <dsp:cNvSpPr/>
      </dsp:nvSpPr>
      <dsp:spPr>
        <a:xfrm>
          <a:off x="290214" y="2464540"/>
          <a:ext cx="5804291" cy="2656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1290" tIns="0" rIns="161290" bIns="0" numCol="1" spcCol="1270" anchor="ctr" anchorCtr="0">
          <a:noAutofit/>
        </a:bodyPr>
        <a:lstStyle/>
        <a:p>
          <a:pPr lvl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900" kern="1200" dirty="0" smtClean="0"/>
            <a:t>7)</a:t>
          </a:r>
          <a:endParaRPr lang="es-CL" sz="900" kern="1200" dirty="0"/>
        </a:p>
      </dsp:txBody>
      <dsp:txXfrm>
        <a:off x="303183" y="2477509"/>
        <a:ext cx="5778353" cy="239742"/>
      </dsp:txXfrm>
    </dsp:sp>
    <dsp:sp modelId="{C581976D-C837-4D10-A95C-AACF3F084199}">
      <dsp:nvSpPr>
        <dsp:cNvPr id="0" name=""/>
        <dsp:cNvSpPr/>
      </dsp:nvSpPr>
      <dsp:spPr>
        <a:xfrm>
          <a:off x="0" y="3005620"/>
          <a:ext cx="6096000" cy="226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B3BB7D2-0D02-48E3-BC6B-F4102BFCA4E6}">
      <dsp:nvSpPr>
        <dsp:cNvPr id="0" name=""/>
        <dsp:cNvSpPr/>
      </dsp:nvSpPr>
      <dsp:spPr>
        <a:xfrm>
          <a:off x="290214" y="2872780"/>
          <a:ext cx="5804291" cy="2656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1290" tIns="0" rIns="161290" bIns="0" numCol="1" spcCol="1270" anchor="ctr" anchorCtr="0">
          <a:noAutofit/>
        </a:bodyPr>
        <a:lstStyle/>
        <a:p>
          <a:pPr lvl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900" kern="1200" dirty="0" smtClean="0"/>
            <a:t>8)</a:t>
          </a:r>
          <a:endParaRPr lang="es-CL" sz="900" kern="1200" dirty="0"/>
        </a:p>
      </dsp:txBody>
      <dsp:txXfrm>
        <a:off x="303183" y="2885749"/>
        <a:ext cx="5778353" cy="239742"/>
      </dsp:txXfrm>
    </dsp:sp>
    <dsp:sp modelId="{B8B8C757-D69F-4DB5-B3F3-9D2A27FEA453}">
      <dsp:nvSpPr>
        <dsp:cNvPr id="0" name=""/>
        <dsp:cNvSpPr/>
      </dsp:nvSpPr>
      <dsp:spPr>
        <a:xfrm>
          <a:off x="0" y="3413860"/>
          <a:ext cx="6096000" cy="226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4E864CB-FB26-4C57-B05A-E21D7A2BF9F5}">
      <dsp:nvSpPr>
        <dsp:cNvPr id="0" name=""/>
        <dsp:cNvSpPr/>
      </dsp:nvSpPr>
      <dsp:spPr>
        <a:xfrm>
          <a:off x="290214" y="3281020"/>
          <a:ext cx="5804291" cy="2656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1290" tIns="0" rIns="161290" bIns="0" numCol="1" spcCol="1270" anchor="ctr" anchorCtr="0">
          <a:noAutofit/>
        </a:bodyPr>
        <a:lstStyle/>
        <a:p>
          <a:pPr lvl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900" kern="1200" dirty="0" smtClean="0"/>
            <a:t>9)</a:t>
          </a:r>
          <a:endParaRPr lang="es-CL" sz="900" kern="1200" dirty="0"/>
        </a:p>
      </dsp:txBody>
      <dsp:txXfrm>
        <a:off x="303183" y="3293989"/>
        <a:ext cx="5778353" cy="239742"/>
      </dsp:txXfrm>
    </dsp:sp>
    <dsp:sp modelId="{2D28CC16-67E3-4C81-BE80-2DB69D88D0A2}">
      <dsp:nvSpPr>
        <dsp:cNvPr id="0" name=""/>
        <dsp:cNvSpPr/>
      </dsp:nvSpPr>
      <dsp:spPr>
        <a:xfrm>
          <a:off x="0" y="3822099"/>
          <a:ext cx="6096000" cy="226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D6C2DCC-EE8B-4EDC-8F87-ED8B1942DB22}">
      <dsp:nvSpPr>
        <dsp:cNvPr id="0" name=""/>
        <dsp:cNvSpPr/>
      </dsp:nvSpPr>
      <dsp:spPr>
        <a:xfrm>
          <a:off x="290214" y="3689259"/>
          <a:ext cx="5804291" cy="2656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1290" tIns="0" rIns="161290" bIns="0" numCol="1" spcCol="1270" anchor="ctr" anchorCtr="0">
          <a:noAutofit/>
        </a:bodyPr>
        <a:lstStyle/>
        <a:p>
          <a:pPr lvl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900" kern="1200" dirty="0" smtClean="0"/>
            <a:t>10)</a:t>
          </a:r>
          <a:endParaRPr lang="es-CL" sz="900" kern="1200" dirty="0"/>
        </a:p>
      </dsp:txBody>
      <dsp:txXfrm>
        <a:off x="303183" y="3702228"/>
        <a:ext cx="5778353" cy="23974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Process3">
  <dgm:title val=""/>
  <dgm:desc val=""/>
  <dgm:catLst>
    <dgm:cat type="process" pri="11000"/>
    <dgm:cat type="convert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chPref val="3"/>
      <dgm:dir/>
      <dgm:animLvl val="lvl"/>
      <dgm:resizeHandles/>
    </dgm:varLst>
    <dgm:choose name="Name1">
      <dgm:if name="Name2" func="var" arg="dir" op="equ" val="norm">
        <dgm:alg type="lin">
          <dgm:param type="linDir" val="fromT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T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bigChev" refType="w"/>
      <dgm:constr type="h" for="des" forName="bigChev" refType="w" refFor="des" refForName="bigChev" op="equ" fact="0.4"/>
      <dgm:constr type="w" for="des" forName="node" refType="w" refFor="des" refForName="bigChev" fact="0.83"/>
      <dgm:constr type="h" for="des" forName="node" refType="w" refFor="des" refForName="node" op="equ" fact="0.4"/>
      <dgm:constr type="w" for="des" forName="parTrans" refType="w" refFor="des" refForName="bigChev" op="equ" fact="-0.13"/>
      <dgm:constr type="w" for="des" forName="sibTrans" refType="w" refFor="des" refForName="node" op="equ" fact="-0.14"/>
      <dgm:constr type="h" for="ch" forName="vSp" refType="h" refFor="des" refForName="bigChev" op="equ" fact="0.14"/>
      <dgm:constr type="primFontSz" for="des" forName="node" op="equ"/>
      <dgm:constr type="primFontSz" for="des" forName="bigChev" op="equ"/>
    </dgm:constrLst>
    <dgm:ruleLst/>
    <dgm:forEach name="Name4" axis="ch" ptType="node">
      <dgm:layoutNode name="horFlow">
        <dgm:choose name="Name5">
          <dgm:if name="Name6" func="var" arg="dir" op="equ" val="norm">
            <dgm:alg type="lin">
              <dgm:param type="linDir" val="fromL"/>
              <dgm:param type="nodeHorzAlign" val="l"/>
              <dgm:param type="nodeVertAlign" val="mid"/>
              <dgm:param type="fallback" val="2D"/>
            </dgm:alg>
          </dgm:if>
          <dgm:else name="Name7">
            <dgm:alg type="lin">
              <dgm:param type="linDir" val="fromR"/>
              <dgm:param type="nodeHorzAlign" val="r"/>
              <dgm:param type="nodeVertAlign" val="mid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bigChev" styleLbl="node1">
          <dgm:alg type="tx"/>
          <dgm:choose name="Name8">
            <dgm:if name="Name9" func="var" arg="dir" op="equ" val="norm">
              <dgm:shape xmlns:r="http://schemas.openxmlformats.org/officeDocument/2006/relationships" type="chevron" r:blip="">
                <dgm:adjLst/>
              </dgm:shape>
              <dgm:presOf axis="self"/>
              <dgm:constrLst>
                <dgm:constr type="primFontSz" val="65"/>
                <dgm:constr type="rMarg"/>
                <dgm:constr type="lMarg" refType="primFontSz" fact="0.1"/>
                <dgm:constr type="tMarg" refType="primFontSz" fact="0.05"/>
                <dgm:constr type="bMarg" refType="primFontSz" fact="0.05"/>
              </dgm:constrLst>
            </dgm:if>
            <dgm:else name="Name10">
              <dgm:shape xmlns:r="http://schemas.openxmlformats.org/officeDocument/2006/relationships" rot="180" type="chevron" r:blip="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1"/>
                <dgm:constr type="tMarg" refType="primFontSz" fact="0.05"/>
                <dgm:constr type="bMarg" refType="primFontSz" fact="0.05"/>
              </dgm:constrLst>
            </dgm:else>
          </dgm:choose>
          <dgm:ruleLst>
            <dgm:rule type="primFontSz" val="5" fact="NaN" max="NaN"/>
          </dgm:ruleLst>
        </dgm:layoutNode>
        <dgm:forEach name="parTransForEach" axis="ch" ptType="parTrans" cnt="1">
          <dgm:layoutNode name="par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  <dgm:forEach name="Name11" axis="ch" ptType="node">
          <dgm:layoutNode name="node" styleLbl="alignAccFollowNode1">
            <dgm:varLst>
              <dgm:bulletEnabled val="1"/>
            </dgm:varLst>
            <dgm:alg type="tx"/>
            <dgm:choose name="Name12">
              <dgm:if name="Name13" func="var" arg="dir" op="equ" val="norm">
                <dgm:shape xmlns:r="http://schemas.openxmlformats.org/officeDocument/2006/relationships" type="chevron" r:blip="">
                  <dgm:adjLst/>
                </dgm:shape>
                <dgm:presOf axis="desOrSelf" ptType="node"/>
                <dgm:constrLst>
                  <dgm:constr type="primFontSz" val="65"/>
                  <dgm:constr type="rMarg"/>
                  <dgm:constr type="lMarg" refType="primFontSz" fact="0.1"/>
                  <dgm:constr type="tMarg" refType="primFontSz" fact="0.05"/>
                  <dgm:constr type="bMarg" refType="primFontSz" fact="0.05"/>
                </dgm:constrLst>
              </dgm:if>
              <dgm:else name="Name14">
                <dgm:shape xmlns:r="http://schemas.openxmlformats.org/officeDocument/2006/relationships" rot="180" type="chevron" r:blip="">
                  <dgm:adjLst/>
                </dgm:shape>
                <dgm:presOf axis="desOrSelf" ptType="node"/>
                <dgm:constrLst>
                  <dgm:constr type="primFontSz" val="65"/>
                  <dgm:constr type="lMarg"/>
                  <dgm:constr type="rMarg" refType="primFontSz" fact="0.1"/>
                  <dgm:constr type="tMarg" refType="primFontSz" fact="0.05"/>
                  <dgm:constr type="bMarg" refType="primFontSz" fact="0.05"/>
                </dgm:constrLst>
              </dgm:else>
            </dgm:choose>
            <dgm:ruleLst>
              <dgm:rule type="primFontSz" val="5" fact="NaN" max="NaN"/>
            </dgm:ruleLst>
          </dgm:layoutNode>
          <dgm:forEach name="sibTransForEach" axis="followSib" ptType="sibTrans" cnt="1">
            <dgm:layoutNode name="sibTrans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layoutNode>
      <dgm:choose name="Name15">
        <dgm:if name="Name16" axis="self" ptType="node" func="revPos" op="gte" val="2">
          <dgm:layoutNode name="v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5AE49C3-4769-424C-AE94-5BDC8F9DE708}" type="datetimeFigureOut">
              <a:rPr lang="es-MX" smtClean="0"/>
              <a:t>04/12/2012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CAA7FE7-4D21-43CF-A1BF-E4512227B03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5631984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0CC3341-3776-49B9-93A2-1E102A99622E}" type="datetimeFigureOut">
              <a:rPr lang="es-MX" smtClean="0"/>
              <a:t>04/12/2012</a:t>
            </a:fld>
            <a:endParaRPr lang="es-MX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1AAA65-33B1-406E-BC24-C00189C3388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959316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1AAA65-33B1-406E-BC24-C00189C3388A}" type="slidenum">
              <a:rPr lang="es-MX" smtClean="0"/>
              <a:t>6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3648800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1AAA65-33B1-406E-BC24-C00189C3388A}" type="slidenum">
              <a:rPr lang="es-MX" smtClean="0">
                <a:solidFill>
                  <a:prstClr val="black"/>
                </a:solidFill>
              </a:rPr>
              <a:pPr/>
              <a:t>7</a:t>
            </a:fld>
            <a:endParaRPr lang="es-MX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64880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s-ES" smtClean="0"/>
              <a:t>Haga clic para modificar el estilo de subtítulo del patrón</a:t>
            </a:r>
            <a:endParaRPr lang="es-C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CL" noProof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image" Target="file:///\\localhost\Users\CDEB\Pictures\3.png" TargetMode="Externa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file:///\\localhost\Users\CDEB\Pictures\1.png" TargetMode="Externa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6CB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Rectangle 64"/>
          <p:cNvSpPr>
            <a:spLocks noChangeArrowheads="1"/>
          </p:cNvSpPr>
          <p:nvPr/>
        </p:nvSpPr>
        <p:spPr bwMode="auto">
          <a:xfrm>
            <a:off x="533400" y="3333750"/>
            <a:ext cx="1033463" cy="3524250"/>
          </a:xfrm>
          <a:prstGeom prst="rect">
            <a:avLst/>
          </a:prstGeom>
          <a:solidFill>
            <a:srgbClr val="006CB7"/>
          </a:solidFill>
          <a:ln>
            <a:noFill/>
          </a:ln>
          <a:effectLst>
            <a:outerShdw blurRad="254000" dist="38100" dir="12899965" algn="br" rotWithShape="0">
              <a:srgbClr val="808080">
                <a:alpha val="2500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defTabSz="457200">
              <a:defRPr/>
            </a:pPr>
            <a:endParaRPr lang="es-CL">
              <a:solidFill>
                <a:srgbClr val="FFFFFF"/>
              </a:solidFill>
              <a:latin typeface="Calibri" pitchFamily="34" charset="0"/>
              <a:ea typeface="ヒラギノ角ゴ Pro W3" pitchFamily="-60" charset="-128"/>
              <a:cs typeface="+mn-cs"/>
            </a:endParaRPr>
          </a:p>
        </p:txBody>
      </p:sp>
      <p:sp>
        <p:nvSpPr>
          <p:cNvPr id="66" name="Rectangle 65"/>
          <p:cNvSpPr>
            <a:spLocks noChangeArrowheads="1"/>
          </p:cNvSpPr>
          <p:nvPr/>
        </p:nvSpPr>
        <p:spPr bwMode="auto">
          <a:xfrm>
            <a:off x="1566863" y="3333750"/>
            <a:ext cx="1481137" cy="3524250"/>
          </a:xfrm>
          <a:prstGeom prst="rect">
            <a:avLst/>
          </a:prstGeom>
          <a:solidFill>
            <a:srgbClr val="EF4144"/>
          </a:solidFill>
          <a:ln>
            <a:noFill/>
          </a:ln>
          <a:effectLst>
            <a:outerShdw blurRad="254000" dist="38100" dir="12899965" rotWithShape="0">
              <a:srgbClr val="808080">
                <a:alpha val="2500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defTabSz="457200">
              <a:defRPr/>
            </a:pPr>
            <a:endParaRPr lang="es-CL">
              <a:solidFill>
                <a:srgbClr val="FFFFFF"/>
              </a:solidFill>
              <a:latin typeface="Calibri" pitchFamily="34" charset="0"/>
              <a:ea typeface="ヒラギノ角ゴ Pro W3" pitchFamily="-60" charset="-128"/>
              <a:cs typeface="+mn-cs"/>
            </a:endParaRPr>
          </a:p>
        </p:txBody>
      </p:sp>
      <p:pic>
        <p:nvPicPr>
          <p:cNvPr id="1028" name="Picture 1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647700" y="3452813"/>
            <a:ext cx="803275" cy="5857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  <p:sp>
        <p:nvSpPr>
          <p:cNvPr id="71" name="Rectangle 70"/>
          <p:cNvSpPr>
            <a:spLocks noChangeArrowheads="1"/>
          </p:cNvSpPr>
          <p:nvPr/>
        </p:nvSpPr>
        <p:spPr bwMode="auto">
          <a:xfrm>
            <a:off x="533400" y="0"/>
            <a:ext cx="1033463" cy="1371600"/>
          </a:xfrm>
          <a:prstGeom prst="rect">
            <a:avLst/>
          </a:prstGeom>
          <a:solidFill>
            <a:srgbClr val="006CB7"/>
          </a:solidFill>
          <a:ln>
            <a:noFill/>
          </a:ln>
          <a:effectLst>
            <a:outerShdw blurRad="254000" dist="38100" dir="2700000" algn="br" rotWithShape="0">
              <a:srgbClr val="808080">
                <a:alpha val="2500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defTabSz="457200">
              <a:defRPr/>
            </a:pPr>
            <a:endParaRPr lang="es-CL">
              <a:solidFill>
                <a:srgbClr val="FFFFFF"/>
              </a:solidFill>
              <a:latin typeface="Calibri" pitchFamily="34" charset="0"/>
              <a:ea typeface="ヒラギノ角ゴ Pro W3" pitchFamily="-60" charset="-128"/>
              <a:cs typeface="+mn-cs"/>
            </a:endParaRPr>
          </a:p>
        </p:txBody>
      </p:sp>
      <p:sp>
        <p:nvSpPr>
          <p:cNvPr id="72" name="Rectangle 71"/>
          <p:cNvSpPr>
            <a:spLocks noChangeArrowheads="1"/>
          </p:cNvSpPr>
          <p:nvPr/>
        </p:nvSpPr>
        <p:spPr bwMode="auto">
          <a:xfrm>
            <a:off x="1566863" y="0"/>
            <a:ext cx="1481137" cy="1371600"/>
          </a:xfrm>
          <a:prstGeom prst="rect">
            <a:avLst/>
          </a:prstGeom>
          <a:solidFill>
            <a:srgbClr val="EF4144"/>
          </a:solidFill>
          <a:ln>
            <a:noFill/>
          </a:ln>
          <a:effectLst>
            <a:outerShdw blurRad="254000" dist="38100" dir="2700000" rotWithShape="0">
              <a:srgbClr val="808080">
                <a:alpha val="2500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defTabSz="457200">
              <a:defRPr/>
            </a:pPr>
            <a:endParaRPr lang="es-CL">
              <a:solidFill>
                <a:srgbClr val="FFFFFF"/>
              </a:solidFill>
              <a:latin typeface="Calibri" pitchFamily="34" charset="0"/>
              <a:ea typeface="ヒラギノ角ゴ Pro W3" pitchFamily="-60" charset="-128"/>
              <a:cs typeface="+mn-cs"/>
            </a:endParaRPr>
          </a:p>
        </p:txBody>
      </p:sp>
      <p:pic>
        <p:nvPicPr>
          <p:cNvPr id="1031" name="1.png" descr="/Users/CDEB/Pictures/1.png"/>
          <p:cNvPicPr>
            <a:picLocks noChangeAspect="1"/>
          </p:cNvPicPr>
          <p:nvPr/>
        </p:nvPicPr>
        <p:blipFill>
          <a:blip r:embed="rId14" r:link="rId15" cstate="print"/>
          <a:srcRect/>
          <a:stretch>
            <a:fillRect/>
          </a:stretch>
        </p:blipFill>
        <p:spPr bwMode="auto">
          <a:xfrm>
            <a:off x="1566863" y="3430588"/>
            <a:ext cx="13843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2" name="3.png" descr="/Users/CDEB/Pictures/3.png"/>
          <p:cNvPicPr>
            <a:picLocks noChangeAspect="1"/>
          </p:cNvPicPr>
          <p:nvPr/>
        </p:nvPicPr>
        <p:blipFill>
          <a:blip r:embed="rId16" r:link="rId17" cstate="print"/>
          <a:srcRect/>
          <a:stretch>
            <a:fillRect/>
          </a:stretch>
        </p:blipFill>
        <p:spPr bwMode="auto">
          <a:xfrm>
            <a:off x="1566863" y="6400800"/>
            <a:ext cx="2071687" cy="29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dk2" tx1="lt1" bg2="dk1" tx2="lt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hf hdr="0" ftr="0" dt="0"/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ヒラギノ角ゴ Pro W3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ヒラギノ角ゴ Pro W3" pitchFamily="-60" charset="-128"/>
          <a:cs typeface="ヒラギノ角ゴ Pro W3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ヒラギノ角ゴ Pro W3" pitchFamily="-60" charset="-128"/>
          <a:cs typeface="ヒラギノ角ゴ Pro W3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ヒラギノ角ゴ Pro W3" pitchFamily="-60" charset="-128"/>
          <a:cs typeface="ヒラギノ角ゴ Pro W3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ヒラギノ角ゴ Pro W3" pitchFamily="-60" charset="-128"/>
          <a:cs typeface="ヒラギノ角ゴ Pro W3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ヒラギノ角ゴ Pro W3" pitchFamily="-60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ヒラギノ角ゴ Pro W3" pitchFamily="-60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ヒラギノ角ゴ Pro W3" pitchFamily="-60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ヒラギノ角ゴ Pro W3" pitchFamily="-60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>
          <a:solidFill>
            <a:schemeClr val="tx1"/>
          </a:solidFill>
          <a:latin typeface="+mn-lt"/>
          <a:ea typeface="+mn-ea"/>
          <a:cs typeface="ヒラギノ角ゴ Pro W3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>
          <a:solidFill>
            <a:schemeClr val="tx1"/>
          </a:solidFill>
          <a:latin typeface="+mn-lt"/>
          <a:ea typeface="+mn-ea"/>
          <a:cs typeface="ヒラギノ角ゴ Pro W3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>
          <a:solidFill>
            <a:schemeClr val="tx1"/>
          </a:solidFill>
          <a:latin typeface="+mn-lt"/>
          <a:ea typeface="+mn-ea"/>
          <a:cs typeface="ヒラギノ角ゴ Pro W3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>
          <a:solidFill>
            <a:schemeClr val="tx1"/>
          </a:solidFill>
          <a:latin typeface="+mn-lt"/>
          <a:ea typeface="+mn-ea"/>
          <a:cs typeface="ヒラギノ角ゴ Pro W3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>
          <a:solidFill>
            <a:schemeClr val="tx1"/>
          </a:solidFill>
          <a:latin typeface="+mn-lt"/>
          <a:ea typeface="+mn-ea"/>
          <a:cs typeface="ヒラギノ角ゴ Pro W3"/>
        </a:defRPr>
      </a:lvl5pPr>
      <a:lvl6pPr marL="2514600" indent="-228600" algn="l" defTabSz="457200" rtl="0" fontAlgn="base">
        <a:spcBef>
          <a:spcPct val="20000"/>
        </a:spcBef>
        <a:spcAft>
          <a:spcPct val="0"/>
        </a:spcAft>
        <a:buFont typeface="Arial" pitchFamily="34" charset="0"/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defTabSz="457200" rtl="0" fontAlgn="base">
        <a:spcBef>
          <a:spcPct val="20000"/>
        </a:spcBef>
        <a:spcAft>
          <a:spcPct val="0"/>
        </a:spcAft>
        <a:buFont typeface="Arial" pitchFamily="34" charset="0"/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defTabSz="457200" rtl="0" fontAlgn="base">
        <a:spcBef>
          <a:spcPct val="20000"/>
        </a:spcBef>
        <a:spcAft>
          <a:spcPct val="0"/>
        </a:spcAft>
        <a:buFont typeface="Arial" pitchFamily="34" charset="0"/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defTabSz="457200" rtl="0" fontAlgn="base">
        <a:spcBef>
          <a:spcPct val="20000"/>
        </a:spcBef>
        <a:spcAft>
          <a:spcPct val="0"/>
        </a:spcAft>
        <a:buFont typeface="Arial" pitchFamily="34" charset="0"/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7.png"/><Relationship Id="rId7" Type="http://schemas.openxmlformats.org/officeDocument/2006/relationships/diagramColors" Target="../diagrams/colors1.xml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5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.xml"/><Relationship Id="rId3" Type="http://schemas.openxmlformats.org/officeDocument/2006/relationships/image" Target="../media/image9.png"/><Relationship Id="rId7" Type="http://schemas.openxmlformats.org/officeDocument/2006/relationships/diagramColors" Target="../diagrams/colors2.xml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Relationship Id="rId6" Type="http://schemas.openxmlformats.org/officeDocument/2006/relationships/diagramQuickStyle" Target="../diagrams/quickStyle2.xml"/><Relationship Id="rId5" Type="http://schemas.openxmlformats.org/officeDocument/2006/relationships/diagramLayout" Target="../diagrams/layout2.xml"/><Relationship Id="rId4" Type="http://schemas.openxmlformats.org/officeDocument/2006/relationships/diagramData" Target="../diagrams/data2.xml"/></Relationships>
</file>

<file path=ppt/slides/_rels/slide6.xml.rels><?xml version="1.0" encoding="UTF-8" standalone="yes"?>
<Relationships xmlns="http://schemas.openxmlformats.org/package/2006/relationships"><Relationship Id="rId8" Type="http://schemas.microsoft.com/office/2007/relationships/diagramDrawing" Target="../diagrams/drawing3.xml"/><Relationship Id="rId3" Type="http://schemas.openxmlformats.org/officeDocument/2006/relationships/image" Target="../media/image8.jpeg"/><Relationship Id="rId7" Type="http://schemas.openxmlformats.org/officeDocument/2006/relationships/diagramColors" Target="../diagrams/colors3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diagramQuickStyle" Target="../diagrams/quickStyle3.xml"/><Relationship Id="rId5" Type="http://schemas.openxmlformats.org/officeDocument/2006/relationships/diagramLayout" Target="../diagrams/layout3.xml"/><Relationship Id="rId4" Type="http://schemas.openxmlformats.org/officeDocument/2006/relationships/diagramData" Target="../diagrams/data3.xml"/></Relationships>
</file>

<file path=ppt/slides/_rels/slide7.xml.rels><?xml version="1.0" encoding="UTF-8" standalone="yes"?>
<Relationships xmlns="http://schemas.openxmlformats.org/package/2006/relationships"><Relationship Id="rId8" Type="http://schemas.microsoft.com/office/2007/relationships/diagramDrawing" Target="../diagrams/drawing4.xml"/><Relationship Id="rId3" Type="http://schemas.openxmlformats.org/officeDocument/2006/relationships/image" Target="../media/image8.jpeg"/><Relationship Id="rId7" Type="http://schemas.openxmlformats.org/officeDocument/2006/relationships/diagramColors" Target="../diagrams/colors4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diagramQuickStyle" Target="../diagrams/quickStyle4.xml"/><Relationship Id="rId5" Type="http://schemas.openxmlformats.org/officeDocument/2006/relationships/diagramLayout" Target="../diagrams/layout4.xml"/><Relationship Id="rId4" Type="http://schemas.openxmlformats.org/officeDocument/2006/relationships/diagramData" Target="../diagrams/data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7" Type="http://schemas.openxmlformats.org/officeDocument/2006/relationships/image" Target="../media/image14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Marcador de número de diapositiva 8"/>
          <p:cNvSpPr txBox="1">
            <a:spLocks noGrp="1"/>
          </p:cNvSpPr>
          <p:nvPr/>
        </p:nvSpPr>
        <p:spPr bwMode="auto">
          <a:xfrm>
            <a:off x="6183313" y="6527800"/>
            <a:ext cx="2133600" cy="193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 defTabSz="457200"/>
            <a:fld id="{7CFB79AC-434F-4613-B81F-C5E4643D9B10}" type="slidenum">
              <a:rPr lang="en-US" sz="1000">
                <a:solidFill>
                  <a:srgbClr val="898989"/>
                </a:solidFill>
                <a:cs typeface="ヒラギノ角ゴ Pro W3"/>
              </a:rPr>
              <a:pPr algn="r" defTabSz="457200"/>
              <a:t>1</a:t>
            </a:fld>
            <a:endParaRPr lang="en-US" sz="1000">
              <a:solidFill>
                <a:srgbClr val="898989"/>
              </a:solidFill>
              <a:cs typeface="ヒラギノ角ゴ Pro W3"/>
            </a:endParaRPr>
          </a:p>
        </p:txBody>
      </p:sp>
      <p:sp>
        <p:nvSpPr>
          <p:cNvPr id="2051" name="Text Box 3"/>
          <p:cNvSpPr txBox="1">
            <a:spLocks noChangeArrowheads="1"/>
          </p:cNvSpPr>
          <p:nvPr/>
        </p:nvSpPr>
        <p:spPr bwMode="auto">
          <a:xfrm>
            <a:off x="468313" y="1700213"/>
            <a:ext cx="8424862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s-ES" sz="3200" b="1">
                <a:solidFill>
                  <a:srgbClr val="FFFFFF"/>
                </a:solidFill>
                <a:cs typeface="ヒラギノ角ゴ Pro W3"/>
              </a:rPr>
              <a:t>Rol del Coordinador SIRH</a:t>
            </a:r>
          </a:p>
        </p:txBody>
      </p:sp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457200" y="2554288"/>
            <a:ext cx="641826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" b="1">
                <a:solidFill>
                  <a:srgbClr val="FFFFFF"/>
                </a:solidFill>
                <a:cs typeface="ヒラギノ角ゴ Pro W3"/>
              </a:rPr>
              <a:t>II JORNADA NACIONAL DE RECURSOS HUMANOS 2012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Marcador de número de diapositiva 8"/>
          <p:cNvSpPr txBox="1">
            <a:spLocks noGrp="1"/>
          </p:cNvSpPr>
          <p:nvPr/>
        </p:nvSpPr>
        <p:spPr bwMode="auto">
          <a:xfrm>
            <a:off x="6183313" y="6527800"/>
            <a:ext cx="2133600" cy="193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 defTabSz="457200"/>
            <a:fld id="{058D4CEE-942D-4F28-A296-E0E8B310C32A}" type="slidenum">
              <a:rPr lang="en-US" sz="1000">
                <a:solidFill>
                  <a:srgbClr val="898989"/>
                </a:solidFill>
                <a:cs typeface="ヒラギノ角ゴ Pro W3"/>
              </a:rPr>
              <a:pPr algn="r" defTabSz="457200"/>
              <a:t>2</a:t>
            </a:fld>
            <a:endParaRPr lang="en-US" sz="1000">
              <a:solidFill>
                <a:srgbClr val="898989"/>
              </a:solidFill>
              <a:cs typeface="ヒラギノ角ゴ Pro W3"/>
            </a:endParaRPr>
          </a:p>
        </p:txBody>
      </p:sp>
      <p:pic>
        <p:nvPicPr>
          <p:cNvPr id="3075" name="Picture 3" descr="logoMINSAL Oficial 2011-04-0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01013" y="0"/>
            <a:ext cx="10414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6" name="Text Box 4"/>
          <p:cNvSpPr txBox="1">
            <a:spLocks noChangeArrowheads="1"/>
          </p:cNvSpPr>
          <p:nvPr/>
        </p:nvSpPr>
        <p:spPr bwMode="auto">
          <a:xfrm>
            <a:off x="539552" y="1124744"/>
            <a:ext cx="7272338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s-ES" sz="3200" b="1" dirty="0" smtClean="0">
                <a:solidFill>
                  <a:schemeClr val="bg2"/>
                </a:solidFill>
                <a:cs typeface="ヒラギノ角ゴ Pro W3"/>
              </a:rPr>
              <a:t>Qué es ROL…</a:t>
            </a:r>
            <a:endParaRPr lang="es-ES" sz="2400" dirty="0">
              <a:solidFill>
                <a:schemeClr val="bg2"/>
              </a:solidFill>
              <a:latin typeface="Verdana" pitchFamily="34" charset="0"/>
              <a:cs typeface="ヒラギノ角ゴ Pro W3"/>
            </a:endParaRPr>
          </a:p>
        </p:txBody>
      </p:sp>
      <p:sp>
        <p:nvSpPr>
          <p:cNvPr id="3077" name="Text Box 5"/>
          <p:cNvSpPr txBox="1">
            <a:spLocks noChangeArrowheads="1"/>
          </p:cNvSpPr>
          <p:nvPr/>
        </p:nvSpPr>
        <p:spPr bwMode="auto">
          <a:xfrm>
            <a:off x="755576" y="2636912"/>
            <a:ext cx="7767638" cy="17081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342900" indent="-342900" algn="ctr"/>
            <a:r>
              <a:rPr lang="es-MX" sz="3500" b="1" dirty="0" smtClean="0">
                <a:solidFill>
                  <a:schemeClr val="bg2"/>
                </a:solidFill>
                <a:cs typeface="ヒラギノ角ゴ Pro W3"/>
              </a:rPr>
              <a:t>“Es el comportamiento que se espera de una persona según sea su estatus”.</a:t>
            </a:r>
            <a:endParaRPr lang="es-ES_tradnl" sz="3500" b="1" dirty="0">
              <a:solidFill>
                <a:schemeClr val="bg2"/>
              </a:solidFill>
              <a:cs typeface="ヒラギノ角ゴ Pro W3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Marcador de número de diapositiva 8"/>
          <p:cNvSpPr txBox="1">
            <a:spLocks noGrp="1"/>
          </p:cNvSpPr>
          <p:nvPr/>
        </p:nvSpPr>
        <p:spPr bwMode="auto">
          <a:xfrm>
            <a:off x="6183313" y="6527800"/>
            <a:ext cx="2133600" cy="193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 defTabSz="457200"/>
            <a:fld id="{058D4CEE-942D-4F28-A296-E0E8B310C32A}" type="slidenum">
              <a:rPr lang="en-US" sz="1000">
                <a:solidFill>
                  <a:srgbClr val="898989"/>
                </a:solidFill>
                <a:cs typeface="ヒラギノ角ゴ Pro W3"/>
              </a:rPr>
              <a:pPr algn="r" defTabSz="457200"/>
              <a:t>3</a:t>
            </a:fld>
            <a:endParaRPr lang="en-US" sz="1000">
              <a:solidFill>
                <a:srgbClr val="898989"/>
              </a:solidFill>
              <a:cs typeface="ヒラギノ角ゴ Pro W3"/>
            </a:endParaRPr>
          </a:p>
        </p:txBody>
      </p:sp>
      <p:pic>
        <p:nvPicPr>
          <p:cNvPr id="3075" name="Picture 3" descr="logoMINSAL Oficial 2011-04-0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01013" y="0"/>
            <a:ext cx="10414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6" name="Text Box 4"/>
          <p:cNvSpPr txBox="1">
            <a:spLocks noChangeArrowheads="1"/>
          </p:cNvSpPr>
          <p:nvPr/>
        </p:nvSpPr>
        <p:spPr bwMode="auto">
          <a:xfrm>
            <a:off x="539750" y="404813"/>
            <a:ext cx="7272338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s-ES" sz="3200" b="1">
                <a:solidFill>
                  <a:schemeClr val="bg2"/>
                </a:solidFill>
                <a:cs typeface="ヒラギノ角ゴ Pro W3"/>
              </a:rPr>
              <a:t>El Coordinador SIRH…</a:t>
            </a:r>
            <a:endParaRPr lang="es-ES" sz="2400">
              <a:solidFill>
                <a:schemeClr val="bg2"/>
              </a:solidFill>
              <a:latin typeface="Verdana" pitchFamily="34" charset="0"/>
              <a:cs typeface="ヒラギノ角ゴ Pro W3"/>
            </a:endParaRPr>
          </a:p>
        </p:txBody>
      </p:sp>
      <p:sp>
        <p:nvSpPr>
          <p:cNvPr id="3077" name="Text Box 5"/>
          <p:cNvSpPr txBox="1">
            <a:spLocks noChangeArrowheads="1"/>
          </p:cNvSpPr>
          <p:nvPr/>
        </p:nvSpPr>
        <p:spPr bwMode="auto">
          <a:xfrm>
            <a:off x="755650" y="1412875"/>
            <a:ext cx="7767638" cy="3046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 algn="ctr"/>
            <a:r>
              <a:rPr lang="es-MX" sz="2400" dirty="0">
                <a:solidFill>
                  <a:schemeClr val="bg2"/>
                </a:solidFill>
                <a:cs typeface="ヒラギノ角ゴ Pro W3"/>
              </a:rPr>
              <a:t>“</a:t>
            </a:r>
            <a:r>
              <a:rPr lang="es-MX" sz="2400" b="1" dirty="0">
                <a:solidFill>
                  <a:schemeClr val="bg2"/>
                </a:solidFill>
                <a:cs typeface="ヒラギノ角ゴ Pro W3"/>
              </a:rPr>
              <a:t>El Coordinador  SIRH  es responsable</a:t>
            </a:r>
            <a:r>
              <a:rPr lang="es-ES_tradnl" sz="2400" b="1" dirty="0">
                <a:solidFill>
                  <a:schemeClr val="bg2"/>
                </a:solidFill>
                <a:cs typeface="ヒラギノ角ゴ Pro W3"/>
              </a:rPr>
              <a:t> de </a:t>
            </a:r>
            <a:r>
              <a:rPr lang="es-ES_tradnl" sz="2400" b="1" dirty="0">
                <a:solidFill>
                  <a:srgbClr val="FF0000"/>
                </a:solidFill>
                <a:cs typeface="ヒラギノ角ゴ Pro W3"/>
              </a:rPr>
              <a:t>apoyar</a:t>
            </a:r>
            <a:r>
              <a:rPr lang="es-ES_tradnl" sz="2400" b="1" dirty="0">
                <a:solidFill>
                  <a:schemeClr val="bg2"/>
                </a:solidFill>
                <a:cs typeface="ヒラギノ角ゴ Pro W3"/>
              </a:rPr>
              <a:t> la correcta operación de la aplicación del Sistema para ello deberá </a:t>
            </a:r>
            <a:r>
              <a:rPr lang="es-ES_tradnl" sz="2400" b="1" dirty="0">
                <a:solidFill>
                  <a:srgbClr val="FF0000"/>
                </a:solidFill>
                <a:cs typeface="ヒラギノ角ゴ Pro W3"/>
              </a:rPr>
              <a:t>conocer</a:t>
            </a:r>
            <a:r>
              <a:rPr lang="es-ES_tradnl" sz="2400" b="1" dirty="0">
                <a:solidFill>
                  <a:schemeClr val="bg2"/>
                </a:solidFill>
                <a:cs typeface="ヒラギノ角ゴ Pro W3"/>
              </a:rPr>
              <a:t> </a:t>
            </a:r>
            <a:r>
              <a:rPr lang="es-MX" sz="2400" b="1" dirty="0">
                <a:solidFill>
                  <a:schemeClr val="bg2"/>
                </a:solidFill>
                <a:cs typeface="ヒラギノ角ゴ Pro W3"/>
              </a:rPr>
              <a:t>los procesos y procedimientos de RR.HH de su Servicio y las funcionalidades del SIRH, jugando un </a:t>
            </a:r>
            <a:r>
              <a:rPr lang="es-MX" sz="2400" b="1" dirty="0">
                <a:solidFill>
                  <a:srgbClr val="FF0000"/>
                </a:solidFill>
                <a:cs typeface="ヒラギノ角ゴ Pro W3"/>
              </a:rPr>
              <a:t>rol</a:t>
            </a:r>
            <a:r>
              <a:rPr lang="es-MX" sz="2400" b="1" dirty="0">
                <a:solidFill>
                  <a:schemeClr val="bg2"/>
                </a:solidFill>
                <a:cs typeface="ヒラギノ角ゴ Pro W3"/>
              </a:rPr>
              <a:t> de </a:t>
            </a:r>
            <a:r>
              <a:rPr lang="es-MX" sz="2400" b="1" dirty="0">
                <a:solidFill>
                  <a:srgbClr val="FF0000"/>
                </a:solidFill>
                <a:cs typeface="ヒラギノ角ゴ Pro W3"/>
              </a:rPr>
              <a:t>facilitador</a:t>
            </a:r>
            <a:r>
              <a:rPr lang="es-MX" sz="2400" b="1" dirty="0">
                <a:solidFill>
                  <a:schemeClr val="bg2"/>
                </a:solidFill>
                <a:cs typeface="ヒラギノ角ゴ Pro W3"/>
              </a:rPr>
              <a:t> entre su Organismo, el Ministerio de Salud y la empresa responsable del mantenimiento de la aplicación”.</a:t>
            </a:r>
            <a:endParaRPr lang="es-ES_tradnl" sz="2400" b="1" dirty="0">
              <a:solidFill>
                <a:schemeClr val="bg2"/>
              </a:solidFill>
              <a:cs typeface="ヒラギノ角ゴ Pro W3"/>
            </a:endParaRPr>
          </a:p>
        </p:txBody>
      </p:sp>
      <p:pic>
        <p:nvPicPr>
          <p:cNvPr id="3078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850" y="4316413"/>
            <a:ext cx="2735263" cy="2122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Marcador de número de diapositiva 8"/>
          <p:cNvSpPr txBox="1">
            <a:spLocks noGrp="1"/>
          </p:cNvSpPr>
          <p:nvPr/>
        </p:nvSpPr>
        <p:spPr bwMode="auto">
          <a:xfrm>
            <a:off x="6183313" y="6527800"/>
            <a:ext cx="2133600" cy="193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 defTabSz="457200"/>
            <a:fld id="{648775DB-70E7-4D87-BEEF-9141588EBE84}" type="slidenum">
              <a:rPr lang="en-US" sz="1000">
                <a:solidFill>
                  <a:srgbClr val="898989"/>
                </a:solidFill>
                <a:cs typeface="ヒラギノ角ゴ Pro W3"/>
              </a:rPr>
              <a:pPr algn="r" defTabSz="457200"/>
              <a:t>4</a:t>
            </a:fld>
            <a:endParaRPr lang="en-US" sz="1000">
              <a:solidFill>
                <a:srgbClr val="898989"/>
              </a:solidFill>
              <a:cs typeface="ヒラギノ角ゴ Pro W3"/>
            </a:endParaRPr>
          </a:p>
        </p:txBody>
      </p:sp>
      <p:pic>
        <p:nvPicPr>
          <p:cNvPr id="4099" name="Picture 4" descr="logoMINSAL Oficial 2011-04-0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00113" cy="817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0" name="Picture 1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32588" y="5084763"/>
            <a:ext cx="2279650" cy="1443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aphicFrame>
        <p:nvGraphicFramePr>
          <p:cNvPr id="2" name="1 Diagrama"/>
          <p:cNvGraphicFramePr/>
          <p:nvPr/>
        </p:nvGraphicFramePr>
        <p:xfrm>
          <a:off x="1043608" y="408797"/>
          <a:ext cx="7968158" cy="51125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Marcador de número de diapositiva 8"/>
          <p:cNvSpPr txBox="1">
            <a:spLocks noGrp="1"/>
          </p:cNvSpPr>
          <p:nvPr/>
        </p:nvSpPr>
        <p:spPr bwMode="auto">
          <a:xfrm>
            <a:off x="6183313" y="6527800"/>
            <a:ext cx="2133600" cy="193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 defTabSz="457200"/>
            <a:fld id="{EED2B8DB-C23B-481F-ABB4-65A17C03224F}" type="slidenum">
              <a:rPr lang="en-US" sz="1000">
                <a:solidFill>
                  <a:srgbClr val="898989"/>
                </a:solidFill>
                <a:cs typeface="ヒラギノ角ゴ Pro W3"/>
              </a:rPr>
              <a:pPr algn="r" defTabSz="457200"/>
              <a:t>5</a:t>
            </a:fld>
            <a:endParaRPr lang="en-US" sz="1000">
              <a:solidFill>
                <a:srgbClr val="898989"/>
              </a:solidFill>
              <a:cs typeface="ヒラギノ角ゴ Pro W3"/>
            </a:endParaRPr>
          </a:p>
        </p:txBody>
      </p:sp>
      <p:pic>
        <p:nvPicPr>
          <p:cNvPr id="5123" name="Picture 3" descr="logoMINSAL Oficial 2011-04-0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72450" y="0"/>
            <a:ext cx="981075" cy="890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4868863"/>
            <a:ext cx="2484438" cy="1839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aphicFrame>
        <p:nvGraphicFramePr>
          <p:cNvPr id="2" name="1 Diagrama"/>
          <p:cNvGraphicFramePr/>
          <p:nvPr/>
        </p:nvGraphicFramePr>
        <p:xfrm>
          <a:off x="1331640" y="260647"/>
          <a:ext cx="6768752" cy="460851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Marcador de número de diapositiva 8"/>
          <p:cNvSpPr txBox="1">
            <a:spLocks noGrp="1"/>
          </p:cNvSpPr>
          <p:nvPr/>
        </p:nvSpPr>
        <p:spPr bwMode="auto">
          <a:xfrm>
            <a:off x="6183313" y="6527800"/>
            <a:ext cx="2133600" cy="193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 defTabSz="457200"/>
            <a:fld id="{E26D1A30-BC8C-4F3C-A30D-75CD3036B4DE}" type="slidenum">
              <a:rPr lang="en-US" sz="1000">
                <a:solidFill>
                  <a:srgbClr val="898989"/>
                </a:solidFill>
                <a:cs typeface="ヒラギノ角ゴ Pro W3"/>
              </a:rPr>
              <a:pPr algn="r" defTabSz="457200"/>
              <a:t>6</a:t>
            </a:fld>
            <a:endParaRPr lang="en-US" sz="1000">
              <a:solidFill>
                <a:srgbClr val="898989"/>
              </a:solidFill>
              <a:cs typeface="ヒラギノ角ゴ Pro W3"/>
            </a:endParaRPr>
          </a:p>
        </p:txBody>
      </p:sp>
      <p:pic>
        <p:nvPicPr>
          <p:cNvPr id="6147" name="Picture 3" descr="logoMINSAL Oficial 2011-04-0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81075" cy="890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5" name="14 Diagrama"/>
          <p:cNvGraphicFramePr/>
          <p:nvPr>
            <p:extLst>
              <p:ext uri="{D42A27DB-BD31-4B8C-83A1-F6EECF244321}">
                <p14:modId xmlns:p14="http://schemas.microsoft.com/office/powerpoint/2010/main" val="1685868534"/>
              </p:ext>
            </p:extLst>
          </p:nvPr>
        </p:nvGraphicFramePr>
        <p:xfrm>
          <a:off x="1547664" y="836712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6" name="15 CuadroTexto"/>
          <p:cNvSpPr txBox="1"/>
          <p:nvPr/>
        </p:nvSpPr>
        <p:spPr>
          <a:xfrm>
            <a:off x="1403648" y="188640"/>
            <a:ext cx="676875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L" sz="3000" i="1" dirty="0" smtClean="0">
                <a:solidFill>
                  <a:srgbClr val="FF0000"/>
                </a:solidFill>
              </a:rPr>
              <a:t>¿Cuál es MI ROL?</a:t>
            </a:r>
            <a:endParaRPr lang="es-CL" sz="3000" i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Marcador de número de diapositiva 8"/>
          <p:cNvSpPr txBox="1">
            <a:spLocks noGrp="1"/>
          </p:cNvSpPr>
          <p:nvPr/>
        </p:nvSpPr>
        <p:spPr bwMode="auto">
          <a:xfrm>
            <a:off x="6183313" y="6527800"/>
            <a:ext cx="2133600" cy="193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 defTabSz="457200"/>
            <a:fld id="{E26D1A30-BC8C-4F3C-A30D-75CD3036B4DE}" type="slidenum">
              <a:rPr lang="en-US" sz="1000">
                <a:solidFill>
                  <a:srgbClr val="898989"/>
                </a:solidFill>
                <a:cs typeface="ヒラギノ角ゴ Pro W3"/>
              </a:rPr>
              <a:pPr algn="r" defTabSz="457200"/>
              <a:t>7</a:t>
            </a:fld>
            <a:endParaRPr lang="en-US" sz="1000">
              <a:solidFill>
                <a:srgbClr val="898989"/>
              </a:solidFill>
              <a:cs typeface="ヒラギノ角ゴ Pro W3"/>
            </a:endParaRPr>
          </a:p>
        </p:txBody>
      </p:sp>
      <p:pic>
        <p:nvPicPr>
          <p:cNvPr id="6147" name="Picture 3" descr="logoMINSAL Oficial 2011-04-0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81075" cy="890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5" name="14 Diagrama"/>
          <p:cNvGraphicFramePr/>
          <p:nvPr>
            <p:extLst>
              <p:ext uri="{D42A27DB-BD31-4B8C-83A1-F6EECF244321}">
                <p14:modId xmlns:p14="http://schemas.microsoft.com/office/powerpoint/2010/main" val="3399300197"/>
              </p:ext>
            </p:extLst>
          </p:nvPr>
        </p:nvGraphicFramePr>
        <p:xfrm>
          <a:off x="1547664" y="836712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6" name="15 CuadroTexto"/>
          <p:cNvSpPr txBox="1"/>
          <p:nvPr/>
        </p:nvSpPr>
        <p:spPr>
          <a:xfrm>
            <a:off x="1403648" y="188640"/>
            <a:ext cx="676875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L" sz="3000" i="1" dirty="0" smtClean="0">
                <a:solidFill>
                  <a:srgbClr val="FF0000"/>
                </a:solidFill>
              </a:rPr>
              <a:t>¿</a:t>
            </a:r>
            <a:r>
              <a:rPr lang="es-CL" sz="3000" i="1" dirty="0" smtClean="0">
                <a:solidFill>
                  <a:srgbClr val="FF0000"/>
                </a:solidFill>
              </a:rPr>
              <a:t>Cuáles son mis Funciones?</a:t>
            </a:r>
            <a:endParaRPr lang="es-CL" sz="3000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08567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Marcador de número de diapositiva 8"/>
          <p:cNvSpPr txBox="1">
            <a:spLocks noGrp="1"/>
          </p:cNvSpPr>
          <p:nvPr/>
        </p:nvSpPr>
        <p:spPr bwMode="auto">
          <a:xfrm>
            <a:off x="6183313" y="6527800"/>
            <a:ext cx="2133600" cy="193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 defTabSz="457200"/>
            <a:fld id="{E26D1A30-BC8C-4F3C-A30D-75CD3036B4DE}" type="slidenum">
              <a:rPr lang="en-US" sz="1000">
                <a:solidFill>
                  <a:srgbClr val="898989"/>
                </a:solidFill>
                <a:cs typeface="ヒラギノ角ゴ Pro W3"/>
              </a:rPr>
              <a:pPr algn="r" defTabSz="457200"/>
              <a:t>8</a:t>
            </a:fld>
            <a:endParaRPr lang="en-US" sz="1000">
              <a:solidFill>
                <a:srgbClr val="898989"/>
              </a:solidFill>
              <a:cs typeface="ヒラギノ角ゴ Pro W3"/>
            </a:endParaRPr>
          </a:p>
        </p:txBody>
      </p:sp>
      <p:pic>
        <p:nvPicPr>
          <p:cNvPr id="6147" name="Picture 3" descr="logoMINSAL Oficial 2011-04-0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81075" cy="890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8" name="Picture 2" descr="http://2.bp.blogspot.com/-rtg7Um3zfs0/T5swo2HVW1I/AAAAAAAAAEA/QoBn_61n488/s1600/cogs-and-gears%255B1%255D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9552" y="980728"/>
            <a:ext cx="2447925" cy="166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9" name="Picture 4" descr="http://radiobiz.com.ar/wp-content/uploads/2012/08/trabajo-en-equipo-2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156176" y="404664"/>
            <a:ext cx="1803400" cy="1804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50" name="Picture 7" descr="http://www.fundacionluisvives.org/integractua/wp-content/uploads/2010/08/trabajo-en-red1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987849" y="2060848"/>
            <a:ext cx="2808287" cy="1868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51" name="Picture 8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508104" y="3068960"/>
            <a:ext cx="2887662" cy="1950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152" name="Picture 10" descr="http://m1.paperblog.com/i/70/703458/el-buen-sentido-del-humor-equipos-trabajo-L-0pQc73.jpe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827584" y="3645024"/>
            <a:ext cx="1695450" cy="1571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8 CuadroTexto"/>
          <p:cNvSpPr txBox="1"/>
          <p:nvPr/>
        </p:nvSpPr>
        <p:spPr>
          <a:xfrm>
            <a:off x="827584" y="2636913"/>
            <a:ext cx="1368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L" dirty="0" smtClean="0">
                <a:solidFill>
                  <a:schemeClr val="bg1"/>
                </a:solidFill>
              </a:rPr>
              <a:t>Engranaje</a:t>
            </a:r>
            <a:endParaRPr lang="es-CL" dirty="0">
              <a:solidFill>
                <a:schemeClr val="bg1"/>
              </a:solidFill>
            </a:endParaRPr>
          </a:p>
        </p:txBody>
      </p:sp>
      <p:sp>
        <p:nvSpPr>
          <p:cNvPr id="10" name="9 CuadroTexto"/>
          <p:cNvSpPr txBox="1"/>
          <p:nvPr/>
        </p:nvSpPr>
        <p:spPr>
          <a:xfrm>
            <a:off x="6444208" y="2204864"/>
            <a:ext cx="1368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L" dirty="0" smtClean="0">
                <a:solidFill>
                  <a:schemeClr val="bg1"/>
                </a:solidFill>
              </a:rPr>
              <a:t>Pieza clave</a:t>
            </a:r>
            <a:endParaRPr lang="es-CL" dirty="0">
              <a:solidFill>
                <a:schemeClr val="bg1"/>
              </a:solidFill>
            </a:endParaRPr>
          </a:p>
        </p:txBody>
      </p:sp>
      <p:sp>
        <p:nvSpPr>
          <p:cNvPr id="11" name="10 CuadroTexto"/>
          <p:cNvSpPr txBox="1"/>
          <p:nvPr/>
        </p:nvSpPr>
        <p:spPr>
          <a:xfrm>
            <a:off x="5652120" y="5157192"/>
            <a:ext cx="26642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L" dirty="0" smtClean="0">
                <a:solidFill>
                  <a:schemeClr val="bg1"/>
                </a:solidFill>
              </a:rPr>
              <a:t>Evolución Constante</a:t>
            </a:r>
            <a:endParaRPr lang="es-CL" dirty="0">
              <a:solidFill>
                <a:schemeClr val="bg1"/>
              </a:solidFill>
            </a:endParaRPr>
          </a:p>
        </p:txBody>
      </p:sp>
      <p:sp>
        <p:nvSpPr>
          <p:cNvPr id="12" name="11 CuadroTexto"/>
          <p:cNvSpPr txBox="1"/>
          <p:nvPr/>
        </p:nvSpPr>
        <p:spPr>
          <a:xfrm>
            <a:off x="3347864" y="3717032"/>
            <a:ext cx="2376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L" dirty="0" smtClean="0">
                <a:solidFill>
                  <a:schemeClr val="bg1"/>
                </a:solidFill>
              </a:rPr>
              <a:t>Liderazgo en la Red</a:t>
            </a:r>
            <a:endParaRPr lang="es-CL" dirty="0">
              <a:solidFill>
                <a:schemeClr val="bg1"/>
              </a:solidFill>
            </a:endParaRPr>
          </a:p>
        </p:txBody>
      </p:sp>
      <p:sp>
        <p:nvSpPr>
          <p:cNvPr id="13" name="12 CuadroTexto"/>
          <p:cNvSpPr txBox="1"/>
          <p:nvPr/>
        </p:nvSpPr>
        <p:spPr>
          <a:xfrm>
            <a:off x="539552" y="5301208"/>
            <a:ext cx="26642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L" dirty="0" smtClean="0">
                <a:solidFill>
                  <a:schemeClr val="bg1"/>
                </a:solidFill>
              </a:rPr>
              <a:t>Equipo</a:t>
            </a:r>
            <a:endParaRPr lang="es-CL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Marcador de número de diapositiva 8"/>
          <p:cNvSpPr txBox="1">
            <a:spLocks noGrp="1"/>
          </p:cNvSpPr>
          <p:nvPr/>
        </p:nvSpPr>
        <p:spPr bwMode="auto">
          <a:xfrm>
            <a:off x="6183313" y="6527800"/>
            <a:ext cx="2133600" cy="193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 defTabSz="457200"/>
            <a:fld id="{FCA3556A-5CA2-4252-94F1-F55064B52E46}" type="slidenum">
              <a:rPr lang="en-US" sz="1000">
                <a:solidFill>
                  <a:srgbClr val="898989"/>
                </a:solidFill>
                <a:cs typeface="ヒラギノ角ゴ Pro W3"/>
              </a:rPr>
              <a:pPr algn="r" defTabSz="457200"/>
              <a:t>9</a:t>
            </a:fld>
            <a:endParaRPr lang="en-US" sz="1000">
              <a:solidFill>
                <a:srgbClr val="898989"/>
              </a:solidFill>
              <a:cs typeface="ヒラギノ角ゴ Pro W3"/>
            </a:endParaRPr>
          </a:p>
        </p:txBody>
      </p:sp>
      <p:sp>
        <p:nvSpPr>
          <p:cNvPr id="7171" name="Text Box 3"/>
          <p:cNvSpPr txBox="1">
            <a:spLocks noChangeArrowheads="1"/>
          </p:cNvSpPr>
          <p:nvPr/>
        </p:nvSpPr>
        <p:spPr bwMode="auto">
          <a:xfrm>
            <a:off x="468313" y="1844675"/>
            <a:ext cx="8424862" cy="1098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20000"/>
              </a:spcBef>
              <a:buFont typeface="Arial" pitchFamily="34" charset="0"/>
              <a:buNone/>
            </a:pPr>
            <a:r>
              <a:rPr lang="es-CL" sz="6600" b="1">
                <a:cs typeface="ヒラギノ角ゴ Pro W3"/>
              </a:rPr>
              <a:t>GRACIAS</a:t>
            </a:r>
            <a:endParaRPr lang="es-ES" sz="6600" b="1">
              <a:cs typeface="ヒラギノ角ゴ Pro W3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1F497D"/>
      </a:dk1>
      <a:lt1>
        <a:srgbClr val="FFFFFF"/>
      </a:lt1>
      <a:dk2>
        <a:srgbClr val="000000"/>
      </a:dk2>
      <a:lt2>
        <a:srgbClr val="EEECE1"/>
      </a:lt2>
      <a:accent1>
        <a:srgbClr val="4F81BD"/>
      </a:accent1>
      <a:accent2>
        <a:srgbClr val="C0504D"/>
      </a:accent2>
      <a:accent3>
        <a:srgbClr val="AAAAAA"/>
      </a:accent3>
      <a:accent4>
        <a:srgbClr val="DADADA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 Theme">
      <a:majorFont>
        <a:latin typeface="Calibri"/>
        <a:ea typeface="ヒラギノ角ゴ Pro W3"/>
        <a:cs typeface=""/>
      </a:majorFont>
      <a:minorFont>
        <a:latin typeface="Calibri"/>
        <a:ea typeface="ヒラギノ角ゴ Pro W3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ffice Theme 1">
        <a:dk1>
          <a:srgbClr val="1F497D"/>
        </a:dk1>
        <a:lt1>
          <a:srgbClr val="FFFFFF"/>
        </a:lt1>
        <a:dk2>
          <a:srgbClr val="000000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AAAAAA"/>
        </a:accent3>
        <a:accent4>
          <a:srgbClr val="DADADA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482</TotalTime>
  <Words>255</Words>
  <Application>Microsoft Office PowerPoint</Application>
  <PresentationFormat>Presentación en pantalla (4:3)</PresentationFormat>
  <Paragraphs>60</Paragraphs>
  <Slides>9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0" baseType="lpstr">
      <vt:lpstr>Office Theme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Alejandro</dc:creator>
  <cp:lastModifiedBy>pc</cp:lastModifiedBy>
  <cp:revision>22</cp:revision>
  <dcterms:created xsi:type="dcterms:W3CDTF">2011-05-18T22:54:03Z</dcterms:created>
  <dcterms:modified xsi:type="dcterms:W3CDTF">2012-12-04T16:15:29Z</dcterms:modified>
</cp:coreProperties>
</file>