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9"/>
  </p:notesMasterIdLst>
  <p:sldIdLst>
    <p:sldId id="256" r:id="rId4"/>
    <p:sldId id="498" r:id="rId5"/>
    <p:sldId id="499" r:id="rId6"/>
    <p:sldId id="500" r:id="rId7"/>
    <p:sldId id="261" r:id="rId8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211960" y="393305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Mensajería Funcionarios </a:t>
            </a:r>
            <a:endParaRPr lang="es-E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52400" y="1477963"/>
            <a:ext cx="8177213" cy="726901"/>
          </a:xfrm>
        </p:spPr>
        <p:txBody>
          <a:bodyPr/>
          <a:lstStyle/>
          <a:p>
            <a:pPr algn="just"/>
            <a:r>
              <a:rPr lang="es-ES" dirty="0"/>
              <a:t>incorporación de </a:t>
            </a:r>
            <a:r>
              <a:rPr lang="es-ES" dirty="0" smtClean="0"/>
              <a:t>nueva funcionalidad </a:t>
            </a:r>
            <a:r>
              <a:rPr lang="es-ES" dirty="0"/>
              <a:t>en </a:t>
            </a:r>
            <a:r>
              <a:rPr lang="es-ES" dirty="0" smtClean="0"/>
              <a:t>los módulos </a:t>
            </a:r>
            <a:r>
              <a:rPr lang="es-ES" dirty="0" smtClean="0"/>
              <a:t>workflow</a:t>
            </a:r>
            <a:r>
              <a:rPr lang="es-ES" dirty="0" smtClean="0"/>
              <a:t> y </a:t>
            </a:r>
            <a:r>
              <a:rPr lang="es-ES" dirty="0" smtClean="0"/>
              <a:t>Autoatención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46" y="2204864"/>
            <a:ext cx="7344816" cy="439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1143000"/>
          </a:xfrm>
        </p:spPr>
        <p:txBody>
          <a:bodyPr/>
          <a:lstStyle/>
          <a:p>
            <a:r>
              <a:rPr lang="es-ES" dirty="0" smtClean="0"/>
              <a:t>Mensajería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14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82" y="1845706"/>
            <a:ext cx="5619048" cy="379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1143000"/>
          </a:xfrm>
        </p:spPr>
        <p:txBody>
          <a:bodyPr/>
          <a:lstStyle/>
          <a:p>
            <a:r>
              <a:rPr lang="es-ES" dirty="0" smtClean="0"/>
              <a:t>Mensajería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11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Mensajería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482" y="3269515"/>
            <a:ext cx="5619048" cy="94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78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7047</TotalTime>
  <Words>26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Mensajería</vt:lpstr>
      <vt:lpstr>Mensajería</vt:lpstr>
      <vt:lpstr>Mensajería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622</cp:revision>
  <dcterms:created xsi:type="dcterms:W3CDTF">2011-08-11T16:09:22Z</dcterms:created>
  <dcterms:modified xsi:type="dcterms:W3CDTF">2014-09-01T14:21:02Z</dcterms:modified>
</cp:coreProperties>
</file>