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3" r:id="rId2"/>
    <p:sldMasterId id="2147483665" r:id="rId3"/>
    <p:sldMasterId id="2147484146" r:id="rId4"/>
    <p:sldMasterId id="2147484223" r:id="rId5"/>
  </p:sldMasterIdLst>
  <p:notesMasterIdLst>
    <p:notesMasterId r:id="rId13"/>
  </p:notesMasterIdLst>
  <p:handoutMasterIdLst>
    <p:handoutMasterId r:id="rId14"/>
  </p:handoutMasterIdLst>
  <p:sldIdLst>
    <p:sldId id="382" r:id="rId6"/>
    <p:sldId id="530" r:id="rId7"/>
    <p:sldId id="531" r:id="rId8"/>
    <p:sldId id="532" r:id="rId9"/>
    <p:sldId id="533" r:id="rId10"/>
    <p:sldId id="487" r:id="rId11"/>
    <p:sldId id="529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1"/>
    <a:srgbClr val="404040"/>
    <a:srgbClr val="808080"/>
    <a:srgbClr val="CCCCCC"/>
    <a:srgbClr val="E17068"/>
    <a:srgbClr val="FE454A"/>
    <a:srgbClr val="E10202"/>
    <a:srgbClr val="EF4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98067" autoAdjust="0"/>
  </p:normalViewPr>
  <p:slideViewPr>
    <p:cSldViewPr snapToObjects="1">
      <p:cViewPr>
        <p:scale>
          <a:sx n="70" d="100"/>
          <a:sy n="70" d="100"/>
        </p:scale>
        <p:origin x="-1386" y="-84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11" d="100"/>
          <a:sy n="111" d="100"/>
        </p:scale>
        <p:origin x="-564" y="343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A589A-5F59-4111-B84F-22F5AA819547}" type="doc">
      <dgm:prSet loTypeId="urn:microsoft.com/office/officeart/2005/8/layout/orgChart1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s-CL"/>
        </a:p>
      </dgm:t>
    </dgm:pt>
    <dgm:pt modelId="{71BA9D09-F5BD-4D90-BA5B-E7D905FE94CA}">
      <dgm:prSet/>
      <dgm:spPr/>
      <dgm:t>
        <a:bodyPr/>
        <a:lstStyle/>
        <a:p>
          <a:pPr marR="0" rtl="0" eaLnBrk="1" fontAlgn="base" latinLnBrk="0" hangingPunct="1">
            <a:buClr>
              <a:schemeClr val="bg1"/>
            </a:buClr>
            <a:buSzTx/>
            <a:buFont typeface="Arial" pitchFamily="34" charset="0"/>
            <a:tabLst/>
          </a:pPr>
          <a:r>
            <a:rPr lang="es-ES_tradnl" dirty="0" smtClean="0"/>
            <a:t>COORDINADOR SIRH</a:t>
          </a:r>
          <a:endParaRPr lang="es-CL" dirty="0"/>
        </a:p>
      </dgm:t>
    </dgm:pt>
    <dgm:pt modelId="{296088A9-6A56-4A5E-8020-E9D4325EDF76}" type="parTrans" cxnId="{F9F7F9DC-39C6-47E7-B864-FB8F21B2E159}">
      <dgm:prSet/>
      <dgm:spPr/>
      <dgm:t>
        <a:bodyPr/>
        <a:lstStyle/>
        <a:p>
          <a:endParaRPr lang="es-CL"/>
        </a:p>
      </dgm:t>
    </dgm:pt>
    <dgm:pt modelId="{5BD33401-DEB8-45DB-BE62-F883D2E6A839}" type="sibTrans" cxnId="{F9F7F9DC-39C6-47E7-B864-FB8F21B2E159}">
      <dgm:prSet/>
      <dgm:spPr/>
      <dgm:t>
        <a:bodyPr/>
        <a:lstStyle/>
        <a:p>
          <a:endParaRPr lang="es-CL"/>
        </a:p>
      </dgm:t>
    </dgm:pt>
    <dgm:pt modelId="{C53E4F59-62BB-4AEA-8223-6D5A4EA13CEA}">
      <dgm:prSet/>
      <dgm:spPr/>
      <dgm:t>
        <a:bodyPr/>
        <a:lstStyle/>
        <a:p>
          <a:pPr rtl="0"/>
          <a:r>
            <a:rPr lang="es-ES_tradnl" dirty="0" smtClean="0"/>
            <a:t>Unidad, Dpto.</a:t>
          </a:r>
          <a:endParaRPr lang="es-CL" dirty="0"/>
        </a:p>
      </dgm:t>
    </dgm:pt>
    <dgm:pt modelId="{A93DE1E9-5735-4B06-9032-D1EADE71CD1A}" type="sibTrans" cxnId="{FDE3F579-088E-4404-8632-F72A3F27D80B}">
      <dgm:prSet/>
      <dgm:spPr/>
      <dgm:t>
        <a:bodyPr/>
        <a:lstStyle/>
        <a:p>
          <a:endParaRPr lang="es-CL"/>
        </a:p>
      </dgm:t>
    </dgm:pt>
    <dgm:pt modelId="{4DD982D7-A911-453E-870C-3F2B550039AC}" type="parTrans" cxnId="{FDE3F579-088E-4404-8632-F72A3F27D80B}">
      <dgm:prSet/>
      <dgm:spPr/>
      <dgm:t>
        <a:bodyPr/>
        <a:lstStyle/>
        <a:p>
          <a:endParaRPr lang="es-CL" dirty="0"/>
        </a:p>
      </dgm:t>
    </dgm:pt>
    <dgm:pt modelId="{7C9330D8-C5A5-4111-B891-5C0C10D571A1}">
      <dgm:prSet/>
      <dgm:spPr/>
      <dgm:t>
        <a:bodyPr/>
        <a:lstStyle/>
        <a:p>
          <a:pPr rtl="0"/>
          <a:r>
            <a:rPr kumimoji="0" lang="es-CL" b="0" i="0" u="none" strike="noStrike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Unidad, Dpto.</a:t>
          </a:r>
          <a:endParaRPr lang="es-CL" i="0" dirty="0"/>
        </a:p>
      </dgm:t>
    </dgm:pt>
    <dgm:pt modelId="{EB57FAE5-8D00-4F5B-9731-7EA844D9C691}" type="parTrans" cxnId="{55C8EFDA-E035-4983-A87F-D65BDE0629CA}">
      <dgm:prSet/>
      <dgm:spPr/>
      <dgm:t>
        <a:bodyPr/>
        <a:lstStyle/>
        <a:p>
          <a:endParaRPr lang="es-CL"/>
        </a:p>
      </dgm:t>
    </dgm:pt>
    <dgm:pt modelId="{7E32FAD1-38E6-4921-95A4-9AF428667FA5}" type="sibTrans" cxnId="{55C8EFDA-E035-4983-A87F-D65BDE0629CA}">
      <dgm:prSet/>
      <dgm:spPr/>
      <dgm:t>
        <a:bodyPr/>
        <a:lstStyle/>
        <a:p>
          <a:endParaRPr lang="es-CL"/>
        </a:p>
      </dgm:t>
    </dgm:pt>
    <dgm:pt modelId="{546C64CF-B3DD-49AD-832A-6DA6DA216CD9}">
      <dgm:prSet/>
      <dgm:spPr/>
      <dgm:t>
        <a:bodyPr/>
        <a:lstStyle/>
        <a:p>
          <a:pPr rtl="0"/>
          <a:r>
            <a:rPr kumimoji="0" lang="es-CL" b="0" i="1" u="none" strike="noStrike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AAAA</a:t>
          </a:r>
          <a:endParaRPr lang="es-CL" dirty="0"/>
        </a:p>
      </dgm:t>
    </dgm:pt>
    <dgm:pt modelId="{F58EFE66-6470-4015-809E-F990598ECD7F}" type="parTrans" cxnId="{F6A4DEDE-9CED-4C93-A942-2928E8396FB8}">
      <dgm:prSet/>
      <dgm:spPr/>
      <dgm:t>
        <a:bodyPr/>
        <a:lstStyle/>
        <a:p>
          <a:endParaRPr lang="es-CL"/>
        </a:p>
      </dgm:t>
    </dgm:pt>
    <dgm:pt modelId="{020BEB40-0187-43B8-909B-5A5943CF5516}" type="sibTrans" cxnId="{F6A4DEDE-9CED-4C93-A942-2928E8396FB8}">
      <dgm:prSet/>
      <dgm:spPr/>
      <dgm:t>
        <a:bodyPr/>
        <a:lstStyle/>
        <a:p>
          <a:endParaRPr lang="es-CL"/>
        </a:p>
      </dgm:t>
    </dgm:pt>
    <dgm:pt modelId="{5DE022B6-5FE6-49DC-8B84-D04A5BE3AC6C}">
      <dgm:prSet/>
      <dgm:spPr/>
      <dgm:t>
        <a:bodyPr/>
        <a:lstStyle/>
        <a:p>
          <a:pPr rtl="0"/>
          <a:r>
            <a:rPr kumimoji="0" lang="es-CL" b="0" i="1" u="none" strike="noStrike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BBBB</a:t>
          </a:r>
          <a:endParaRPr lang="es-CL" dirty="0"/>
        </a:p>
      </dgm:t>
    </dgm:pt>
    <dgm:pt modelId="{1D3BE059-AE23-4756-9A86-B8DF586B1524}" type="parTrans" cxnId="{8247B454-B96F-4E0B-B769-F0B2D4A783F2}">
      <dgm:prSet/>
      <dgm:spPr/>
      <dgm:t>
        <a:bodyPr/>
        <a:lstStyle/>
        <a:p>
          <a:endParaRPr lang="es-CL"/>
        </a:p>
      </dgm:t>
    </dgm:pt>
    <dgm:pt modelId="{DC6036A8-CCA0-49D9-90B0-BF92B9D8EC0B}" type="sibTrans" cxnId="{8247B454-B96F-4E0B-B769-F0B2D4A783F2}">
      <dgm:prSet/>
      <dgm:spPr/>
      <dgm:t>
        <a:bodyPr/>
        <a:lstStyle/>
        <a:p>
          <a:endParaRPr lang="es-CL"/>
        </a:p>
      </dgm:t>
    </dgm:pt>
    <dgm:pt modelId="{EB91BBE8-A11D-4036-B0EE-BC2988DE4796}">
      <dgm:prSet/>
      <dgm:spPr/>
      <dgm:t>
        <a:bodyPr/>
        <a:lstStyle/>
        <a:p>
          <a:pPr rtl="0"/>
          <a:r>
            <a:rPr kumimoji="0" lang="es-CL" b="0" i="1" u="none" strike="noStrike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Referente 2</a:t>
          </a:r>
          <a:endParaRPr lang="es-CL" dirty="0"/>
        </a:p>
      </dgm:t>
    </dgm:pt>
    <dgm:pt modelId="{2182840D-DF6A-4615-B13E-C6D58402C68E}" type="parTrans" cxnId="{A1F86E8F-E7DF-41D9-BB08-D82C1A7F545E}">
      <dgm:prSet/>
      <dgm:spPr/>
      <dgm:t>
        <a:bodyPr/>
        <a:lstStyle/>
        <a:p>
          <a:endParaRPr lang="es-CL"/>
        </a:p>
      </dgm:t>
    </dgm:pt>
    <dgm:pt modelId="{F0489747-41A5-4336-A426-5025DE5C4E5C}" type="sibTrans" cxnId="{A1F86E8F-E7DF-41D9-BB08-D82C1A7F545E}">
      <dgm:prSet/>
      <dgm:spPr/>
      <dgm:t>
        <a:bodyPr/>
        <a:lstStyle/>
        <a:p>
          <a:endParaRPr lang="es-CL"/>
        </a:p>
      </dgm:t>
    </dgm:pt>
    <dgm:pt modelId="{DC83566B-4FF3-4A07-9FE0-88BF66D8BEBB}">
      <dgm:prSet/>
      <dgm:spPr/>
      <dgm:t>
        <a:bodyPr/>
        <a:lstStyle/>
        <a:p>
          <a:pPr rtl="0"/>
          <a:r>
            <a:rPr kumimoji="0" lang="es-CL" b="0" i="0" u="none" strike="noStrike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Unidad, Dpto.</a:t>
          </a:r>
          <a:endParaRPr lang="es-CL" i="0" dirty="0"/>
        </a:p>
      </dgm:t>
    </dgm:pt>
    <dgm:pt modelId="{144D9FF9-34CB-4F43-9FA1-9F67DC16F211}" type="sibTrans" cxnId="{BCE39A0A-1B6B-4D82-9ECF-121D35D8857D}">
      <dgm:prSet/>
      <dgm:spPr/>
      <dgm:t>
        <a:bodyPr/>
        <a:lstStyle/>
        <a:p>
          <a:endParaRPr lang="es-CL"/>
        </a:p>
      </dgm:t>
    </dgm:pt>
    <dgm:pt modelId="{8B679DF3-8A06-40BF-8F37-62684AA8D781}" type="parTrans" cxnId="{BCE39A0A-1B6B-4D82-9ECF-121D35D8857D}">
      <dgm:prSet/>
      <dgm:spPr/>
      <dgm:t>
        <a:bodyPr/>
        <a:lstStyle/>
        <a:p>
          <a:endParaRPr lang="es-CL"/>
        </a:p>
      </dgm:t>
    </dgm:pt>
    <dgm:pt modelId="{77012AA3-F101-4509-81D9-391D7DE15CA3}">
      <dgm:prSet/>
      <dgm:spPr/>
      <dgm:t>
        <a:bodyPr/>
        <a:lstStyle/>
        <a:p>
          <a:pPr rtl="0"/>
          <a:r>
            <a:rPr kumimoji="0" lang="es-CL" b="0" i="1" u="none" strike="noStrike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Referente 1</a:t>
          </a:r>
          <a:endParaRPr lang="es-CL" dirty="0"/>
        </a:p>
      </dgm:t>
    </dgm:pt>
    <dgm:pt modelId="{00DA9D2B-20D5-49E2-933B-29D576BAEE3F}" type="parTrans" cxnId="{A4E81019-E4BF-451D-945D-B8ED21E0F1A1}">
      <dgm:prSet/>
      <dgm:spPr/>
      <dgm:t>
        <a:bodyPr/>
        <a:lstStyle/>
        <a:p>
          <a:endParaRPr lang="es-CL"/>
        </a:p>
      </dgm:t>
    </dgm:pt>
    <dgm:pt modelId="{3EB6E179-A8B6-4B6E-8963-CEA6E8AED28F}" type="sibTrans" cxnId="{A4E81019-E4BF-451D-945D-B8ED21E0F1A1}">
      <dgm:prSet/>
      <dgm:spPr/>
      <dgm:t>
        <a:bodyPr/>
        <a:lstStyle/>
        <a:p>
          <a:endParaRPr lang="es-CL"/>
        </a:p>
      </dgm:t>
    </dgm:pt>
    <dgm:pt modelId="{FA062F6A-F2B4-4C95-91A5-4B4AABB33689}">
      <dgm:prSet/>
      <dgm:spPr/>
      <dgm:t>
        <a:bodyPr/>
        <a:lstStyle/>
        <a:p>
          <a:pPr rtl="0"/>
          <a:r>
            <a:rPr kumimoji="0" lang="es-CL" b="0" i="1" u="none" strike="noStrike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Referente 3</a:t>
          </a:r>
          <a:endParaRPr lang="es-CL" dirty="0"/>
        </a:p>
      </dgm:t>
    </dgm:pt>
    <dgm:pt modelId="{06708A80-9684-4E03-9669-04E76E4B8AC4}" type="parTrans" cxnId="{150F05FF-EECB-4577-8237-CD01BBDF2EBC}">
      <dgm:prSet/>
      <dgm:spPr/>
      <dgm:t>
        <a:bodyPr/>
        <a:lstStyle/>
        <a:p>
          <a:endParaRPr lang="es-CL"/>
        </a:p>
      </dgm:t>
    </dgm:pt>
    <dgm:pt modelId="{D6BB0094-73BA-46B0-A045-F7DEC93BCA0A}" type="sibTrans" cxnId="{150F05FF-EECB-4577-8237-CD01BBDF2EBC}">
      <dgm:prSet/>
      <dgm:spPr/>
      <dgm:t>
        <a:bodyPr/>
        <a:lstStyle/>
        <a:p>
          <a:endParaRPr lang="es-CL"/>
        </a:p>
      </dgm:t>
    </dgm:pt>
    <dgm:pt modelId="{86497D95-5403-45CE-804E-DA38E92FC18C}">
      <dgm:prSet/>
      <dgm:spPr/>
      <dgm:t>
        <a:bodyPr/>
        <a:lstStyle/>
        <a:p>
          <a:pPr marR="0" rtl="0" eaLnBrk="1" fontAlgn="base" latinLnBrk="0" hangingPunct="1">
            <a:buClr>
              <a:schemeClr val="bg1"/>
            </a:buClr>
            <a:buSzTx/>
            <a:buFont typeface="Arial" pitchFamily="34" charset="0"/>
            <a:tabLst/>
          </a:pPr>
          <a:r>
            <a:rPr lang="es-ES_tradnl" dirty="0" smtClean="0"/>
            <a:t>Unidad, Dpto.</a:t>
          </a:r>
          <a:endParaRPr lang="es-CL" dirty="0"/>
        </a:p>
      </dgm:t>
    </dgm:pt>
    <dgm:pt modelId="{C47595C0-97C0-411C-B2EE-71F6FA788D43}" type="sibTrans" cxnId="{A7788B41-C881-4687-8825-5D90128385DC}">
      <dgm:prSet/>
      <dgm:spPr/>
      <dgm:t>
        <a:bodyPr/>
        <a:lstStyle/>
        <a:p>
          <a:endParaRPr lang="es-CL"/>
        </a:p>
      </dgm:t>
    </dgm:pt>
    <dgm:pt modelId="{4527F5A0-141D-4A5E-A894-4346BC69A324}" type="parTrans" cxnId="{A7788B41-C881-4687-8825-5D90128385DC}">
      <dgm:prSet/>
      <dgm:spPr/>
      <dgm:t>
        <a:bodyPr/>
        <a:lstStyle/>
        <a:p>
          <a:endParaRPr lang="es-CL" dirty="0"/>
        </a:p>
      </dgm:t>
    </dgm:pt>
    <dgm:pt modelId="{6A39470D-70FA-4FEE-8789-55DF0AB21036}" type="pres">
      <dgm:prSet presAssocID="{3F4A589A-5F59-4111-B84F-22F5AA81954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0EA43207-9C84-4B4A-8A19-BBFDE57C2940}" type="pres">
      <dgm:prSet presAssocID="{71BA9D09-F5BD-4D90-BA5B-E7D905FE94CA}" presName="hierRoot1" presStyleCnt="0">
        <dgm:presLayoutVars>
          <dgm:hierBranch val="init"/>
        </dgm:presLayoutVars>
      </dgm:prSet>
      <dgm:spPr/>
    </dgm:pt>
    <dgm:pt modelId="{0C2F9621-F0B7-47E6-AE8D-94F2996A2465}" type="pres">
      <dgm:prSet presAssocID="{71BA9D09-F5BD-4D90-BA5B-E7D905FE94CA}" presName="rootComposite1" presStyleCnt="0"/>
      <dgm:spPr/>
    </dgm:pt>
    <dgm:pt modelId="{94BF6CC1-26F8-4FBE-A344-BBA2C097C4C9}" type="pres">
      <dgm:prSet presAssocID="{71BA9D09-F5BD-4D90-BA5B-E7D905FE94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D371DFB-3C74-4735-BEB8-D86B131DC044}" type="pres">
      <dgm:prSet presAssocID="{71BA9D09-F5BD-4D90-BA5B-E7D905FE94CA}" presName="rootConnector1" presStyleLbl="node1" presStyleIdx="0" presStyleCnt="0"/>
      <dgm:spPr/>
      <dgm:t>
        <a:bodyPr/>
        <a:lstStyle/>
        <a:p>
          <a:endParaRPr lang="es-CL"/>
        </a:p>
      </dgm:t>
    </dgm:pt>
    <dgm:pt modelId="{D32E1516-1E0A-460D-933E-B379810EA885}" type="pres">
      <dgm:prSet presAssocID="{71BA9D09-F5BD-4D90-BA5B-E7D905FE94CA}" presName="hierChild2" presStyleCnt="0"/>
      <dgm:spPr/>
    </dgm:pt>
    <dgm:pt modelId="{85C9BFF3-8D51-40C7-9DA0-4F9E604E3CB9}" type="pres">
      <dgm:prSet presAssocID="{4527F5A0-141D-4A5E-A894-4346BC69A324}" presName="Name37" presStyleLbl="parChTrans1D2" presStyleIdx="0" presStyleCnt="4"/>
      <dgm:spPr/>
      <dgm:t>
        <a:bodyPr/>
        <a:lstStyle/>
        <a:p>
          <a:endParaRPr lang="es-CL"/>
        </a:p>
      </dgm:t>
    </dgm:pt>
    <dgm:pt modelId="{5AA6BC34-6C59-4038-87A7-24E86E5915CF}" type="pres">
      <dgm:prSet presAssocID="{86497D95-5403-45CE-804E-DA38E92FC18C}" presName="hierRoot2" presStyleCnt="0">
        <dgm:presLayoutVars>
          <dgm:hierBranch val="init"/>
        </dgm:presLayoutVars>
      </dgm:prSet>
      <dgm:spPr/>
    </dgm:pt>
    <dgm:pt modelId="{A6E6D781-D143-45AE-9F20-DB23176DDE09}" type="pres">
      <dgm:prSet presAssocID="{86497D95-5403-45CE-804E-DA38E92FC18C}" presName="rootComposite" presStyleCnt="0"/>
      <dgm:spPr/>
    </dgm:pt>
    <dgm:pt modelId="{17821A11-1F37-4662-AC87-8B32248BC30D}" type="pres">
      <dgm:prSet presAssocID="{86497D95-5403-45CE-804E-DA38E92FC18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DF808F3-7C11-4BFD-94A9-403A409CB2B7}" type="pres">
      <dgm:prSet presAssocID="{86497D95-5403-45CE-804E-DA38E92FC18C}" presName="rootConnector" presStyleLbl="node2" presStyleIdx="0" presStyleCnt="4"/>
      <dgm:spPr/>
      <dgm:t>
        <a:bodyPr/>
        <a:lstStyle/>
        <a:p>
          <a:endParaRPr lang="es-CL"/>
        </a:p>
      </dgm:t>
    </dgm:pt>
    <dgm:pt modelId="{BDF83890-FBE6-46B8-A22D-5E4CCC1AC081}" type="pres">
      <dgm:prSet presAssocID="{86497D95-5403-45CE-804E-DA38E92FC18C}" presName="hierChild4" presStyleCnt="0"/>
      <dgm:spPr/>
    </dgm:pt>
    <dgm:pt modelId="{A9CAF0D2-10FB-488E-917B-0C7D40DE1A83}" type="pres">
      <dgm:prSet presAssocID="{00DA9D2B-20D5-49E2-933B-29D576BAEE3F}" presName="Name37" presStyleLbl="parChTrans1D3" presStyleIdx="0" presStyleCnt="3"/>
      <dgm:spPr/>
      <dgm:t>
        <a:bodyPr/>
        <a:lstStyle/>
        <a:p>
          <a:endParaRPr lang="es-CL"/>
        </a:p>
      </dgm:t>
    </dgm:pt>
    <dgm:pt modelId="{BD014A4E-711A-408C-91CD-BC201DFBC350}" type="pres">
      <dgm:prSet presAssocID="{77012AA3-F101-4509-81D9-391D7DE15CA3}" presName="hierRoot2" presStyleCnt="0">
        <dgm:presLayoutVars>
          <dgm:hierBranch val="init"/>
        </dgm:presLayoutVars>
      </dgm:prSet>
      <dgm:spPr/>
    </dgm:pt>
    <dgm:pt modelId="{E9C184A6-FAD9-46F0-9135-53079392C6A2}" type="pres">
      <dgm:prSet presAssocID="{77012AA3-F101-4509-81D9-391D7DE15CA3}" presName="rootComposite" presStyleCnt="0"/>
      <dgm:spPr/>
    </dgm:pt>
    <dgm:pt modelId="{CA95AA03-3212-4871-B00C-2DDED7E72E3D}" type="pres">
      <dgm:prSet presAssocID="{77012AA3-F101-4509-81D9-391D7DE15CA3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43A69F3-6628-425B-98E4-0B23EC3293C8}" type="pres">
      <dgm:prSet presAssocID="{77012AA3-F101-4509-81D9-391D7DE15CA3}" presName="rootConnector" presStyleLbl="node3" presStyleIdx="0" presStyleCnt="3"/>
      <dgm:spPr/>
      <dgm:t>
        <a:bodyPr/>
        <a:lstStyle/>
        <a:p>
          <a:endParaRPr lang="es-CL"/>
        </a:p>
      </dgm:t>
    </dgm:pt>
    <dgm:pt modelId="{97A04CAA-5C31-40D3-BBDC-568C97BF7196}" type="pres">
      <dgm:prSet presAssocID="{77012AA3-F101-4509-81D9-391D7DE15CA3}" presName="hierChild4" presStyleCnt="0"/>
      <dgm:spPr/>
    </dgm:pt>
    <dgm:pt modelId="{B2F8C284-03C3-434E-8E7E-708CA39393D5}" type="pres">
      <dgm:prSet presAssocID="{F58EFE66-6470-4015-809E-F990598ECD7F}" presName="Name37" presStyleLbl="parChTrans1D4" presStyleIdx="0" presStyleCnt="2"/>
      <dgm:spPr/>
      <dgm:t>
        <a:bodyPr/>
        <a:lstStyle/>
        <a:p>
          <a:endParaRPr lang="es-CL"/>
        </a:p>
      </dgm:t>
    </dgm:pt>
    <dgm:pt modelId="{A3599EA8-FCC2-450D-8900-9C8795F7A482}" type="pres">
      <dgm:prSet presAssocID="{546C64CF-B3DD-49AD-832A-6DA6DA216CD9}" presName="hierRoot2" presStyleCnt="0">
        <dgm:presLayoutVars>
          <dgm:hierBranch val="init"/>
        </dgm:presLayoutVars>
      </dgm:prSet>
      <dgm:spPr/>
    </dgm:pt>
    <dgm:pt modelId="{A0CCD89C-ABC2-43AD-9575-D7945965679B}" type="pres">
      <dgm:prSet presAssocID="{546C64CF-B3DD-49AD-832A-6DA6DA216CD9}" presName="rootComposite" presStyleCnt="0"/>
      <dgm:spPr/>
    </dgm:pt>
    <dgm:pt modelId="{F255AD08-B434-4128-B07D-D13D755B434B}" type="pres">
      <dgm:prSet presAssocID="{546C64CF-B3DD-49AD-832A-6DA6DA216CD9}" presName="rootText" presStyleLbl="node4" presStyleIdx="0" presStyleCnt="2" custLinFactNeighborX="-2335" custLinFactNeighborY="-172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F64A0DE-228E-486A-A221-95AD0FB11128}" type="pres">
      <dgm:prSet presAssocID="{546C64CF-B3DD-49AD-832A-6DA6DA216CD9}" presName="rootConnector" presStyleLbl="node4" presStyleIdx="0" presStyleCnt="2"/>
      <dgm:spPr/>
      <dgm:t>
        <a:bodyPr/>
        <a:lstStyle/>
        <a:p>
          <a:endParaRPr lang="es-CL"/>
        </a:p>
      </dgm:t>
    </dgm:pt>
    <dgm:pt modelId="{BB265873-6120-4165-A195-12D4643B64F5}" type="pres">
      <dgm:prSet presAssocID="{546C64CF-B3DD-49AD-832A-6DA6DA216CD9}" presName="hierChild4" presStyleCnt="0"/>
      <dgm:spPr/>
    </dgm:pt>
    <dgm:pt modelId="{86D20429-FDB4-4A1C-AE53-7F72616C1C76}" type="pres">
      <dgm:prSet presAssocID="{546C64CF-B3DD-49AD-832A-6DA6DA216CD9}" presName="hierChild5" presStyleCnt="0"/>
      <dgm:spPr/>
    </dgm:pt>
    <dgm:pt modelId="{3AE6ECFF-0C26-4DFB-9DBA-85B593CCB97A}" type="pres">
      <dgm:prSet presAssocID="{1D3BE059-AE23-4756-9A86-B8DF586B1524}" presName="Name37" presStyleLbl="parChTrans1D4" presStyleIdx="1" presStyleCnt="2"/>
      <dgm:spPr/>
      <dgm:t>
        <a:bodyPr/>
        <a:lstStyle/>
        <a:p>
          <a:endParaRPr lang="es-CL"/>
        </a:p>
      </dgm:t>
    </dgm:pt>
    <dgm:pt modelId="{9CBFA73F-222A-4133-AACB-1BB75785C267}" type="pres">
      <dgm:prSet presAssocID="{5DE022B6-5FE6-49DC-8B84-D04A5BE3AC6C}" presName="hierRoot2" presStyleCnt="0">
        <dgm:presLayoutVars>
          <dgm:hierBranch val="init"/>
        </dgm:presLayoutVars>
      </dgm:prSet>
      <dgm:spPr/>
    </dgm:pt>
    <dgm:pt modelId="{58107B40-F880-42BC-BDE5-6AC4458A2B4F}" type="pres">
      <dgm:prSet presAssocID="{5DE022B6-5FE6-49DC-8B84-D04A5BE3AC6C}" presName="rootComposite" presStyleCnt="0"/>
      <dgm:spPr/>
    </dgm:pt>
    <dgm:pt modelId="{A79D60F7-13DC-42DD-9D88-EAFC0204230A}" type="pres">
      <dgm:prSet presAssocID="{5DE022B6-5FE6-49DC-8B84-D04A5BE3AC6C}" presName="rootText" presStyleLbl="node4" presStyleIdx="1" presStyleCnt="2" custLinFactNeighborX="-359" custLinFactNeighborY="1198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BE72F3BD-DD7A-4E1F-A1FF-C57A1C243531}" type="pres">
      <dgm:prSet presAssocID="{5DE022B6-5FE6-49DC-8B84-D04A5BE3AC6C}" presName="rootConnector" presStyleLbl="node4" presStyleIdx="1" presStyleCnt="2"/>
      <dgm:spPr/>
      <dgm:t>
        <a:bodyPr/>
        <a:lstStyle/>
        <a:p>
          <a:endParaRPr lang="es-CL"/>
        </a:p>
      </dgm:t>
    </dgm:pt>
    <dgm:pt modelId="{2156B415-6CE3-488B-AEFC-414BC68E49FD}" type="pres">
      <dgm:prSet presAssocID="{5DE022B6-5FE6-49DC-8B84-D04A5BE3AC6C}" presName="hierChild4" presStyleCnt="0"/>
      <dgm:spPr/>
    </dgm:pt>
    <dgm:pt modelId="{D4B96435-ABAD-472B-BE57-9CFF0DB4FB5F}" type="pres">
      <dgm:prSet presAssocID="{5DE022B6-5FE6-49DC-8B84-D04A5BE3AC6C}" presName="hierChild5" presStyleCnt="0"/>
      <dgm:spPr/>
    </dgm:pt>
    <dgm:pt modelId="{FFE97B97-168E-42F5-B0E1-34AC1ACB69FD}" type="pres">
      <dgm:prSet presAssocID="{77012AA3-F101-4509-81D9-391D7DE15CA3}" presName="hierChild5" presStyleCnt="0"/>
      <dgm:spPr/>
    </dgm:pt>
    <dgm:pt modelId="{742863B7-2929-4D90-8682-3E1EFB4D79F3}" type="pres">
      <dgm:prSet presAssocID="{2182840D-DF6A-4615-B13E-C6D58402C68E}" presName="Name37" presStyleLbl="parChTrans1D3" presStyleIdx="1" presStyleCnt="3"/>
      <dgm:spPr/>
      <dgm:t>
        <a:bodyPr/>
        <a:lstStyle/>
        <a:p>
          <a:endParaRPr lang="es-CL"/>
        </a:p>
      </dgm:t>
    </dgm:pt>
    <dgm:pt modelId="{B87B6B68-BAD4-42D6-98C2-06051379F61C}" type="pres">
      <dgm:prSet presAssocID="{EB91BBE8-A11D-4036-B0EE-BC2988DE4796}" presName="hierRoot2" presStyleCnt="0">
        <dgm:presLayoutVars>
          <dgm:hierBranch val="init"/>
        </dgm:presLayoutVars>
      </dgm:prSet>
      <dgm:spPr/>
    </dgm:pt>
    <dgm:pt modelId="{5A44568D-F9B1-4E02-9D98-314AE845A0F7}" type="pres">
      <dgm:prSet presAssocID="{EB91BBE8-A11D-4036-B0EE-BC2988DE4796}" presName="rootComposite" presStyleCnt="0"/>
      <dgm:spPr/>
    </dgm:pt>
    <dgm:pt modelId="{2EDE6E03-35DC-4C68-991F-576A7F97ABCE}" type="pres">
      <dgm:prSet presAssocID="{EB91BBE8-A11D-4036-B0EE-BC2988DE4796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B8495CF7-2A0D-4BBF-967C-0B822D2EBB24}" type="pres">
      <dgm:prSet presAssocID="{EB91BBE8-A11D-4036-B0EE-BC2988DE4796}" presName="rootConnector" presStyleLbl="node3" presStyleIdx="1" presStyleCnt="3"/>
      <dgm:spPr/>
      <dgm:t>
        <a:bodyPr/>
        <a:lstStyle/>
        <a:p>
          <a:endParaRPr lang="es-CL"/>
        </a:p>
      </dgm:t>
    </dgm:pt>
    <dgm:pt modelId="{1A065E5F-22A1-4A50-BB07-723C150148DF}" type="pres">
      <dgm:prSet presAssocID="{EB91BBE8-A11D-4036-B0EE-BC2988DE4796}" presName="hierChild4" presStyleCnt="0"/>
      <dgm:spPr/>
    </dgm:pt>
    <dgm:pt modelId="{B1B76352-1FCC-4707-A59B-FB439476BBAD}" type="pres">
      <dgm:prSet presAssocID="{EB91BBE8-A11D-4036-B0EE-BC2988DE4796}" presName="hierChild5" presStyleCnt="0"/>
      <dgm:spPr/>
    </dgm:pt>
    <dgm:pt modelId="{9456E4B0-9969-44A1-9E7B-C654334E7B01}" type="pres">
      <dgm:prSet presAssocID="{06708A80-9684-4E03-9669-04E76E4B8AC4}" presName="Name37" presStyleLbl="parChTrans1D3" presStyleIdx="2" presStyleCnt="3"/>
      <dgm:spPr/>
      <dgm:t>
        <a:bodyPr/>
        <a:lstStyle/>
        <a:p>
          <a:endParaRPr lang="es-CL"/>
        </a:p>
      </dgm:t>
    </dgm:pt>
    <dgm:pt modelId="{97E13119-4EF0-4720-A674-37FC7D9ED109}" type="pres">
      <dgm:prSet presAssocID="{FA062F6A-F2B4-4C95-91A5-4B4AABB33689}" presName="hierRoot2" presStyleCnt="0">
        <dgm:presLayoutVars>
          <dgm:hierBranch val="init"/>
        </dgm:presLayoutVars>
      </dgm:prSet>
      <dgm:spPr/>
    </dgm:pt>
    <dgm:pt modelId="{7F1F26BF-1F22-4DD9-B8FD-4EFA4E286FFE}" type="pres">
      <dgm:prSet presAssocID="{FA062F6A-F2B4-4C95-91A5-4B4AABB33689}" presName="rootComposite" presStyleCnt="0"/>
      <dgm:spPr/>
    </dgm:pt>
    <dgm:pt modelId="{F172E647-F9DA-4BF8-9D0F-B57EEF25D0AE}" type="pres">
      <dgm:prSet presAssocID="{FA062F6A-F2B4-4C95-91A5-4B4AABB33689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F862EE8-741D-4F48-B1FD-B9315A3DE644}" type="pres">
      <dgm:prSet presAssocID="{FA062F6A-F2B4-4C95-91A5-4B4AABB33689}" presName="rootConnector" presStyleLbl="node3" presStyleIdx="2" presStyleCnt="3"/>
      <dgm:spPr/>
      <dgm:t>
        <a:bodyPr/>
        <a:lstStyle/>
        <a:p>
          <a:endParaRPr lang="es-CL"/>
        </a:p>
      </dgm:t>
    </dgm:pt>
    <dgm:pt modelId="{09AEBBA7-DC08-4243-BF80-ED625CB56978}" type="pres">
      <dgm:prSet presAssocID="{FA062F6A-F2B4-4C95-91A5-4B4AABB33689}" presName="hierChild4" presStyleCnt="0"/>
      <dgm:spPr/>
    </dgm:pt>
    <dgm:pt modelId="{4702A9D9-B021-4025-A0AC-941C32F25AB2}" type="pres">
      <dgm:prSet presAssocID="{FA062F6A-F2B4-4C95-91A5-4B4AABB33689}" presName="hierChild5" presStyleCnt="0"/>
      <dgm:spPr/>
    </dgm:pt>
    <dgm:pt modelId="{107EB5FD-A40C-4565-8849-24628DE60ECC}" type="pres">
      <dgm:prSet presAssocID="{86497D95-5403-45CE-804E-DA38E92FC18C}" presName="hierChild5" presStyleCnt="0"/>
      <dgm:spPr/>
    </dgm:pt>
    <dgm:pt modelId="{C3A7C817-2D30-406C-86C0-2AF611ABD46E}" type="pres">
      <dgm:prSet presAssocID="{8B679DF3-8A06-40BF-8F37-62684AA8D781}" presName="Name37" presStyleLbl="parChTrans1D2" presStyleIdx="1" presStyleCnt="4"/>
      <dgm:spPr/>
      <dgm:t>
        <a:bodyPr/>
        <a:lstStyle/>
        <a:p>
          <a:endParaRPr lang="es-CL"/>
        </a:p>
      </dgm:t>
    </dgm:pt>
    <dgm:pt modelId="{BFE241A8-AC5B-486E-95B8-325C6A9869B9}" type="pres">
      <dgm:prSet presAssocID="{DC83566B-4FF3-4A07-9FE0-88BF66D8BEBB}" presName="hierRoot2" presStyleCnt="0">
        <dgm:presLayoutVars>
          <dgm:hierBranch val="init"/>
        </dgm:presLayoutVars>
      </dgm:prSet>
      <dgm:spPr/>
    </dgm:pt>
    <dgm:pt modelId="{A3DA573C-A0EC-4245-A4C0-2544AE8FF255}" type="pres">
      <dgm:prSet presAssocID="{DC83566B-4FF3-4A07-9FE0-88BF66D8BEBB}" presName="rootComposite" presStyleCnt="0"/>
      <dgm:spPr/>
    </dgm:pt>
    <dgm:pt modelId="{0BDEBDCB-7806-4412-BE5E-A124A5782393}" type="pres">
      <dgm:prSet presAssocID="{DC83566B-4FF3-4A07-9FE0-88BF66D8BEB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9DB542F-5AB9-4F89-80CE-ABF45F430D53}" type="pres">
      <dgm:prSet presAssocID="{DC83566B-4FF3-4A07-9FE0-88BF66D8BEBB}" presName="rootConnector" presStyleLbl="node2" presStyleIdx="1" presStyleCnt="4"/>
      <dgm:spPr/>
      <dgm:t>
        <a:bodyPr/>
        <a:lstStyle/>
        <a:p>
          <a:endParaRPr lang="es-CL"/>
        </a:p>
      </dgm:t>
    </dgm:pt>
    <dgm:pt modelId="{1B89E311-FC9C-4FD3-93D5-403B176E76B3}" type="pres">
      <dgm:prSet presAssocID="{DC83566B-4FF3-4A07-9FE0-88BF66D8BEBB}" presName="hierChild4" presStyleCnt="0"/>
      <dgm:spPr/>
    </dgm:pt>
    <dgm:pt modelId="{EAECC37E-29D7-4DF5-ADA8-F4A36910DA8D}" type="pres">
      <dgm:prSet presAssocID="{DC83566B-4FF3-4A07-9FE0-88BF66D8BEBB}" presName="hierChild5" presStyleCnt="0"/>
      <dgm:spPr/>
    </dgm:pt>
    <dgm:pt modelId="{1B45DBCA-5011-41CB-8BFA-199E6F51EFB4}" type="pres">
      <dgm:prSet presAssocID="{4DD982D7-A911-453E-870C-3F2B550039AC}" presName="Name37" presStyleLbl="parChTrans1D2" presStyleIdx="2" presStyleCnt="4"/>
      <dgm:spPr/>
      <dgm:t>
        <a:bodyPr/>
        <a:lstStyle/>
        <a:p>
          <a:endParaRPr lang="es-CL"/>
        </a:p>
      </dgm:t>
    </dgm:pt>
    <dgm:pt modelId="{9D3EA10F-1962-4451-9DB5-42537465442F}" type="pres">
      <dgm:prSet presAssocID="{C53E4F59-62BB-4AEA-8223-6D5A4EA13CEA}" presName="hierRoot2" presStyleCnt="0">
        <dgm:presLayoutVars>
          <dgm:hierBranch val="init"/>
        </dgm:presLayoutVars>
      </dgm:prSet>
      <dgm:spPr/>
    </dgm:pt>
    <dgm:pt modelId="{3E34CDB1-1CF8-40A5-946D-2EE5D1CC7031}" type="pres">
      <dgm:prSet presAssocID="{C53E4F59-62BB-4AEA-8223-6D5A4EA13CEA}" presName="rootComposite" presStyleCnt="0"/>
      <dgm:spPr/>
    </dgm:pt>
    <dgm:pt modelId="{7193A06E-4D1F-4C08-958B-991716258D59}" type="pres">
      <dgm:prSet presAssocID="{C53E4F59-62BB-4AEA-8223-6D5A4EA13CE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1705DE7-40DD-40CB-A56E-07E4092F1B7A}" type="pres">
      <dgm:prSet presAssocID="{C53E4F59-62BB-4AEA-8223-6D5A4EA13CEA}" presName="rootConnector" presStyleLbl="node2" presStyleIdx="2" presStyleCnt="4"/>
      <dgm:spPr/>
      <dgm:t>
        <a:bodyPr/>
        <a:lstStyle/>
        <a:p>
          <a:endParaRPr lang="es-CL"/>
        </a:p>
      </dgm:t>
    </dgm:pt>
    <dgm:pt modelId="{7DBC33B5-4B78-48E8-91BD-71662726A422}" type="pres">
      <dgm:prSet presAssocID="{C53E4F59-62BB-4AEA-8223-6D5A4EA13CEA}" presName="hierChild4" presStyleCnt="0"/>
      <dgm:spPr/>
    </dgm:pt>
    <dgm:pt modelId="{696B30F9-9943-4D58-92AA-3D3C818EA3B1}" type="pres">
      <dgm:prSet presAssocID="{C53E4F59-62BB-4AEA-8223-6D5A4EA13CEA}" presName="hierChild5" presStyleCnt="0"/>
      <dgm:spPr/>
    </dgm:pt>
    <dgm:pt modelId="{0FB97DB4-027F-47E9-8134-F70E3C7D5202}" type="pres">
      <dgm:prSet presAssocID="{EB57FAE5-8D00-4F5B-9731-7EA844D9C691}" presName="Name37" presStyleLbl="parChTrans1D2" presStyleIdx="3" presStyleCnt="4"/>
      <dgm:spPr/>
      <dgm:t>
        <a:bodyPr/>
        <a:lstStyle/>
        <a:p>
          <a:endParaRPr lang="es-CL"/>
        </a:p>
      </dgm:t>
    </dgm:pt>
    <dgm:pt modelId="{B9E44388-7C6E-426D-98D2-661DADD00CC1}" type="pres">
      <dgm:prSet presAssocID="{7C9330D8-C5A5-4111-B891-5C0C10D571A1}" presName="hierRoot2" presStyleCnt="0">
        <dgm:presLayoutVars>
          <dgm:hierBranch val="init"/>
        </dgm:presLayoutVars>
      </dgm:prSet>
      <dgm:spPr/>
    </dgm:pt>
    <dgm:pt modelId="{CC525647-C590-43B3-A0A2-B3D9C15C4967}" type="pres">
      <dgm:prSet presAssocID="{7C9330D8-C5A5-4111-B891-5C0C10D571A1}" presName="rootComposite" presStyleCnt="0"/>
      <dgm:spPr/>
    </dgm:pt>
    <dgm:pt modelId="{3B991866-ADF6-4F30-A7BA-DE4EF52EF286}" type="pres">
      <dgm:prSet presAssocID="{7C9330D8-C5A5-4111-B891-5C0C10D571A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BED22A72-7CAC-4AE4-9167-08480339F766}" type="pres">
      <dgm:prSet presAssocID="{7C9330D8-C5A5-4111-B891-5C0C10D571A1}" presName="rootConnector" presStyleLbl="node2" presStyleIdx="3" presStyleCnt="4"/>
      <dgm:spPr/>
      <dgm:t>
        <a:bodyPr/>
        <a:lstStyle/>
        <a:p>
          <a:endParaRPr lang="es-CL"/>
        </a:p>
      </dgm:t>
    </dgm:pt>
    <dgm:pt modelId="{206DAF93-797E-45FC-B0A4-266415D04833}" type="pres">
      <dgm:prSet presAssocID="{7C9330D8-C5A5-4111-B891-5C0C10D571A1}" presName="hierChild4" presStyleCnt="0"/>
      <dgm:spPr/>
    </dgm:pt>
    <dgm:pt modelId="{871ED64B-D892-4531-BDE1-6B5B47466AE0}" type="pres">
      <dgm:prSet presAssocID="{7C9330D8-C5A5-4111-B891-5C0C10D571A1}" presName="hierChild5" presStyleCnt="0"/>
      <dgm:spPr/>
    </dgm:pt>
    <dgm:pt modelId="{4664B73E-4737-416F-82B0-99F2E70D6559}" type="pres">
      <dgm:prSet presAssocID="{71BA9D09-F5BD-4D90-BA5B-E7D905FE94CA}" presName="hierChild3" presStyleCnt="0"/>
      <dgm:spPr/>
    </dgm:pt>
  </dgm:ptLst>
  <dgm:cxnLst>
    <dgm:cxn modelId="{7BDDE319-AEEB-4A9A-9258-39C479078130}" type="presOf" srcId="{86497D95-5403-45CE-804E-DA38E92FC18C}" destId="{8DF808F3-7C11-4BFD-94A9-403A409CB2B7}" srcOrd="1" destOrd="0" presId="urn:microsoft.com/office/officeart/2005/8/layout/orgChart1"/>
    <dgm:cxn modelId="{FDF0083F-8A24-4725-AE6E-34A4F485C6C7}" type="presOf" srcId="{71BA9D09-F5BD-4D90-BA5B-E7D905FE94CA}" destId="{2D371DFB-3C74-4735-BEB8-D86B131DC044}" srcOrd="1" destOrd="0" presId="urn:microsoft.com/office/officeart/2005/8/layout/orgChart1"/>
    <dgm:cxn modelId="{FDE3F579-088E-4404-8632-F72A3F27D80B}" srcId="{71BA9D09-F5BD-4D90-BA5B-E7D905FE94CA}" destId="{C53E4F59-62BB-4AEA-8223-6D5A4EA13CEA}" srcOrd="2" destOrd="0" parTransId="{4DD982D7-A911-453E-870C-3F2B550039AC}" sibTransId="{A93DE1E9-5735-4B06-9032-D1EADE71CD1A}"/>
    <dgm:cxn modelId="{645DF5CF-6C88-4CB3-A0F9-C32332EB6425}" type="presOf" srcId="{C53E4F59-62BB-4AEA-8223-6D5A4EA13CEA}" destId="{E1705DE7-40DD-40CB-A56E-07E4092F1B7A}" srcOrd="1" destOrd="0" presId="urn:microsoft.com/office/officeart/2005/8/layout/orgChart1"/>
    <dgm:cxn modelId="{ECB24B3D-3A93-486D-8E7E-3C9C7E68A2F8}" type="presOf" srcId="{546C64CF-B3DD-49AD-832A-6DA6DA216CD9}" destId="{F255AD08-B434-4128-B07D-D13D755B434B}" srcOrd="0" destOrd="0" presId="urn:microsoft.com/office/officeart/2005/8/layout/orgChart1"/>
    <dgm:cxn modelId="{F6A4DEDE-9CED-4C93-A942-2928E8396FB8}" srcId="{77012AA3-F101-4509-81D9-391D7DE15CA3}" destId="{546C64CF-B3DD-49AD-832A-6DA6DA216CD9}" srcOrd="0" destOrd="0" parTransId="{F58EFE66-6470-4015-809E-F990598ECD7F}" sibTransId="{020BEB40-0187-43B8-909B-5A5943CF5516}"/>
    <dgm:cxn modelId="{4F06477F-BD27-4C4D-B196-6D0437EF0541}" type="presOf" srcId="{FA062F6A-F2B4-4C95-91A5-4B4AABB33689}" destId="{F172E647-F9DA-4BF8-9D0F-B57EEF25D0AE}" srcOrd="0" destOrd="0" presId="urn:microsoft.com/office/officeart/2005/8/layout/orgChart1"/>
    <dgm:cxn modelId="{F9F7F9DC-39C6-47E7-B864-FB8F21B2E159}" srcId="{3F4A589A-5F59-4111-B84F-22F5AA819547}" destId="{71BA9D09-F5BD-4D90-BA5B-E7D905FE94CA}" srcOrd="0" destOrd="0" parTransId="{296088A9-6A56-4A5E-8020-E9D4325EDF76}" sibTransId="{5BD33401-DEB8-45DB-BE62-F883D2E6A839}"/>
    <dgm:cxn modelId="{1F292323-5FE7-41F2-8023-81EA19A7AA1D}" type="presOf" srcId="{3F4A589A-5F59-4111-B84F-22F5AA819547}" destId="{6A39470D-70FA-4FEE-8789-55DF0AB21036}" srcOrd="0" destOrd="0" presId="urn:microsoft.com/office/officeart/2005/8/layout/orgChart1"/>
    <dgm:cxn modelId="{DB32E283-93F7-43A0-B940-620DB1581022}" type="presOf" srcId="{71BA9D09-F5BD-4D90-BA5B-E7D905FE94CA}" destId="{94BF6CC1-26F8-4FBE-A344-BBA2C097C4C9}" srcOrd="0" destOrd="0" presId="urn:microsoft.com/office/officeart/2005/8/layout/orgChart1"/>
    <dgm:cxn modelId="{BCD21670-C91D-4B6B-BCFA-A13BFB5630E4}" type="presOf" srcId="{2182840D-DF6A-4615-B13E-C6D58402C68E}" destId="{742863B7-2929-4D90-8682-3E1EFB4D79F3}" srcOrd="0" destOrd="0" presId="urn:microsoft.com/office/officeart/2005/8/layout/orgChart1"/>
    <dgm:cxn modelId="{CC20CF21-5D33-446A-9F26-CD7CCFBD137D}" type="presOf" srcId="{546C64CF-B3DD-49AD-832A-6DA6DA216CD9}" destId="{DF64A0DE-228E-486A-A221-95AD0FB11128}" srcOrd="1" destOrd="0" presId="urn:microsoft.com/office/officeart/2005/8/layout/orgChart1"/>
    <dgm:cxn modelId="{07C80709-9847-43F1-97D1-E44C0EF7BE58}" type="presOf" srcId="{7C9330D8-C5A5-4111-B891-5C0C10D571A1}" destId="{BED22A72-7CAC-4AE4-9167-08480339F766}" srcOrd="1" destOrd="0" presId="urn:microsoft.com/office/officeart/2005/8/layout/orgChart1"/>
    <dgm:cxn modelId="{7E8B9DA8-4C4B-4D42-9ADC-F10356A2FD6E}" type="presOf" srcId="{5DE022B6-5FE6-49DC-8B84-D04A5BE3AC6C}" destId="{BE72F3BD-DD7A-4E1F-A1FF-C57A1C243531}" srcOrd="1" destOrd="0" presId="urn:microsoft.com/office/officeart/2005/8/layout/orgChart1"/>
    <dgm:cxn modelId="{441837C0-8ED6-4923-B5E9-38AC6707241A}" type="presOf" srcId="{8B679DF3-8A06-40BF-8F37-62684AA8D781}" destId="{C3A7C817-2D30-406C-86C0-2AF611ABD46E}" srcOrd="0" destOrd="0" presId="urn:microsoft.com/office/officeart/2005/8/layout/orgChart1"/>
    <dgm:cxn modelId="{9EAC6B96-E7B3-4B32-AA08-2A52A6160CC0}" type="presOf" srcId="{1D3BE059-AE23-4756-9A86-B8DF586B1524}" destId="{3AE6ECFF-0C26-4DFB-9DBA-85B593CCB97A}" srcOrd="0" destOrd="0" presId="urn:microsoft.com/office/officeart/2005/8/layout/orgChart1"/>
    <dgm:cxn modelId="{CDE9C946-3C3C-476A-819E-60E50A8091C3}" type="presOf" srcId="{EB57FAE5-8D00-4F5B-9731-7EA844D9C691}" destId="{0FB97DB4-027F-47E9-8134-F70E3C7D5202}" srcOrd="0" destOrd="0" presId="urn:microsoft.com/office/officeart/2005/8/layout/orgChart1"/>
    <dgm:cxn modelId="{A4E81019-E4BF-451D-945D-B8ED21E0F1A1}" srcId="{86497D95-5403-45CE-804E-DA38E92FC18C}" destId="{77012AA3-F101-4509-81D9-391D7DE15CA3}" srcOrd="0" destOrd="0" parTransId="{00DA9D2B-20D5-49E2-933B-29D576BAEE3F}" sibTransId="{3EB6E179-A8B6-4B6E-8963-CEA6E8AED28F}"/>
    <dgm:cxn modelId="{8247B454-B96F-4E0B-B769-F0B2D4A783F2}" srcId="{77012AA3-F101-4509-81D9-391D7DE15CA3}" destId="{5DE022B6-5FE6-49DC-8B84-D04A5BE3AC6C}" srcOrd="1" destOrd="0" parTransId="{1D3BE059-AE23-4756-9A86-B8DF586B1524}" sibTransId="{DC6036A8-CCA0-49D9-90B0-BF92B9D8EC0B}"/>
    <dgm:cxn modelId="{A9F5D5A1-63E3-42BE-B587-7C432072DFD5}" type="presOf" srcId="{4DD982D7-A911-453E-870C-3F2B550039AC}" destId="{1B45DBCA-5011-41CB-8BFA-199E6F51EFB4}" srcOrd="0" destOrd="0" presId="urn:microsoft.com/office/officeart/2005/8/layout/orgChart1"/>
    <dgm:cxn modelId="{2CC8FF2E-1210-4BCF-94FD-C32CCB99D3BA}" type="presOf" srcId="{77012AA3-F101-4509-81D9-391D7DE15CA3}" destId="{A43A69F3-6628-425B-98E4-0B23EC3293C8}" srcOrd="1" destOrd="0" presId="urn:microsoft.com/office/officeart/2005/8/layout/orgChart1"/>
    <dgm:cxn modelId="{122E3464-E93C-417E-A4CC-CB4A64E310D1}" type="presOf" srcId="{7C9330D8-C5A5-4111-B891-5C0C10D571A1}" destId="{3B991866-ADF6-4F30-A7BA-DE4EF52EF286}" srcOrd="0" destOrd="0" presId="urn:microsoft.com/office/officeart/2005/8/layout/orgChart1"/>
    <dgm:cxn modelId="{55C8EFDA-E035-4983-A87F-D65BDE0629CA}" srcId="{71BA9D09-F5BD-4D90-BA5B-E7D905FE94CA}" destId="{7C9330D8-C5A5-4111-B891-5C0C10D571A1}" srcOrd="3" destOrd="0" parTransId="{EB57FAE5-8D00-4F5B-9731-7EA844D9C691}" sibTransId="{7E32FAD1-38E6-4921-95A4-9AF428667FA5}"/>
    <dgm:cxn modelId="{150F05FF-EECB-4577-8237-CD01BBDF2EBC}" srcId="{86497D95-5403-45CE-804E-DA38E92FC18C}" destId="{FA062F6A-F2B4-4C95-91A5-4B4AABB33689}" srcOrd="2" destOrd="0" parTransId="{06708A80-9684-4E03-9669-04E76E4B8AC4}" sibTransId="{D6BB0094-73BA-46B0-A045-F7DEC93BCA0A}"/>
    <dgm:cxn modelId="{45C94CA7-F8D9-41D5-A771-2CD5EFFF26C7}" type="presOf" srcId="{DC83566B-4FF3-4A07-9FE0-88BF66D8BEBB}" destId="{0BDEBDCB-7806-4412-BE5E-A124A5782393}" srcOrd="0" destOrd="0" presId="urn:microsoft.com/office/officeart/2005/8/layout/orgChart1"/>
    <dgm:cxn modelId="{BCE39A0A-1B6B-4D82-9ECF-121D35D8857D}" srcId="{71BA9D09-F5BD-4D90-BA5B-E7D905FE94CA}" destId="{DC83566B-4FF3-4A07-9FE0-88BF66D8BEBB}" srcOrd="1" destOrd="0" parTransId="{8B679DF3-8A06-40BF-8F37-62684AA8D781}" sibTransId="{144D9FF9-34CB-4F43-9FA1-9F67DC16F211}"/>
    <dgm:cxn modelId="{4071D501-369E-4B68-8446-9B77DC006818}" type="presOf" srcId="{86497D95-5403-45CE-804E-DA38E92FC18C}" destId="{17821A11-1F37-4662-AC87-8B32248BC30D}" srcOrd="0" destOrd="0" presId="urn:microsoft.com/office/officeart/2005/8/layout/orgChart1"/>
    <dgm:cxn modelId="{A1F86E8F-E7DF-41D9-BB08-D82C1A7F545E}" srcId="{86497D95-5403-45CE-804E-DA38E92FC18C}" destId="{EB91BBE8-A11D-4036-B0EE-BC2988DE4796}" srcOrd="1" destOrd="0" parTransId="{2182840D-DF6A-4615-B13E-C6D58402C68E}" sibTransId="{F0489747-41A5-4336-A426-5025DE5C4E5C}"/>
    <dgm:cxn modelId="{69088058-CF90-4A2A-938C-6CFF14FDB2C9}" type="presOf" srcId="{EB91BBE8-A11D-4036-B0EE-BC2988DE4796}" destId="{B8495CF7-2A0D-4BBF-967C-0B822D2EBB24}" srcOrd="1" destOrd="0" presId="urn:microsoft.com/office/officeart/2005/8/layout/orgChart1"/>
    <dgm:cxn modelId="{FC94AC6E-DEDD-4AA8-996C-A5292953234B}" type="presOf" srcId="{5DE022B6-5FE6-49DC-8B84-D04A5BE3AC6C}" destId="{A79D60F7-13DC-42DD-9D88-EAFC0204230A}" srcOrd="0" destOrd="0" presId="urn:microsoft.com/office/officeart/2005/8/layout/orgChart1"/>
    <dgm:cxn modelId="{90520F0E-DD60-4F13-A2BA-D6E90CCA3C44}" type="presOf" srcId="{F58EFE66-6470-4015-809E-F990598ECD7F}" destId="{B2F8C284-03C3-434E-8E7E-708CA39393D5}" srcOrd="0" destOrd="0" presId="urn:microsoft.com/office/officeart/2005/8/layout/orgChart1"/>
    <dgm:cxn modelId="{45AB85B0-4930-4F16-A7B7-EE43C7750309}" type="presOf" srcId="{77012AA3-F101-4509-81D9-391D7DE15CA3}" destId="{CA95AA03-3212-4871-B00C-2DDED7E72E3D}" srcOrd="0" destOrd="0" presId="urn:microsoft.com/office/officeart/2005/8/layout/orgChart1"/>
    <dgm:cxn modelId="{D42F13B6-D30C-4349-87D0-5B31677B31EA}" type="presOf" srcId="{4527F5A0-141D-4A5E-A894-4346BC69A324}" destId="{85C9BFF3-8D51-40C7-9DA0-4F9E604E3CB9}" srcOrd="0" destOrd="0" presId="urn:microsoft.com/office/officeart/2005/8/layout/orgChart1"/>
    <dgm:cxn modelId="{A7788B41-C881-4687-8825-5D90128385DC}" srcId="{71BA9D09-F5BD-4D90-BA5B-E7D905FE94CA}" destId="{86497D95-5403-45CE-804E-DA38E92FC18C}" srcOrd="0" destOrd="0" parTransId="{4527F5A0-141D-4A5E-A894-4346BC69A324}" sibTransId="{C47595C0-97C0-411C-B2EE-71F6FA788D43}"/>
    <dgm:cxn modelId="{A1A14913-DF8C-4E8D-803F-14A259328C1A}" type="presOf" srcId="{FA062F6A-F2B4-4C95-91A5-4B4AABB33689}" destId="{1F862EE8-741D-4F48-B1FD-B9315A3DE644}" srcOrd="1" destOrd="0" presId="urn:microsoft.com/office/officeart/2005/8/layout/orgChart1"/>
    <dgm:cxn modelId="{44FD49C0-FD54-4AE5-BEDD-0F70A4F02275}" type="presOf" srcId="{DC83566B-4FF3-4A07-9FE0-88BF66D8BEBB}" destId="{39DB542F-5AB9-4F89-80CE-ABF45F430D53}" srcOrd="1" destOrd="0" presId="urn:microsoft.com/office/officeart/2005/8/layout/orgChart1"/>
    <dgm:cxn modelId="{74E22DCD-A532-4EEC-B3E2-1C18A641367F}" type="presOf" srcId="{C53E4F59-62BB-4AEA-8223-6D5A4EA13CEA}" destId="{7193A06E-4D1F-4C08-958B-991716258D59}" srcOrd="0" destOrd="0" presId="urn:microsoft.com/office/officeart/2005/8/layout/orgChart1"/>
    <dgm:cxn modelId="{B11382AF-BF5E-4CB8-AF71-5A60E772A84E}" type="presOf" srcId="{06708A80-9684-4E03-9669-04E76E4B8AC4}" destId="{9456E4B0-9969-44A1-9E7B-C654334E7B01}" srcOrd="0" destOrd="0" presId="urn:microsoft.com/office/officeart/2005/8/layout/orgChart1"/>
    <dgm:cxn modelId="{E9DD7691-17A8-4E12-A996-0FA229C8184C}" type="presOf" srcId="{EB91BBE8-A11D-4036-B0EE-BC2988DE4796}" destId="{2EDE6E03-35DC-4C68-991F-576A7F97ABCE}" srcOrd="0" destOrd="0" presId="urn:microsoft.com/office/officeart/2005/8/layout/orgChart1"/>
    <dgm:cxn modelId="{F84ED3C9-A31E-4630-91A2-7B903A1E02DF}" type="presOf" srcId="{00DA9D2B-20D5-49E2-933B-29D576BAEE3F}" destId="{A9CAF0D2-10FB-488E-917B-0C7D40DE1A83}" srcOrd="0" destOrd="0" presId="urn:microsoft.com/office/officeart/2005/8/layout/orgChart1"/>
    <dgm:cxn modelId="{450A10A3-6CE2-4918-8EE1-3278F7BF8758}" type="presParOf" srcId="{6A39470D-70FA-4FEE-8789-55DF0AB21036}" destId="{0EA43207-9C84-4B4A-8A19-BBFDE57C2940}" srcOrd="0" destOrd="0" presId="urn:microsoft.com/office/officeart/2005/8/layout/orgChart1"/>
    <dgm:cxn modelId="{C2C55FD3-1F41-4E00-B38B-7A0EA1C0EDE7}" type="presParOf" srcId="{0EA43207-9C84-4B4A-8A19-BBFDE57C2940}" destId="{0C2F9621-F0B7-47E6-AE8D-94F2996A2465}" srcOrd="0" destOrd="0" presId="urn:microsoft.com/office/officeart/2005/8/layout/orgChart1"/>
    <dgm:cxn modelId="{A788A488-3FED-4139-8F76-DBF038F3098A}" type="presParOf" srcId="{0C2F9621-F0B7-47E6-AE8D-94F2996A2465}" destId="{94BF6CC1-26F8-4FBE-A344-BBA2C097C4C9}" srcOrd="0" destOrd="0" presId="urn:microsoft.com/office/officeart/2005/8/layout/orgChart1"/>
    <dgm:cxn modelId="{1550C1B2-B676-4DD6-888C-72EDAE70E9F4}" type="presParOf" srcId="{0C2F9621-F0B7-47E6-AE8D-94F2996A2465}" destId="{2D371DFB-3C74-4735-BEB8-D86B131DC044}" srcOrd="1" destOrd="0" presId="urn:microsoft.com/office/officeart/2005/8/layout/orgChart1"/>
    <dgm:cxn modelId="{C13A8104-D86C-4B26-8B4F-DBF928E228A2}" type="presParOf" srcId="{0EA43207-9C84-4B4A-8A19-BBFDE57C2940}" destId="{D32E1516-1E0A-460D-933E-B379810EA885}" srcOrd="1" destOrd="0" presId="urn:microsoft.com/office/officeart/2005/8/layout/orgChart1"/>
    <dgm:cxn modelId="{B256ECC2-B058-4688-B074-3709E2A6C54B}" type="presParOf" srcId="{D32E1516-1E0A-460D-933E-B379810EA885}" destId="{85C9BFF3-8D51-40C7-9DA0-4F9E604E3CB9}" srcOrd="0" destOrd="0" presId="urn:microsoft.com/office/officeart/2005/8/layout/orgChart1"/>
    <dgm:cxn modelId="{C3B11A0C-7648-4DF3-9619-FAA134AC322F}" type="presParOf" srcId="{D32E1516-1E0A-460D-933E-B379810EA885}" destId="{5AA6BC34-6C59-4038-87A7-24E86E5915CF}" srcOrd="1" destOrd="0" presId="urn:microsoft.com/office/officeart/2005/8/layout/orgChart1"/>
    <dgm:cxn modelId="{86AB9FBF-6A88-4271-BBB3-AC8BA5414C5F}" type="presParOf" srcId="{5AA6BC34-6C59-4038-87A7-24E86E5915CF}" destId="{A6E6D781-D143-45AE-9F20-DB23176DDE09}" srcOrd="0" destOrd="0" presId="urn:microsoft.com/office/officeart/2005/8/layout/orgChart1"/>
    <dgm:cxn modelId="{0BB4BCE7-2D79-435E-B5CA-D6870E17F472}" type="presParOf" srcId="{A6E6D781-D143-45AE-9F20-DB23176DDE09}" destId="{17821A11-1F37-4662-AC87-8B32248BC30D}" srcOrd="0" destOrd="0" presId="urn:microsoft.com/office/officeart/2005/8/layout/orgChart1"/>
    <dgm:cxn modelId="{38988EC9-C39A-4CD9-8F8D-C55FC4198985}" type="presParOf" srcId="{A6E6D781-D143-45AE-9F20-DB23176DDE09}" destId="{8DF808F3-7C11-4BFD-94A9-403A409CB2B7}" srcOrd="1" destOrd="0" presId="urn:microsoft.com/office/officeart/2005/8/layout/orgChart1"/>
    <dgm:cxn modelId="{B3936FF6-C3E4-4463-A14A-5CDC5C1AEAB5}" type="presParOf" srcId="{5AA6BC34-6C59-4038-87A7-24E86E5915CF}" destId="{BDF83890-FBE6-46B8-A22D-5E4CCC1AC081}" srcOrd="1" destOrd="0" presId="urn:microsoft.com/office/officeart/2005/8/layout/orgChart1"/>
    <dgm:cxn modelId="{FF51C332-2B06-432C-A0CD-35FE3892808A}" type="presParOf" srcId="{BDF83890-FBE6-46B8-A22D-5E4CCC1AC081}" destId="{A9CAF0D2-10FB-488E-917B-0C7D40DE1A83}" srcOrd="0" destOrd="0" presId="urn:microsoft.com/office/officeart/2005/8/layout/orgChart1"/>
    <dgm:cxn modelId="{F887EAC2-2A0C-4743-9203-895D9B1045BA}" type="presParOf" srcId="{BDF83890-FBE6-46B8-A22D-5E4CCC1AC081}" destId="{BD014A4E-711A-408C-91CD-BC201DFBC350}" srcOrd="1" destOrd="0" presId="urn:microsoft.com/office/officeart/2005/8/layout/orgChart1"/>
    <dgm:cxn modelId="{CD3F40A0-62E9-4D84-97E3-8D81572E5421}" type="presParOf" srcId="{BD014A4E-711A-408C-91CD-BC201DFBC350}" destId="{E9C184A6-FAD9-46F0-9135-53079392C6A2}" srcOrd="0" destOrd="0" presId="urn:microsoft.com/office/officeart/2005/8/layout/orgChart1"/>
    <dgm:cxn modelId="{CFD0309E-7FDB-482C-A0E7-AE6E0B4DCC43}" type="presParOf" srcId="{E9C184A6-FAD9-46F0-9135-53079392C6A2}" destId="{CA95AA03-3212-4871-B00C-2DDED7E72E3D}" srcOrd="0" destOrd="0" presId="urn:microsoft.com/office/officeart/2005/8/layout/orgChart1"/>
    <dgm:cxn modelId="{8FDB137A-17F7-4E05-AC91-62CE384FBB59}" type="presParOf" srcId="{E9C184A6-FAD9-46F0-9135-53079392C6A2}" destId="{A43A69F3-6628-425B-98E4-0B23EC3293C8}" srcOrd="1" destOrd="0" presId="urn:microsoft.com/office/officeart/2005/8/layout/orgChart1"/>
    <dgm:cxn modelId="{365AFA1F-EF53-4E91-A968-40719E874692}" type="presParOf" srcId="{BD014A4E-711A-408C-91CD-BC201DFBC350}" destId="{97A04CAA-5C31-40D3-BBDC-568C97BF7196}" srcOrd="1" destOrd="0" presId="urn:microsoft.com/office/officeart/2005/8/layout/orgChart1"/>
    <dgm:cxn modelId="{D9CE71A6-6DCE-4E58-AE67-D4B52D376F69}" type="presParOf" srcId="{97A04CAA-5C31-40D3-BBDC-568C97BF7196}" destId="{B2F8C284-03C3-434E-8E7E-708CA39393D5}" srcOrd="0" destOrd="0" presId="urn:microsoft.com/office/officeart/2005/8/layout/orgChart1"/>
    <dgm:cxn modelId="{1CF777A8-6E7D-44DB-8573-7643E82475D8}" type="presParOf" srcId="{97A04CAA-5C31-40D3-BBDC-568C97BF7196}" destId="{A3599EA8-FCC2-450D-8900-9C8795F7A482}" srcOrd="1" destOrd="0" presId="urn:microsoft.com/office/officeart/2005/8/layout/orgChart1"/>
    <dgm:cxn modelId="{934F57EF-AC2F-419C-B032-923D2B005578}" type="presParOf" srcId="{A3599EA8-FCC2-450D-8900-9C8795F7A482}" destId="{A0CCD89C-ABC2-43AD-9575-D7945965679B}" srcOrd="0" destOrd="0" presId="urn:microsoft.com/office/officeart/2005/8/layout/orgChart1"/>
    <dgm:cxn modelId="{E232C624-B59F-44BC-98E6-6B9C1DA2231E}" type="presParOf" srcId="{A0CCD89C-ABC2-43AD-9575-D7945965679B}" destId="{F255AD08-B434-4128-B07D-D13D755B434B}" srcOrd="0" destOrd="0" presId="urn:microsoft.com/office/officeart/2005/8/layout/orgChart1"/>
    <dgm:cxn modelId="{E4118AB5-0899-484E-B626-2157208565C8}" type="presParOf" srcId="{A0CCD89C-ABC2-43AD-9575-D7945965679B}" destId="{DF64A0DE-228E-486A-A221-95AD0FB11128}" srcOrd="1" destOrd="0" presId="urn:microsoft.com/office/officeart/2005/8/layout/orgChart1"/>
    <dgm:cxn modelId="{565D6D57-981D-488D-9A63-ACFC17ACE0CB}" type="presParOf" srcId="{A3599EA8-FCC2-450D-8900-9C8795F7A482}" destId="{BB265873-6120-4165-A195-12D4643B64F5}" srcOrd="1" destOrd="0" presId="urn:microsoft.com/office/officeart/2005/8/layout/orgChart1"/>
    <dgm:cxn modelId="{1DFD370F-CA52-4560-8149-FE990207E69C}" type="presParOf" srcId="{A3599EA8-FCC2-450D-8900-9C8795F7A482}" destId="{86D20429-FDB4-4A1C-AE53-7F72616C1C76}" srcOrd="2" destOrd="0" presId="urn:microsoft.com/office/officeart/2005/8/layout/orgChart1"/>
    <dgm:cxn modelId="{5E3846C9-1F5A-483F-B242-2A2510861A52}" type="presParOf" srcId="{97A04CAA-5C31-40D3-BBDC-568C97BF7196}" destId="{3AE6ECFF-0C26-4DFB-9DBA-85B593CCB97A}" srcOrd="2" destOrd="0" presId="urn:microsoft.com/office/officeart/2005/8/layout/orgChart1"/>
    <dgm:cxn modelId="{B5FDC378-7D71-441C-BF61-94A3610AF842}" type="presParOf" srcId="{97A04CAA-5C31-40D3-BBDC-568C97BF7196}" destId="{9CBFA73F-222A-4133-AACB-1BB75785C267}" srcOrd="3" destOrd="0" presId="urn:microsoft.com/office/officeart/2005/8/layout/orgChart1"/>
    <dgm:cxn modelId="{788F7384-66B5-423F-9AC0-174B9E7CCFEC}" type="presParOf" srcId="{9CBFA73F-222A-4133-AACB-1BB75785C267}" destId="{58107B40-F880-42BC-BDE5-6AC4458A2B4F}" srcOrd="0" destOrd="0" presId="urn:microsoft.com/office/officeart/2005/8/layout/orgChart1"/>
    <dgm:cxn modelId="{EA305EDC-FFA4-4C2C-A272-7DD8058C3261}" type="presParOf" srcId="{58107B40-F880-42BC-BDE5-6AC4458A2B4F}" destId="{A79D60F7-13DC-42DD-9D88-EAFC0204230A}" srcOrd="0" destOrd="0" presId="urn:microsoft.com/office/officeart/2005/8/layout/orgChart1"/>
    <dgm:cxn modelId="{B3C0F7E2-B5F4-4DF7-882C-618F6FE84EC0}" type="presParOf" srcId="{58107B40-F880-42BC-BDE5-6AC4458A2B4F}" destId="{BE72F3BD-DD7A-4E1F-A1FF-C57A1C243531}" srcOrd="1" destOrd="0" presId="urn:microsoft.com/office/officeart/2005/8/layout/orgChart1"/>
    <dgm:cxn modelId="{3BD13F65-D107-4822-AE83-A5F2B0A52AB5}" type="presParOf" srcId="{9CBFA73F-222A-4133-AACB-1BB75785C267}" destId="{2156B415-6CE3-488B-AEFC-414BC68E49FD}" srcOrd="1" destOrd="0" presId="urn:microsoft.com/office/officeart/2005/8/layout/orgChart1"/>
    <dgm:cxn modelId="{CEE3C0BB-A5AA-4EA8-AEE6-1983E60D017F}" type="presParOf" srcId="{9CBFA73F-222A-4133-AACB-1BB75785C267}" destId="{D4B96435-ABAD-472B-BE57-9CFF0DB4FB5F}" srcOrd="2" destOrd="0" presId="urn:microsoft.com/office/officeart/2005/8/layout/orgChart1"/>
    <dgm:cxn modelId="{75D3CB1F-3422-4BE8-9B00-8254C5939741}" type="presParOf" srcId="{BD014A4E-711A-408C-91CD-BC201DFBC350}" destId="{FFE97B97-168E-42F5-B0E1-34AC1ACB69FD}" srcOrd="2" destOrd="0" presId="urn:microsoft.com/office/officeart/2005/8/layout/orgChart1"/>
    <dgm:cxn modelId="{E0C9C42A-9586-4E6A-8A1E-2CDEF6599DD3}" type="presParOf" srcId="{BDF83890-FBE6-46B8-A22D-5E4CCC1AC081}" destId="{742863B7-2929-4D90-8682-3E1EFB4D79F3}" srcOrd="2" destOrd="0" presId="urn:microsoft.com/office/officeart/2005/8/layout/orgChart1"/>
    <dgm:cxn modelId="{4ADDABC3-702C-4E35-9404-A4A74E008726}" type="presParOf" srcId="{BDF83890-FBE6-46B8-A22D-5E4CCC1AC081}" destId="{B87B6B68-BAD4-42D6-98C2-06051379F61C}" srcOrd="3" destOrd="0" presId="urn:microsoft.com/office/officeart/2005/8/layout/orgChart1"/>
    <dgm:cxn modelId="{CF638390-DBF4-4770-9453-4D25835F03FF}" type="presParOf" srcId="{B87B6B68-BAD4-42D6-98C2-06051379F61C}" destId="{5A44568D-F9B1-4E02-9D98-314AE845A0F7}" srcOrd="0" destOrd="0" presId="urn:microsoft.com/office/officeart/2005/8/layout/orgChart1"/>
    <dgm:cxn modelId="{A8911DF9-5E06-419B-A323-9B9DE013DD79}" type="presParOf" srcId="{5A44568D-F9B1-4E02-9D98-314AE845A0F7}" destId="{2EDE6E03-35DC-4C68-991F-576A7F97ABCE}" srcOrd="0" destOrd="0" presId="urn:microsoft.com/office/officeart/2005/8/layout/orgChart1"/>
    <dgm:cxn modelId="{749EC2D7-6634-46D8-81A7-6C67EE510F76}" type="presParOf" srcId="{5A44568D-F9B1-4E02-9D98-314AE845A0F7}" destId="{B8495CF7-2A0D-4BBF-967C-0B822D2EBB24}" srcOrd="1" destOrd="0" presId="urn:microsoft.com/office/officeart/2005/8/layout/orgChart1"/>
    <dgm:cxn modelId="{79FA4857-47EE-4201-9453-90ECAF0F39AB}" type="presParOf" srcId="{B87B6B68-BAD4-42D6-98C2-06051379F61C}" destId="{1A065E5F-22A1-4A50-BB07-723C150148DF}" srcOrd="1" destOrd="0" presId="urn:microsoft.com/office/officeart/2005/8/layout/orgChart1"/>
    <dgm:cxn modelId="{F5ACD58D-C11A-4747-B3EF-D146756A3646}" type="presParOf" srcId="{B87B6B68-BAD4-42D6-98C2-06051379F61C}" destId="{B1B76352-1FCC-4707-A59B-FB439476BBAD}" srcOrd="2" destOrd="0" presId="urn:microsoft.com/office/officeart/2005/8/layout/orgChart1"/>
    <dgm:cxn modelId="{7260FCE8-200A-4897-917F-3E500215B8AD}" type="presParOf" srcId="{BDF83890-FBE6-46B8-A22D-5E4CCC1AC081}" destId="{9456E4B0-9969-44A1-9E7B-C654334E7B01}" srcOrd="4" destOrd="0" presId="urn:microsoft.com/office/officeart/2005/8/layout/orgChart1"/>
    <dgm:cxn modelId="{AFE0F0AE-75D2-4FD6-8247-42CDE3AC96D4}" type="presParOf" srcId="{BDF83890-FBE6-46B8-A22D-5E4CCC1AC081}" destId="{97E13119-4EF0-4720-A674-37FC7D9ED109}" srcOrd="5" destOrd="0" presId="urn:microsoft.com/office/officeart/2005/8/layout/orgChart1"/>
    <dgm:cxn modelId="{CD616B58-33F1-46DF-A510-D1A6751E1C86}" type="presParOf" srcId="{97E13119-4EF0-4720-A674-37FC7D9ED109}" destId="{7F1F26BF-1F22-4DD9-B8FD-4EFA4E286FFE}" srcOrd="0" destOrd="0" presId="urn:microsoft.com/office/officeart/2005/8/layout/orgChart1"/>
    <dgm:cxn modelId="{1D23B02A-833F-4FE6-A124-EF05DD51C136}" type="presParOf" srcId="{7F1F26BF-1F22-4DD9-B8FD-4EFA4E286FFE}" destId="{F172E647-F9DA-4BF8-9D0F-B57EEF25D0AE}" srcOrd="0" destOrd="0" presId="urn:microsoft.com/office/officeart/2005/8/layout/orgChart1"/>
    <dgm:cxn modelId="{FEB8BC52-B8A7-42B6-B95B-A56ED0220AB5}" type="presParOf" srcId="{7F1F26BF-1F22-4DD9-B8FD-4EFA4E286FFE}" destId="{1F862EE8-741D-4F48-B1FD-B9315A3DE644}" srcOrd="1" destOrd="0" presId="urn:microsoft.com/office/officeart/2005/8/layout/orgChart1"/>
    <dgm:cxn modelId="{19CCC837-BC83-4665-B68D-F8FD6049BED5}" type="presParOf" srcId="{97E13119-4EF0-4720-A674-37FC7D9ED109}" destId="{09AEBBA7-DC08-4243-BF80-ED625CB56978}" srcOrd="1" destOrd="0" presId="urn:microsoft.com/office/officeart/2005/8/layout/orgChart1"/>
    <dgm:cxn modelId="{FB4EE797-49AB-442A-9E1A-E5E6E5BA266F}" type="presParOf" srcId="{97E13119-4EF0-4720-A674-37FC7D9ED109}" destId="{4702A9D9-B021-4025-A0AC-941C32F25AB2}" srcOrd="2" destOrd="0" presId="urn:microsoft.com/office/officeart/2005/8/layout/orgChart1"/>
    <dgm:cxn modelId="{3CF475D3-4BF5-467E-A932-1DF68A02968D}" type="presParOf" srcId="{5AA6BC34-6C59-4038-87A7-24E86E5915CF}" destId="{107EB5FD-A40C-4565-8849-24628DE60ECC}" srcOrd="2" destOrd="0" presId="urn:microsoft.com/office/officeart/2005/8/layout/orgChart1"/>
    <dgm:cxn modelId="{FC563ED4-8AE8-4147-86B7-12743FB843EB}" type="presParOf" srcId="{D32E1516-1E0A-460D-933E-B379810EA885}" destId="{C3A7C817-2D30-406C-86C0-2AF611ABD46E}" srcOrd="2" destOrd="0" presId="urn:microsoft.com/office/officeart/2005/8/layout/orgChart1"/>
    <dgm:cxn modelId="{BB4852CA-9DE4-4E4F-986A-CDE37BDB7D62}" type="presParOf" srcId="{D32E1516-1E0A-460D-933E-B379810EA885}" destId="{BFE241A8-AC5B-486E-95B8-325C6A9869B9}" srcOrd="3" destOrd="0" presId="urn:microsoft.com/office/officeart/2005/8/layout/orgChart1"/>
    <dgm:cxn modelId="{B60B8BE0-1F7F-4E4C-B941-999FFA444405}" type="presParOf" srcId="{BFE241A8-AC5B-486E-95B8-325C6A9869B9}" destId="{A3DA573C-A0EC-4245-A4C0-2544AE8FF255}" srcOrd="0" destOrd="0" presId="urn:microsoft.com/office/officeart/2005/8/layout/orgChart1"/>
    <dgm:cxn modelId="{6192571B-D9E5-415D-B2E2-9090F3B2E2DA}" type="presParOf" srcId="{A3DA573C-A0EC-4245-A4C0-2544AE8FF255}" destId="{0BDEBDCB-7806-4412-BE5E-A124A5782393}" srcOrd="0" destOrd="0" presId="urn:microsoft.com/office/officeart/2005/8/layout/orgChart1"/>
    <dgm:cxn modelId="{8F7ED2AB-60B1-4393-A5B8-A031A29D83C7}" type="presParOf" srcId="{A3DA573C-A0EC-4245-A4C0-2544AE8FF255}" destId="{39DB542F-5AB9-4F89-80CE-ABF45F430D53}" srcOrd="1" destOrd="0" presId="urn:microsoft.com/office/officeart/2005/8/layout/orgChart1"/>
    <dgm:cxn modelId="{B668F48F-64D4-49AA-883E-FFC2EFD48C50}" type="presParOf" srcId="{BFE241A8-AC5B-486E-95B8-325C6A9869B9}" destId="{1B89E311-FC9C-4FD3-93D5-403B176E76B3}" srcOrd="1" destOrd="0" presId="urn:microsoft.com/office/officeart/2005/8/layout/orgChart1"/>
    <dgm:cxn modelId="{8BB75793-BB73-4106-9BA5-D5A2F76832C6}" type="presParOf" srcId="{BFE241A8-AC5B-486E-95B8-325C6A9869B9}" destId="{EAECC37E-29D7-4DF5-ADA8-F4A36910DA8D}" srcOrd="2" destOrd="0" presId="urn:microsoft.com/office/officeart/2005/8/layout/orgChart1"/>
    <dgm:cxn modelId="{0AD152CB-AE29-4B9C-B269-0117FDD1F6A1}" type="presParOf" srcId="{D32E1516-1E0A-460D-933E-B379810EA885}" destId="{1B45DBCA-5011-41CB-8BFA-199E6F51EFB4}" srcOrd="4" destOrd="0" presId="urn:microsoft.com/office/officeart/2005/8/layout/orgChart1"/>
    <dgm:cxn modelId="{BB8CFCA9-93DC-4959-BC39-D9B969C83A8F}" type="presParOf" srcId="{D32E1516-1E0A-460D-933E-B379810EA885}" destId="{9D3EA10F-1962-4451-9DB5-42537465442F}" srcOrd="5" destOrd="0" presId="urn:microsoft.com/office/officeart/2005/8/layout/orgChart1"/>
    <dgm:cxn modelId="{7C687D62-5ACD-4916-9460-3058CFD39214}" type="presParOf" srcId="{9D3EA10F-1962-4451-9DB5-42537465442F}" destId="{3E34CDB1-1CF8-40A5-946D-2EE5D1CC7031}" srcOrd="0" destOrd="0" presId="urn:microsoft.com/office/officeart/2005/8/layout/orgChart1"/>
    <dgm:cxn modelId="{CB9BC5C6-73BB-4903-9FB0-1431FA9C407B}" type="presParOf" srcId="{3E34CDB1-1CF8-40A5-946D-2EE5D1CC7031}" destId="{7193A06E-4D1F-4C08-958B-991716258D59}" srcOrd="0" destOrd="0" presId="urn:microsoft.com/office/officeart/2005/8/layout/orgChart1"/>
    <dgm:cxn modelId="{8D5E5914-DA47-4512-B779-CF8C6A3B8685}" type="presParOf" srcId="{3E34CDB1-1CF8-40A5-946D-2EE5D1CC7031}" destId="{E1705DE7-40DD-40CB-A56E-07E4092F1B7A}" srcOrd="1" destOrd="0" presId="urn:microsoft.com/office/officeart/2005/8/layout/orgChart1"/>
    <dgm:cxn modelId="{630C3881-A5C2-4825-BE34-9255976A7501}" type="presParOf" srcId="{9D3EA10F-1962-4451-9DB5-42537465442F}" destId="{7DBC33B5-4B78-48E8-91BD-71662726A422}" srcOrd="1" destOrd="0" presId="urn:microsoft.com/office/officeart/2005/8/layout/orgChart1"/>
    <dgm:cxn modelId="{0D4F125B-565D-43B3-8290-FA056D5640CB}" type="presParOf" srcId="{9D3EA10F-1962-4451-9DB5-42537465442F}" destId="{696B30F9-9943-4D58-92AA-3D3C818EA3B1}" srcOrd="2" destOrd="0" presId="urn:microsoft.com/office/officeart/2005/8/layout/orgChart1"/>
    <dgm:cxn modelId="{35C450AC-F12D-4EB0-94CF-FD5F7EA0F706}" type="presParOf" srcId="{D32E1516-1E0A-460D-933E-B379810EA885}" destId="{0FB97DB4-027F-47E9-8134-F70E3C7D5202}" srcOrd="6" destOrd="0" presId="urn:microsoft.com/office/officeart/2005/8/layout/orgChart1"/>
    <dgm:cxn modelId="{9A245055-DA26-4EC7-8F15-64379248D1A9}" type="presParOf" srcId="{D32E1516-1E0A-460D-933E-B379810EA885}" destId="{B9E44388-7C6E-426D-98D2-661DADD00CC1}" srcOrd="7" destOrd="0" presId="urn:microsoft.com/office/officeart/2005/8/layout/orgChart1"/>
    <dgm:cxn modelId="{9A93CA73-0465-487E-9411-E1D7C9EF2CD7}" type="presParOf" srcId="{B9E44388-7C6E-426D-98D2-661DADD00CC1}" destId="{CC525647-C590-43B3-A0A2-B3D9C15C4967}" srcOrd="0" destOrd="0" presId="urn:microsoft.com/office/officeart/2005/8/layout/orgChart1"/>
    <dgm:cxn modelId="{064E5791-B45A-4605-ADA7-72A33209CBD1}" type="presParOf" srcId="{CC525647-C590-43B3-A0A2-B3D9C15C4967}" destId="{3B991866-ADF6-4F30-A7BA-DE4EF52EF286}" srcOrd="0" destOrd="0" presId="urn:microsoft.com/office/officeart/2005/8/layout/orgChart1"/>
    <dgm:cxn modelId="{AF3E7BF2-F6A6-41A6-BE07-C8AF1857CB90}" type="presParOf" srcId="{CC525647-C590-43B3-A0A2-B3D9C15C4967}" destId="{BED22A72-7CAC-4AE4-9167-08480339F766}" srcOrd="1" destOrd="0" presId="urn:microsoft.com/office/officeart/2005/8/layout/orgChart1"/>
    <dgm:cxn modelId="{8588000E-E010-4B9E-8485-F1829F6A731B}" type="presParOf" srcId="{B9E44388-7C6E-426D-98D2-661DADD00CC1}" destId="{206DAF93-797E-45FC-B0A4-266415D04833}" srcOrd="1" destOrd="0" presId="urn:microsoft.com/office/officeart/2005/8/layout/orgChart1"/>
    <dgm:cxn modelId="{11B49CBB-1C05-46D5-A64C-85294A91BF3A}" type="presParOf" srcId="{B9E44388-7C6E-426D-98D2-661DADD00CC1}" destId="{871ED64B-D892-4531-BDE1-6B5B47466AE0}" srcOrd="2" destOrd="0" presId="urn:microsoft.com/office/officeart/2005/8/layout/orgChart1"/>
    <dgm:cxn modelId="{46DAA4F4-443E-43D0-9F2D-42648C84466D}" type="presParOf" srcId="{0EA43207-9C84-4B4A-8A19-BBFDE57C2940}" destId="{4664B73E-4737-416F-82B0-99F2E70D6559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97DB4-027F-47E9-8134-F70E3C7D5202}">
      <dsp:nvSpPr>
        <dsp:cNvPr id="0" name=""/>
        <dsp:cNvSpPr/>
      </dsp:nvSpPr>
      <dsp:spPr>
        <a:xfrm>
          <a:off x="5519118" y="1107017"/>
          <a:ext cx="2841356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2841356" y="164376"/>
              </a:lnTo>
              <a:lnTo>
                <a:pt x="2841356" y="328752"/>
              </a:lnTo>
            </a:path>
          </a:pathLst>
        </a:cu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5DBCA-5011-41CB-8BFA-199E6F51EFB4}">
      <dsp:nvSpPr>
        <dsp:cNvPr id="0" name=""/>
        <dsp:cNvSpPr/>
      </dsp:nvSpPr>
      <dsp:spPr>
        <a:xfrm>
          <a:off x="5519118" y="1107017"/>
          <a:ext cx="947118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947118" y="164376"/>
              </a:lnTo>
              <a:lnTo>
                <a:pt x="947118" y="328752"/>
              </a:lnTo>
            </a:path>
          </a:pathLst>
        </a:cu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7C817-2D30-406C-86C0-2AF611ABD46E}">
      <dsp:nvSpPr>
        <dsp:cNvPr id="0" name=""/>
        <dsp:cNvSpPr/>
      </dsp:nvSpPr>
      <dsp:spPr>
        <a:xfrm>
          <a:off x="4572000" y="1107017"/>
          <a:ext cx="947118" cy="328752"/>
        </a:xfrm>
        <a:custGeom>
          <a:avLst/>
          <a:gdLst/>
          <a:ahLst/>
          <a:cxnLst/>
          <a:rect l="0" t="0" r="0" b="0"/>
          <a:pathLst>
            <a:path>
              <a:moveTo>
                <a:pt x="947118" y="0"/>
              </a:moveTo>
              <a:lnTo>
                <a:pt x="947118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56E4B0-9969-44A1-9E7B-C654334E7B01}">
      <dsp:nvSpPr>
        <dsp:cNvPr id="0" name=""/>
        <dsp:cNvSpPr/>
      </dsp:nvSpPr>
      <dsp:spPr>
        <a:xfrm>
          <a:off x="2677762" y="2218512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1894237" y="164376"/>
              </a:lnTo>
              <a:lnTo>
                <a:pt x="1894237" y="328752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863B7-2929-4D90-8682-3E1EFB4D79F3}">
      <dsp:nvSpPr>
        <dsp:cNvPr id="0" name=""/>
        <dsp:cNvSpPr/>
      </dsp:nvSpPr>
      <dsp:spPr>
        <a:xfrm>
          <a:off x="2632042" y="2218512"/>
          <a:ext cx="91440" cy="328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752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E6ECFF-0C26-4DFB-9DBA-85B593CCB97A}">
      <dsp:nvSpPr>
        <dsp:cNvPr id="0" name=""/>
        <dsp:cNvSpPr/>
      </dsp:nvSpPr>
      <dsp:spPr>
        <a:xfrm>
          <a:off x="157329" y="3330007"/>
          <a:ext cx="229202" cy="1925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5391"/>
              </a:lnTo>
              <a:lnTo>
                <a:pt x="229202" y="1925391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8C284-03C3-434E-8E7E-708CA39393D5}">
      <dsp:nvSpPr>
        <dsp:cNvPr id="0" name=""/>
        <dsp:cNvSpPr/>
      </dsp:nvSpPr>
      <dsp:spPr>
        <a:xfrm>
          <a:off x="157329" y="3330007"/>
          <a:ext cx="198268" cy="706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6644"/>
              </a:lnTo>
              <a:lnTo>
                <a:pt x="198268" y="706644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AF0D2-10FB-488E-917B-0C7D40DE1A83}">
      <dsp:nvSpPr>
        <dsp:cNvPr id="0" name=""/>
        <dsp:cNvSpPr/>
      </dsp:nvSpPr>
      <dsp:spPr>
        <a:xfrm>
          <a:off x="783524" y="2218512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C9BFF3-8D51-40C7-9DA0-4F9E604E3CB9}">
      <dsp:nvSpPr>
        <dsp:cNvPr id="0" name=""/>
        <dsp:cNvSpPr/>
      </dsp:nvSpPr>
      <dsp:spPr>
        <a:xfrm>
          <a:off x="2677762" y="1107017"/>
          <a:ext cx="2841356" cy="328752"/>
        </a:xfrm>
        <a:custGeom>
          <a:avLst/>
          <a:gdLst/>
          <a:ahLst/>
          <a:cxnLst/>
          <a:rect l="0" t="0" r="0" b="0"/>
          <a:pathLst>
            <a:path>
              <a:moveTo>
                <a:pt x="2841356" y="0"/>
              </a:moveTo>
              <a:lnTo>
                <a:pt x="2841356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F6CC1-26F8-4FBE-A344-BBA2C097C4C9}">
      <dsp:nvSpPr>
        <dsp:cNvPr id="0" name=""/>
        <dsp:cNvSpPr/>
      </dsp:nvSpPr>
      <dsp:spPr>
        <a:xfrm>
          <a:off x="4736376" y="324274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bg1"/>
            </a:buClr>
            <a:buSzTx/>
            <a:buFont typeface="Arial" pitchFamily="34" charset="0"/>
            <a:tabLst/>
          </a:pPr>
          <a:r>
            <a:rPr lang="es-ES_tradnl" sz="1900" kern="1200" dirty="0" smtClean="0"/>
            <a:t>COORDINADOR SIRH</a:t>
          </a:r>
          <a:endParaRPr lang="es-CL" sz="1900" kern="1200" dirty="0"/>
        </a:p>
      </dsp:txBody>
      <dsp:txXfrm>
        <a:off x="4736376" y="324274"/>
        <a:ext cx="1565485" cy="782742"/>
      </dsp:txXfrm>
    </dsp:sp>
    <dsp:sp modelId="{17821A11-1F37-4662-AC87-8B32248BC30D}">
      <dsp:nvSpPr>
        <dsp:cNvPr id="0" name=""/>
        <dsp:cNvSpPr/>
      </dsp:nvSpPr>
      <dsp:spPr>
        <a:xfrm>
          <a:off x="1895019" y="1435769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bg1"/>
            </a:buClr>
            <a:buSzTx/>
            <a:buFont typeface="Arial" pitchFamily="34" charset="0"/>
            <a:tabLst/>
          </a:pPr>
          <a:r>
            <a:rPr lang="es-ES_tradnl" sz="1900" kern="1200" dirty="0" smtClean="0"/>
            <a:t>Unidad, Dpto.</a:t>
          </a:r>
          <a:endParaRPr lang="es-CL" sz="1900" kern="1200" dirty="0"/>
        </a:p>
      </dsp:txBody>
      <dsp:txXfrm>
        <a:off x="1895019" y="1435769"/>
        <a:ext cx="1565485" cy="782742"/>
      </dsp:txXfrm>
    </dsp:sp>
    <dsp:sp modelId="{CA95AA03-3212-4871-B00C-2DDED7E72E3D}">
      <dsp:nvSpPr>
        <dsp:cNvPr id="0" name=""/>
        <dsp:cNvSpPr/>
      </dsp:nvSpPr>
      <dsp:spPr>
        <a:xfrm>
          <a:off x="781" y="2547264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CL" sz="1900" b="0" i="1" u="none" strike="noStrike" kern="1200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Referente 1</a:t>
          </a:r>
          <a:endParaRPr lang="es-CL" sz="1900" kern="1200" dirty="0"/>
        </a:p>
      </dsp:txBody>
      <dsp:txXfrm>
        <a:off x="781" y="2547264"/>
        <a:ext cx="1565485" cy="782742"/>
      </dsp:txXfrm>
    </dsp:sp>
    <dsp:sp modelId="{F255AD08-B434-4128-B07D-D13D755B434B}">
      <dsp:nvSpPr>
        <dsp:cNvPr id="0" name=""/>
        <dsp:cNvSpPr/>
      </dsp:nvSpPr>
      <dsp:spPr>
        <a:xfrm>
          <a:off x="355598" y="3645280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CL" sz="1900" b="0" i="1" u="none" strike="noStrike" kern="1200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AAAA</a:t>
          </a:r>
          <a:endParaRPr lang="es-CL" sz="1900" kern="1200" dirty="0"/>
        </a:p>
      </dsp:txBody>
      <dsp:txXfrm>
        <a:off x="355598" y="3645280"/>
        <a:ext cx="1565485" cy="782742"/>
      </dsp:txXfrm>
    </dsp:sp>
    <dsp:sp modelId="{A79D60F7-13DC-42DD-9D88-EAFC0204230A}">
      <dsp:nvSpPr>
        <dsp:cNvPr id="0" name=""/>
        <dsp:cNvSpPr/>
      </dsp:nvSpPr>
      <dsp:spPr>
        <a:xfrm>
          <a:off x="386532" y="4864027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CL" sz="1900" b="0" i="1" u="none" strike="noStrike" kern="1200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BBBB</a:t>
          </a:r>
          <a:endParaRPr lang="es-CL" sz="1900" kern="1200" dirty="0"/>
        </a:p>
      </dsp:txBody>
      <dsp:txXfrm>
        <a:off x="386532" y="4864027"/>
        <a:ext cx="1565485" cy="782742"/>
      </dsp:txXfrm>
    </dsp:sp>
    <dsp:sp modelId="{2EDE6E03-35DC-4C68-991F-576A7F97ABCE}">
      <dsp:nvSpPr>
        <dsp:cNvPr id="0" name=""/>
        <dsp:cNvSpPr/>
      </dsp:nvSpPr>
      <dsp:spPr>
        <a:xfrm>
          <a:off x="1895019" y="2547264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CL" sz="1900" b="0" i="1" u="none" strike="noStrike" kern="1200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Referente 2</a:t>
          </a:r>
          <a:endParaRPr lang="es-CL" sz="1900" kern="1200" dirty="0"/>
        </a:p>
      </dsp:txBody>
      <dsp:txXfrm>
        <a:off x="1895019" y="2547264"/>
        <a:ext cx="1565485" cy="782742"/>
      </dsp:txXfrm>
    </dsp:sp>
    <dsp:sp modelId="{F172E647-F9DA-4BF8-9D0F-B57EEF25D0AE}">
      <dsp:nvSpPr>
        <dsp:cNvPr id="0" name=""/>
        <dsp:cNvSpPr/>
      </dsp:nvSpPr>
      <dsp:spPr>
        <a:xfrm>
          <a:off x="3789257" y="2547264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CL" sz="1900" b="0" i="1" u="none" strike="noStrike" kern="1200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Referente 3</a:t>
          </a:r>
          <a:endParaRPr lang="es-CL" sz="1900" kern="1200" dirty="0"/>
        </a:p>
      </dsp:txBody>
      <dsp:txXfrm>
        <a:off x="3789257" y="2547264"/>
        <a:ext cx="1565485" cy="782742"/>
      </dsp:txXfrm>
    </dsp:sp>
    <dsp:sp modelId="{0BDEBDCB-7806-4412-BE5E-A124A5782393}">
      <dsp:nvSpPr>
        <dsp:cNvPr id="0" name=""/>
        <dsp:cNvSpPr/>
      </dsp:nvSpPr>
      <dsp:spPr>
        <a:xfrm>
          <a:off x="3789257" y="1435769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CL" sz="1900" b="0" i="0" u="none" strike="noStrike" kern="1200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Unidad, Dpto.</a:t>
          </a:r>
          <a:endParaRPr lang="es-CL" sz="1900" i="0" kern="1200" dirty="0"/>
        </a:p>
      </dsp:txBody>
      <dsp:txXfrm>
        <a:off x="3789257" y="1435769"/>
        <a:ext cx="1565485" cy="782742"/>
      </dsp:txXfrm>
    </dsp:sp>
    <dsp:sp modelId="{7193A06E-4D1F-4C08-958B-991716258D59}">
      <dsp:nvSpPr>
        <dsp:cNvPr id="0" name=""/>
        <dsp:cNvSpPr/>
      </dsp:nvSpPr>
      <dsp:spPr>
        <a:xfrm>
          <a:off x="5683494" y="1435769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Unidad, Dpto.</a:t>
          </a:r>
          <a:endParaRPr lang="es-CL" sz="1900" kern="1200" dirty="0"/>
        </a:p>
      </dsp:txBody>
      <dsp:txXfrm>
        <a:off x="5683494" y="1435769"/>
        <a:ext cx="1565485" cy="782742"/>
      </dsp:txXfrm>
    </dsp:sp>
    <dsp:sp modelId="{3B991866-ADF6-4F30-A7BA-DE4EF52EF286}">
      <dsp:nvSpPr>
        <dsp:cNvPr id="0" name=""/>
        <dsp:cNvSpPr/>
      </dsp:nvSpPr>
      <dsp:spPr>
        <a:xfrm>
          <a:off x="7577732" y="1435769"/>
          <a:ext cx="1565485" cy="78274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CL" sz="1900" b="0" i="0" u="none" strike="noStrike" kern="1200" cap="none" normalizeH="0" baseline="0" dirty="0" smtClean="0">
              <a:ln/>
              <a:effectLst/>
              <a:latin typeface="Arial Narrow" pitchFamily="34" charset="0"/>
              <a:ea typeface="ＭＳ Ｐゴシック" pitchFamily="34" charset="-128"/>
              <a:cs typeface="Arial" pitchFamily="34" charset="0"/>
            </a:rPr>
            <a:t>Unidad, Dpto.</a:t>
          </a:r>
          <a:endParaRPr lang="es-CL" sz="1900" i="0" kern="1200" dirty="0"/>
        </a:p>
      </dsp:txBody>
      <dsp:txXfrm>
        <a:off x="7577732" y="1435769"/>
        <a:ext cx="1565485" cy="782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dirty="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6B6C5901-A442-4E35-84D6-E4999509D4EF}" type="datetimeFigureOut">
              <a:rPr lang="es-CL"/>
              <a:pPr>
                <a:defRPr/>
              </a:pPr>
              <a:t>20-11-2013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dirty="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1E757F8D-7E28-4C2C-B1BE-39A9CA1043E2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3918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45756B-0AA5-49D5-B326-CA7BA0D12194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BE018EE-3593-438A-90D0-07EF116E3F7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A83A32D-45B7-4CF9-BE10-E56131E96FEA}" type="slidenum">
              <a:rPr lang="es-ES" smtClean="0">
                <a:ea typeface="ＭＳ Ｐゴシック" pitchFamily="-60" charset="-128"/>
              </a:rPr>
              <a:pPr>
                <a:defRPr/>
              </a:pPr>
              <a:t>1</a:t>
            </a:fld>
            <a:endParaRPr lang="es-ES" dirty="0" smtClean="0">
              <a:ea typeface="ＭＳ Ｐゴシック" pitchFamily="-6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CL" dirty="0" smtClean="0">
              <a:ea typeface="ヒラギノ角ゴ Pro W3"/>
              <a:cs typeface="ヒラギノ角ゴ Pro W3"/>
            </a:endParaRPr>
          </a:p>
        </p:txBody>
      </p:sp>
      <p:sp>
        <p:nvSpPr>
          <p:cNvPr id="6041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229520-DCFD-4205-B30B-95357288B03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9BFB32E-B77C-4FB9-AC65-87381EF464CA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1CE830E-79A4-4742-B32C-78C616F64E7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F2792B8-D79B-467A-AF5D-B1589E34E7EF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EE5D5-DFDC-4A92-B71F-9AFFD674DDA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E7991-16FB-4386-A038-52F9B6FA31B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F28D8-09E8-47D1-9AEB-C3EEBB7E150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C738B-5F27-4AE9-8B6F-18F1C9045DB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C23B7-AFCE-4B56-A7B4-4E6C3D650A8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FEAEB-DE6C-4C90-8576-B2061DCD96B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3EEBE-D2AF-4F8E-A311-31341E60BC0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1869A8A-838E-491E-8660-47E4E73AAAE3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AAE0602-B5AF-4730-A2CB-5938C1DF8E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326E2D9-0A51-4C02-B9A6-40109974132F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897FFD9-B172-447D-8613-4E08B8EF7B7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C37AA9C-EA67-4717-A8E5-BE0C09D435DD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54A3941-B9AA-4A6B-BF2C-301CAB39C9E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2B8B0B3-4938-4C75-A713-1CAAC7B89AE7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42DB8F-28F6-4018-BDA6-F2CF08D3F5D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D142E46-39CA-41C4-B0FF-CF69A4339697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480FD4A-185E-411D-B7B3-6CEB85E4FA8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E41F1E8-D196-4A5D-BE40-BDBD264F6C1A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D5E70BB-C736-4F0D-8B9B-9CB3BA7FD38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403E1D7-60E0-4178-A42A-F94EE4CFBF9A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121F60B-35AD-4D48-B58E-E6234A7AE79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4246997-49D3-43F4-91F2-41E20001934E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9216117-2C26-492A-98A7-985C5BF4567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595F51B-5D5E-4E2A-90D0-6A4A9B0BA721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1E41A72-ED66-43E8-9640-10622B2BFAA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9EAB29C-20C7-47FB-9007-76227B061AAF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B75938B-6D72-47FA-826F-2AA5E452BB6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524EFF0-33FB-4D68-AC62-FAF5FD73BD19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C745EAF-66B6-487E-9230-98BEA0E19C3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14EE49E-E37D-41A5-88B9-7CB3366F6725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DE4DCE0-F603-4616-B185-A4D59D76B6F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black"/>
                </a:solidFill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E6C1EF8-480D-4041-9709-54B8E7C9E052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9FB9CC68-72F9-4F34-9B42-6ECBC9446E0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D2350F18-E2C8-4250-A193-F19CE2A252D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5D163FD-D01A-42C2-8970-098AD0C76EBB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42A910-7666-4197-B4AE-AD30533B9A7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black"/>
                </a:solidFill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117A71-3BA0-4E6D-91D7-1859B43F1DC3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D70A028F-5F67-4DC5-BEC5-5E7BBA38340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black"/>
                </a:solidFill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DC73139-F3EF-4AF4-BE6E-F1D5183AA8FA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DCF5E2DC-C53E-4B50-96B7-7B3CFBBA664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black"/>
                </a:solidFill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EE66F7-FD93-489C-9E02-51509C676941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782A1E71-CD49-48F0-8948-A0789B3E8A5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41A918BF-3498-4C1F-A916-10BFF8CF963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79D05A3E-AAB9-4A41-8AD0-BF0F6F2FB57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8E804738-772A-43DC-B5A1-27FCF286009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01BB9C53-3FE2-4432-8BFA-5458E561A86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71AE2304-19A7-417E-8995-9D119F0B8BE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44C75471-95D9-4A79-B02F-CC7D53A8D17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1869A8A-838E-491E-8660-47E4E73AAAE3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AAE0602-B5AF-4730-A2CB-5938C1DF8E4E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5038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E4FE031-6D3F-429C-8850-079F7E24E4D4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8439019-A941-4E74-864C-BFA36BC480F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326E2D9-0A51-4C02-B9A6-40109974132F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897FFD9-B172-447D-8613-4E08B8EF7B71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00722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C37AA9C-EA67-4717-A8E5-BE0C09D435DD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54A3941-B9AA-4A6B-BF2C-301CAB39C9E4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544737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D142E46-39CA-41C4-B0FF-CF69A4339697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480FD4A-185E-411D-B7B3-6CEB85E4FA85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13166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E41F1E8-D196-4A5D-BE40-BDBD264F6C1A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D5E70BB-C736-4F0D-8B9B-9CB3BA7FD384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75946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403E1D7-60E0-4178-A42A-F94EE4CFBF9A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121F60B-35AD-4D48-B58E-E6234A7AE799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146731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4246997-49D3-43F4-91F2-41E20001934E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9216117-2C26-492A-98A7-985C5BF45672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749056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595F51B-5D5E-4E2A-90D0-6A4A9B0BA721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1E41A72-ED66-43E8-9640-10622B2BFAA9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84834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9EAB29C-20C7-47FB-9007-76227B061AAF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B75938B-6D72-47FA-826F-2AA5E452BB6A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61052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524EFF0-33FB-4D68-AC62-FAF5FD73BD19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C745EAF-66B6-487E-9230-98BEA0E19C30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154974"/>
      </p:ext>
    </p:extLst>
  </p:cSld>
  <p:clrMapOvr>
    <a:masterClrMapping/>
  </p:clrMapOvr>
  <p:transition spd="med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14EE49E-E37D-41A5-88B9-7CB3366F6725}" type="datetime1">
              <a:rPr lang="en-US">
                <a:solidFill>
                  <a:prstClr val="black"/>
                </a:solidFill>
              </a:rPr>
              <a:pPr>
                <a:defRPr/>
              </a:pPr>
              <a:t>11/20/2013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DE4DCE0-F603-4616-B185-A4D59D76B6FB}" type="slidenum">
              <a:rPr lang="en-U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66092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DABED581-19A5-4543-BA11-B7C02FF2335E}" type="datetime1">
              <a:rPr lang="en-US"/>
              <a:pPr>
                <a:defRPr/>
              </a:pPr>
              <a:t>11/20/2013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67F8413-BB53-451F-95A8-52A5BF122A6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6A4AF41-BBFD-49CC-8D92-EB3CC0EF0819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7090B-06FD-4341-AD0C-9AE82210325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CFE54-1C0D-4773-9F25-11FC4E53907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885C923-528D-4E6A-8245-A360AAE6B7B5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2B208-B229-47A5-96A4-A381831445D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578272-A8C3-4747-9FE5-007F85CDAD8F}" type="datetime1">
              <a:rPr lang="en-US"/>
              <a:pPr>
                <a:defRPr/>
              </a:pPr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7B99E-A4E3-4041-AF67-40B57F0FF46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</p:sldLayoutIdLst>
  <p:transition spd="med">
    <p:fade/>
  </p:transition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dirty="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16C39B1-7199-49BD-8C95-CCC7CCC5C00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transition spd="med">
    <p:fade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grpSp>
        <p:nvGrpSpPr>
          <p:cNvPr id="19460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19465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9466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9467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94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ransition spd="med">
    <p:fade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C4836F8-19A7-4006-8FEF-6C5AA851FA1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2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grpSp>
        <p:nvGrpSpPr>
          <p:cNvPr id="19460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19465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9466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9467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94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885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</p:sldLayoutIdLst>
  <p:transition spd="med">
    <p:fade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osvaldo.duguez@minsal.c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sEPqpAe3jwoAn4IMGjATqlcQ3_iP0wsOpgEf3-DGkEQ/viewfor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Título"/>
          <p:cNvSpPr>
            <a:spLocks noGrp="1"/>
          </p:cNvSpPr>
          <p:nvPr>
            <p:ph type="ctrTitle"/>
          </p:nvPr>
        </p:nvSpPr>
        <p:spPr bwMode="auto">
          <a:xfrm>
            <a:off x="492125" y="1600200"/>
            <a:ext cx="8543925" cy="936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</a:pPr>
            <a:r>
              <a:rPr lang="es-ES_tradnl" sz="28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>UNIDAD DE GESTIÓN DE LA INFORMACION DE RECURSOS HUMANOS</a:t>
            </a:r>
            <a:br>
              <a:rPr lang="es-ES_tradnl" sz="28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30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sz="30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" dirty="0" smtClean="0">
                <a:ea typeface="ヒラギノ角ゴ Pro W3"/>
                <a:cs typeface="ヒラギノ角ゴ Pro W3"/>
              </a:rPr>
              <a:t/>
            </a:r>
            <a:br>
              <a:rPr lang="es-ES" dirty="0" smtClean="0">
                <a:ea typeface="ヒラギノ角ゴ Pro W3"/>
                <a:cs typeface="ヒラギノ角ゴ Pro W3"/>
              </a:rPr>
            </a:br>
            <a:r>
              <a:rPr lang="es-ES" dirty="0" smtClean="0">
                <a:ea typeface="ヒラギノ角ゴ Pro W3"/>
                <a:cs typeface="ヒラギノ角ゴ Pro W3"/>
              </a:rPr>
              <a:t>Noviembre 2013</a:t>
            </a:r>
            <a:br>
              <a:rPr lang="es-ES" dirty="0" smtClean="0">
                <a:ea typeface="ヒラギノ角ゴ Pro W3"/>
                <a:cs typeface="ヒラギノ角ゴ Pro W3"/>
              </a:rPr>
            </a:br>
            <a:r>
              <a:rPr lang="es-ES" dirty="0" smtClean="0">
                <a:ea typeface="ヒラギノ角ゴ Pro W3"/>
                <a:cs typeface="ヒラギノ角ゴ Pro W3"/>
              </a:rPr>
              <a:t>PUCON</a:t>
            </a:r>
            <a:endParaRPr lang="es-MX" dirty="0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1548408"/>
          </a:xfrm>
        </p:spPr>
        <p:txBody>
          <a:bodyPr/>
          <a:lstStyle/>
          <a:p>
            <a:pPr algn="ctr"/>
            <a:r>
              <a:rPr lang="es-ES_tradnl" dirty="0" smtClean="0"/>
              <a:t>Estimados Coordinadores muy bienvenidos al </a:t>
            </a:r>
            <a:r>
              <a:rPr lang="es-CL" dirty="0" smtClean="0"/>
              <a:t>TALLER</a:t>
            </a:r>
            <a:r>
              <a:rPr lang="es-CL" dirty="0"/>
              <a:t/>
            </a:r>
            <a:br>
              <a:rPr lang="es-CL" dirty="0"/>
            </a:br>
            <a:r>
              <a:rPr lang="es-CL" dirty="0"/>
              <a:t>GESTIÓN Y ADMINISTRACIÓN PROYECTO SIRH</a:t>
            </a:r>
            <a:br>
              <a:rPr lang="es-CL" dirty="0"/>
            </a:br>
            <a:endParaRPr lang="es-CL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88840"/>
            <a:ext cx="8136904" cy="4462916"/>
          </a:xfr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8CFE54-1C0D-4773-9F25-11FC4E5390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346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2600" dirty="0" smtClean="0"/>
              <a:t/>
            </a:r>
            <a:br>
              <a:rPr lang="es-ES_tradnl" sz="2600" dirty="0" smtClean="0"/>
            </a:br>
            <a:r>
              <a:rPr lang="es-ES_tradnl" sz="2600" dirty="0" smtClean="0"/>
              <a:t>Encuesta y evaluación coordinadores SIRH</a:t>
            </a:r>
            <a:endParaRPr lang="es-CL" sz="2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s-CL" b="1" dirty="0"/>
              <a:t>Referente equipo SIRH y su Rol</a:t>
            </a:r>
            <a:r>
              <a:rPr lang="es-CL" dirty="0"/>
              <a:t/>
            </a:r>
            <a:br>
              <a:rPr lang="es-CL" dirty="0"/>
            </a:br>
            <a:r>
              <a:rPr lang="es-MX" dirty="0" smtClean="0"/>
              <a:t>Osvaldo Duguez Cerda.</a:t>
            </a:r>
            <a:endParaRPr lang="es-MX" dirty="0"/>
          </a:p>
          <a:p>
            <a:pPr marL="342900" lvl="1" indent="-342900">
              <a:buFont typeface="Arial" charset="0"/>
              <a:buChar char="•"/>
            </a:pPr>
            <a:r>
              <a:rPr lang="es-MX" dirty="0">
                <a:hlinkClick r:id="rId2"/>
              </a:rPr>
              <a:t>o</a:t>
            </a:r>
            <a:r>
              <a:rPr lang="es-MX" dirty="0" smtClean="0">
                <a:hlinkClick r:id="rId2"/>
              </a:rPr>
              <a:t>svaldo.duguez@minsal.cl</a:t>
            </a:r>
            <a:endParaRPr lang="es-MX" dirty="0"/>
          </a:p>
          <a:p>
            <a:pPr marL="342900" lvl="1" indent="-342900">
              <a:buFont typeface="Arial" charset="0"/>
              <a:buChar char="•"/>
            </a:pPr>
            <a:r>
              <a:rPr lang="es-MX" dirty="0"/>
              <a:t>Anexo </a:t>
            </a:r>
            <a:r>
              <a:rPr lang="es-MX" dirty="0" smtClean="0"/>
              <a:t>240615</a:t>
            </a:r>
            <a:endParaRPr lang="es-MX" dirty="0"/>
          </a:p>
          <a:p>
            <a:pPr marL="342900" lvl="1" indent="-342900">
              <a:buFont typeface="Arial" charset="0"/>
              <a:buChar char="•"/>
            </a:pPr>
            <a:endParaRPr lang="es-MX" b="1" dirty="0" smtClean="0"/>
          </a:p>
          <a:p>
            <a:pPr marL="342900" lvl="1" indent="-342900">
              <a:buFont typeface="Arial" charset="0"/>
              <a:buChar char="•"/>
            </a:pPr>
            <a:r>
              <a:rPr lang="es-MX" b="1" dirty="0" smtClean="0"/>
              <a:t>Su </a:t>
            </a:r>
            <a:r>
              <a:rPr lang="es-MX" b="1" dirty="0"/>
              <a:t>Rol</a:t>
            </a:r>
            <a:r>
              <a:rPr lang="es-MX" dirty="0"/>
              <a:t>,</a:t>
            </a:r>
          </a:p>
          <a:p>
            <a:pPr marL="342900" lvl="1" indent="-342900">
              <a:buFont typeface="Arial" charset="0"/>
              <a:buChar char="•"/>
            </a:pPr>
            <a:r>
              <a:rPr lang="es-MX" dirty="0"/>
              <a:t>Coordinar </a:t>
            </a:r>
            <a:r>
              <a:rPr lang="es-MX" dirty="0" smtClean="0"/>
              <a:t>actividad de Encuesta y evaluación para los coordinadores  del Sirh, en los  Servicios.</a:t>
            </a: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8CFE54-1C0D-4773-9F25-11FC4E5390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5754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600" dirty="0" smtClean="0"/>
              <a:t/>
            </a:r>
            <a:br>
              <a:rPr lang="es-ES_tradnl" sz="2600" dirty="0" smtClean="0"/>
            </a:br>
            <a:r>
              <a:rPr lang="es-ES_tradnl" sz="3000" dirty="0" smtClean="0"/>
              <a:t>Objetivo </a:t>
            </a:r>
            <a:endParaRPr lang="es-CL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sz="2500" dirty="0" smtClean="0"/>
              <a:t>Realizar una encuesta on line de 25 preguntas, que como objetivo principal tiene el evaluar desde el punto de vista del Coordinador su rol en la red.</a:t>
            </a:r>
          </a:p>
          <a:p>
            <a:pPr algn="just"/>
            <a:endParaRPr lang="es-ES_tradnl" sz="2500" dirty="0"/>
          </a:p>
          <a:p>
            <a:pPr algn="just"/>
            <a:r>
              <a:rPr lang="es-ES_tradnl" sz="2500" dirty="0" smtClean="0"/>
              <a:t>Solicitamos para este efecto responder todas y cada una de las consultas o interrogantes que les presentaremos.</a:t>
            </a:r>
          </a:p>
          <a:p>
            <a:pPr algn="just"/>
            <a:endParaRPr lang="es-ES_tradnl" sz="2500" dirty="0"/>
          </a:p>
          <a:p>
            <a:pPr algn="just"/>
            <a:r>
              <a:rPr lang="es-ES_tradnl" sz="2500" dirty="0" smtClean="0"/>
              <a:t>Esta encuesta no prentende de ningun modo ser un medio de evaluación coercitiva, solo necesitamos su respuesta objetiva con respecto a su desempeño </a:t>
            </a:r>
            <a:endParaRPr lang="es-CL" sz="25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8CFE54-1C0D-4773-9F25-11FC4E5390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571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sz="3000" dirty="0" smtClean="0"/>
              <a:t>Método</a:t>
            </a:r>
            <a:endParaRPr lang="es-CL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500" dirty="0" smtClean="0"/>
              <a:t>Se entregara a través del </a:t>
            </a:r>
            <a:r>
              <a:rPr lang="es-ES_tradnl" sz="2500" dirty="0"/>
              <a:t>siguiente </a:t>
            </a:r>
            <a:r>
              <a:rPr lang="es-ES_tradnl" sz="2500" dirty="0" smtClean="0"/>
              <a:t>link: </a:t>
            </a:r>
          </a:p>
          <a:p>
            <a:r>
              <a:rPr lang="es-CL" sz="2500" dirty="0">
                <a:hlinkClick r:id="rId2"/>
              </a:rPr>
              <a:t>https://</a:t>
            </a:r>
            <a:r>
              <a:rPr lang="es-CL" sz="2500" dirty="0" smtClean="0">
                <a:hlinkClick r:id="rId2"/>
              </a:rPr>
              <a:t>docs.google.com/forms/d/1sEPqpAe3jwoAn4IMGjATqlcQ3_iP0wsOpgEf3-DGkEQ/viewform</a:t>
            </a:r>
            <a:r>
              <a:rPr lang="es-CL" sz="2500" dirty="0" smtClean="0"/>
              <a:t>  una encuesta de 256 ítem, que se tabulan en forma automática . </a:t>
            </a:r>
          </a:p>
          <a:p>
            <a:r>
              <a:rPr lang="es-ES_tradnl" sz="2500" dirty="0" smtClean="0"/>
              <a:t>Se cuenta con la misma encuesta en formato Word para los que por alguna razón no puedan ingresar al link.</a:t>
            </a:r>
          </a:p>
          <a:p>
            <a:r>
              <a:rPr lang="es-ES_tradnl" sz="2500" dirty="0" smtClean="0"/>
              <a:t>Se cuenta también con la encuesta en formato impreso con el mismo objetivo que el anterior.</a:t>
            </a:r>
            <a:endParaRPr lang="es-CL" sz="2500" dirty="0" smtClean="0"/>
          </a:p>
          <a:p>
            <a:r>
              <a:rPr lang="es-ES_tradnl" sz="2500" dirty="0" smtClean="0"/>
              <a:t>Esperamos que usted en 30 minutos conteste esta encuesta.</a:t>
            </a:r>
            <a:endParaRPr lang="es-CL" sz="25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8CFE54-1C0D-4773-9F25-11FC4E5390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5362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/>
          <a:lstStyle/>
          <a:p>
            <a:pPr algn="ctr"/>
            <a:r>
              <a:rPr lang="es-ES_tradnl" altLang="es-CL" sz="3200" dirty="0"/>
              <a:t>Organigrama de Red SIRH Servicio</a:t>
            </a:r>
            <a:endParaRPr lang="es-CL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496944" cy="4536504"/>
          </a:xfrm>
        </p:spPr>
        <p:txBody>
          <a:bodyPr/>
          <a:lstStyle/>
          <a:p>
            <a:endParaRPr lang="es-CL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686406884"/>
              </p:ext>
            </p:extLst>
          </p:nvPr>
        </p:nvGraphicFramePr>
        <p:xfrm>
          <a:off x="68239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5516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28E08-AD68-4B1C-83E4-C1B2BAAF7E3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9394" name="1 CuadroTexto"/>
          <p:cNvSpPr txBox="1">
            <a:spLocks noChangeArrowheads="1"/>
          </p:cNvSpPr>
          <p:nvPr/>
        </p:nvSpPr>
        <p:spPr bwMode="auto">
          <a:xfrm>
            <a:off x="1403350" y="1989138"/>
            <a:ext cx="48974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9600" dirty="0">
                <a:solidFill>
                  <a:prstClr val="white"/>
                </a:solidFill>
              </a:rPr>
              <a:t>Gracias</a:t>
            </a:r>
            <a:endParaRPr lang="es-MX" sz="9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767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11083</TotalTime>
  <Words>203</Words>
  <Application>Microsoft Office PowerPoint</Application>
  <PresentationFormat>Presentación en pantalla (4:3)</PresentationFormat>
  <Paragraphs>40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Office Theme</vt:lpstr>
      <vt:lpstr>1_Office Theme</vt:lpstr>
      <vt:lpstr>2_Office Theme</vt:lpstr>
      <vt:lpstr>3_Office Theme</vt:lpstr>
      <vt:lpstr>4_Office Theme</vt:lpstr>
      <vt:lpstr>UNIDAD DE GESTIÓN DE LA INFORMACION DE RECURSOS HUMANOS   Noviembre 2013 PUCON</vt:lpstr>
      <vt:lpstr>Estimados Coordinadores muy bienvenidos al TALLER GESTIÓN Y ADMINISTRACIÓN PROYECTO SIRH </vt:lpstr>
      <vt:lpstr> Encuesta y evaluación coordinadores SIRH</vt:lpstr>
      <vt:lpstr> Objetivo </vt:lpstr>
      <vt:lpstr> Método</vt:lpstr>
      <vt:lpstr>Organigrama de Red SIRH Servicio</vt:lpstr>
      <vt:lpstr>Presentación de PowerPoint</vt:lpstr>
    </vt:vector>
  </TitlesOfParts>
  <Company>Gabriel Badagnani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Verónica Bustos</dc:creator>
  <cp:lastModifiedBy>pc</cp:lastModifiedBy>
  <cp:revision>455</cp:revision>
  <dcterms:created xsi:type="dcterms:W3CDTF">2010-11-27T19:44:20Z</dcterms:created>
  <dcterms:modified xsi:type="dcterms:W3CDTF">2013-11-20T23:04:59Z</dcterms:modified>
</cp:coreProperties>
</file>