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6621" r:id="rId1"/>
  </p:sldMasterIdLst>
  <p:notesMasterIdLst>
    <p:notesMasterId r:id="rId43"/>
  </p:notesMasterIdLst>
  <p:handoutMasterIdLst>
    <p:handoutMasterId r:id="rId44"/>
  </p:handoutMasterIdLst>
  <p:sldIdLst>
    <p:sldId id="852" r:id="rId2"/>
    <p:sldId id="1170" r:id="rId3"/>
    <p:sldId id="1101" r:id="rId4"/>
    <p:sldId id="1153" r:id="rId5"/>
    <p:sldId id="1210" r:id="rId6"/>
    <p:sldId id="1211" r:id="rId7"/>
    <p:sldId id="1212" r:id="rId8"/>
    <p:sldId id="1213" r:id="rId9"/>
    <p:sldId id="1214" r:id="rId10"/>
    <p:sldId id="1215" r:id="rId11"/>
    <p:sldId id="1216" r:id="rId12"/>
    <p:sldId id="1217" r:id="rId13"/>
    <p:sldId id="1218" r:id="rId14"/>
    <p:sldId id="1219" r:id="rId15"/>
    <p:sldId id="1220" r:id="rId16"/>
    <p:sldId id="1221" r:id="rId17"/>
    <p:sldId id="1222" r:id="rId18"/>
    <p:sldId id="1166" r:id="rId19"/>
    <p:sldId id="1167" r:id="rId20"/>
    <p:sldId id="1208" r:id="rId21"/>
    <p:sldId id="1172" r:id="rId22"/>
    <p:sldId id="1168" r:id="rId23"/>
    <p:sldId id="1169" r:id="rId24"/>
    <p:sldId id="1171" r:id="rId25"/>
    <p:sldId id="1175" r:id="rId26"/>
    <p:sldId id="1179" r:id="rId27"/>
    <p:sldId id="1176" r:id="rId28"/>
    <p:sldId id="1180" r:id="rId29"/>
    <p:sldId id="1181" r:id="rId30"/>
    <p:sldId id="1182" r:id="rId31"/>
    <p:sldId id="1183" r:id="rId32"/>
    <p:sldId id="1184" r:id="rId33"/>
    <p:sldId id="1223" r:id="rId34"/>
    <p:sldId id="1224" r:id="rId35"/>
    <p:sldId id="1209" r:id="rId36"/>
    <p:sldId id="1186" r:id="rId37"/>
    <p:sldId id="1187" r:id="rId38"/>
    <p:sldId id="1173" r:id="rId39"/>
    <p:sldId id="1227" r:id="rId40"/>
    <p:sldId id="1225" r:id="rId41"/>
    <p:sldId id="1056" r:id="rId42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-4">
          <p15:clr>
            <a:srgbClr val="A4A3A4"/>
          </p15:clr>
        </p15:guide>
        <p15:guide id="2" pos="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blo Andres Jimenez Chavez" initials="PAJ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AB"/>
    <a:srgbClr val="EF4144"/>
    <a:srgbClr val="5185BD"/>
    <a:srgbClr val="4F81BD"/>
    <a:srgbClr val="4453A0"/>
    <a:srgbClr val="8064A2"/>
    <a:srgbClr val="9BBB59"/>
    <a:srgbClr val="F79646"/>
    <a:srgbClr val="5767B4"/>
    <a:srgbClr val="685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14" autoAdjust="0"/>
    <p:restoredTop sz="93761" autoAdjust="0"/>
  </p:normalViewPr>
  <p:slideViewPr>
    <p:cSldViewPr snapToObjects="1">
      <p:cViewPr varScale="1">
        <p:scale>
          <a:sx n="74" d="100"/>
          <a:sy n="74" d="100"/>
        </p:scale>
        <p:origin x="1344" y="60"/>
      </p:cViewPr>
      <p:guideLst>
        <p:guide orient="horz" pos="-4"/>
        <p:guide pos="3"/>
      </p:guideLst>
    </p:cSldViewPr>
  </p:slideViewPr>
  <p:outlineViewPr>
    <p:cViewPr>
      <p:scale>
        <a:sx n="33" d="100"/>
        <a:sy n="33" d="100"/>
      </p:scale>
      <p:origin x="0" y="366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5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3BC71B-7830-4553-A54B-064A9BDBA0CF}" type="doc">
      <dgm:prSet loTypeId="urn:microsoft.com/office/officeart/2009/layout/CircleArrow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C24520C-EBDE-48A8-999B-335417954D3F}">
      <dgm:prSet phldrT="[Texto]" custT="1"/>
      <dgm:spPr/>
      <dgm:t>
        <a:bodyPr/>
        <a:lstStyle/>
        <a:p>
          <a:r>
            <a:rPr lang="es-ES" sz="2800" b="1" dirty="0">
              <a:solidFill>
                <a:srgbClr val="C00000"/>
              </a:solidFill>
            </a:rPr>
            <a:t>Art.1°</a:t>
          </a:r>
        </a:p>
      </dgm:t>
    </dgm:pt>
    <dgm:pt modelId="{6DBA3360-98B1-4E08-80FE-23DDE589270F}" type="parTrans" cxnId="{A463000D-5528-4D09-A0D0-60808B41A788}">
      <dgm:prSet/>
      <dgm:spPr/>
      <dgm:t>
        <a:bodyPr/>
        <a:lstStyle/>
        <a:p>
          <a:endParaRPr lang="es-ES"/>
        </a:p>
      </dgm:t>
    </dgm:pt>
    <dgm:pt modelId="{50FA2180-206C-4EB5-B1F4-E5EEA344BD12}" type="sibTrans" cxnId="{A463000D-5528-4D09-A0D0-60808B41A788}">
      <dgm:prSet/>
      <dgm:spPr/>
      <dgm:t>
        <a:bodyPr/>
        <a:lstStyle/>
        <a:p>
          <a:endParaRPr lang="es-ES"/>
        </a:p>
      </dgm:t>
    </dgm:pt>
    <dgm:pt modelId="{088325F0-B006-46AF-BB5E-E1BCBAB49BD8}">
      <dgm:prSet phldrT="[Texto]" custT="1"/>
      <dgm:spPr/>
      <dgm:t>
        <a:bodyPr/>
        <a:lstStyle/>
        <a:p>
          <a:r>
            <a:rPr lang="es-ES" sz="2800" b="1" dirty="0">
              <a:solidFill>
                <a:srgbClr val="C00000"/>
              </a:solidFill>
            </a:rPr>
            <a:t>Art.2°</a:t>
          </a:r>
        </a:p>
      </dgm:t>
    </dgm:pt>
    <dgm:pt modelId="{00ED5183-50BA-46E9-BF3C-F8B29F2DD656}" type="parTrans" cxnId="{394FB1D2-35AB-4143-A653-3916CC295713}">
      <dgm:prSet/>
      <dgm:spPr/>
      <dgm:t>
        <a:bodyPr/>
        <a:lstStyle/>
        <a:p>
          <a:endParaRPr lang="es-ES"/>
        </a:p>
      </dgm:t>
    </dgm:pt>
    <dgm:pt modelId="{CE1F9597-6C80-4C6D-886E-4FBC5D9D8D0B}" type="sibTrans" cxnId="{394FB1D2-35AB-4143-A653-3916CC295713}">
      <dgm:prSet/>
      <dgm:spPr/>
      <dgm:t>
        <a:bodyPr/>
        <a:lstStyle/>
        <a:p>
          <a:endParaRPr lang="es-ES"/>
        </a:p>
      </dgm:t>
    </dgm:pt>
    <dgm:pt modelId="{BDB3D07C-D763-4A79-BC20-E541392D9E42}">
      <dgm:prSet phldrT="[Texto]" custT="1"/>
      <dgm:spPr/>
      <dgm:t>
        <a:bodyPr/>
        <a:lstStyle/>
        <a:p>
          <a:r>
            <a:rPr lang="es-ES" sz="2800" b="1" dirty="0">
              <a:solidFill>
                <a:srgbClr val="C00000"/>
              </a:solidFill>
            </a:rPr>
            <a:t>Art.3°</a:t>
          </a:r>
        </a:p>
      </dgm:t>
    </dgm:pt>
    <dgm:pt modelId="{C9563B0A-2403-45E2-8F8A-36B3C9517BE5}" type="parTrans" cxnId="{616AA066-F942-4D6D-9070-253BDCE035CB}">
      <dgm:prSet/>
      <dgm:spPr/>
      <dgm:t>
        <a:bodyPr/>
        <a:lstStyle/>
        <a:p>
          <a:endParaRPr lang="es-ES"/>
        </a:p>
      </dgm:t>
    </dgm:pt>
    <dgm:pt modelId="{845B9E3E-C6D6-456B-B22A-614578F6B3B7}" type="sibTrans" cxnId="{616AA066-F942-4D6D-9070-253BDCE035CB}">
      <dgm:prSet/>
      <dgm:spPr/>
      <dgm:t>
        <a:bodyPr/>
        <a:lstStyle/>
        <a:p>
          <a:endParaRPr lang="es-ES"/>
        </a:p>
      </dgm:t>
    </dgm:pt>
    <dgm:pt modelId="{C1AADB13-8BB2-47C2-A83A-4AB01371EB33}">
      <dgm:prSet phldrT="[Texto]" custT="1"/>
      <dgm:spPr/>
      <dgm:t>
        <a:bodyPr/>
        <a:lstStyle/>
        <a:p>
          <a:r>
            <a:rPr lang="es-ES" sz="1600" b="1" dirty="0">
              <a:solidFill>
                <a:srgbClr val="C00000"/>
              </a:solidFill>
            </a:rPr>
            <a:t>Disposiciones Transitorias</a:t>
          </a:r>
        </a:p>
      </dgm:t>
    </dgm:pt>
    <dgm:pt modelId="{42115AFB-5143-47E9-AA5B-67B59D90C021}" type="parTrans" cxnId="{F0C821DD-E437-473B-B444-74A77A39E3FF}">
      <dgm:prSet/>
      <dgm:spPr/>
      <dgm:t>
        <a:bodyPr/>
        <a:lstStyle/>
        <a:p>
          <a:endParaRPr lang="es-ES"/>
        </a:p>
      </dgm:t>
    </dgm:pt>
    <dgm:pt modelId="{F3DBC401-4DC8-4C88-94F3-9FB6907F9B67}" type="sibTrans" cxnId="{F0C821DD-E437-473B-B444-74A77A39E3FF}">
      <dgm:prSet/>
      <dgm:spPr/>
      <dgm:t>
        <a:bodyPr/>
        <a:lstStyle/>
        <a:p>
          <a:endParaRPr lang="es-ES"/>
        </a:p>
      </dgm:t>
    </dgm:pt>
    <dgm:pt modelId="{CF95FA0B-4521-4F49-A906-65121CC2813C}" type="pres">
      <dgm:prSet presAssocID="{0F3BC71B-7830-4553-A54B-064A9BDBA0C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89F69DB8-AF12-4321-AB85-2A0A561E0ABF}" type="pres">
      <dgm:prSet presAssocID="{0C24520C-EBDE-48A8-999B-335417954D3F}" presName="Accent1" presStyleCnt="0"/>
      <dgm:spPr/>
    </dgm:pt>
    <dgm:pt modelId="{DA372C76-3C16-4FA8-8DD6-9EE467ADDB7D}" type="pres">
      <dgm:prSet presAssocID="{0C24520C-EBDE-48A8-999B-335417954D3F}" presName="Accent" presStyleLbl="node1" presStyleIdx="0" presStyleCnt="4"/>
      <dgm:spPr/>
    </dgm:pt>
    <dgm:pt modelId="{2FAB43B8-8F56-4877-891C-C13B1B464C11}" type="pres">
      <dgm:prSet presAssocID="{0C24520C-EBDE-48A8-999B-335417954D3F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A224CF8-C670-44E5-A6D8-A42B2749765C}" type="pres">
      <dgm:prSet presAssocID="{088325F0-B006-46AF-BB5E-E1BCBAB49BD8}" presName="Accent2" presStyleCnt="0"/>
      <dgm:spPr/>
    </dgm:pt>
    <dgm:pt modelId="{FD8C7F53-03CA-4DCB-BF30-F6D22AEFE6A1}" type="pres">
      <dgm:prSet presAssocID="{088325F0-B006-46AF-BB5E-E1BCBAB49BD8}" presName="Accent" presStyleLbl="node1" presStyleIdx="1" presStyleCnt="4"/>
      <dgm:spPr/>
    </dgm:pt>
    <dgm:pt modelId="{09884240-B4EC-4C96-9DCE-6380CBDBA705}" type="pres">
      <dgm:prSet presAssocID="{088325F0-B006-46AF-BB5E-E1BCBAB49BD8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9B95E14-F7A5-4712-9B81-2DF8CB5E00F5}" type="pres">
      <dgm:prSet presAssocID="{BDB3D07C-D763-4A79-BC20-E541392D9E42}" presName="Accent3" presStyleCnt="0"/>
      <dgm:spPr/>
    </dgm:pt>
    <dgm:pt modelId="{D70DF0B9-B272-4FE0-A0C5-B9582BFAED28}" type="pres">
      <dgm:prSet presAssocID="{BDB3D07C-D763-4A79-BC20-E541392D9E42}" presName="Accent" presStyleLbl="node1" presStyleIdx="2" presStyleCnt="4"/>
      <dgm:spPr/>
    </dgm:pt>
    <dgm:pt modelId="{D01E05A1-E03B-4F76-B112-D8101A2D4CE4}" type="pres">
      <dgm:prSet presAssocID="{BDB3D07C-D763-4A79-BC20-E541392D9E42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49229C9-9448-47D2-A45E-1960C94877AF}" type="pres">
      <dgm:prSet presAssocID="{C1AADB13-8BB2-47C2-A83A-4AB01371EB33}" presName="Accent4" presStyleCnt="0"/>
      <dgm:spPr/>
    </dgm:pt>
    <dgm:pt modelId="{55686D27-24C8-47BA-AA4A-8CC6710170E1}" type="pres">
      <dgm:prSet presAssocID="{C1AADB13-8BB2-47C2-A83A-4AB01371EB33}" presName="Accent" presStyleLbl="node1" presStyleIdx="3" presStyleCnt="4"/>
      <dgm:spPr/>
    </dgm:pt>
    <dgm:pt modelId="{C5EE7110-C86D-4179-A6B7-F743C182F200}" type="pres">
      <dgm:prSet presAssocID="{C1AADB13-8BB2-47C2-A83A-4AB01371EB33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A463000D-5528-4D09-A0D0-60808B41A788}" srcId="{0F3BC71B-7830-4553-A54B-064A9BDBA0CF}" destId="{0C24520C-EBDE-48A8-999B-335417954D3F}" srcOrd="0" destOrd="0" parTransId="{6DBA3360-98B1-4E08-80FE-23DDE589270F}" sibTransId="{50FA2180-206C-4EB5-B1F4-E5EEA344BD12}"/>
    <dgm:cxn modelId="{394FB1D2-35AB-4143-A653-3916CC295713}" srcId="{0F3BC71B-7830-4553-A54B-064A9BDBA0CF}" destId="{088325F0-B006-46AF-BB5E-E1BCBAB49BD8}" srcOrd="1" destOrd="0" parTransId="{00ED5183-50BA-46E9-BF3C-F8B29F2DD656}" sibTransId="{CE1F9597-6C80-4C6D-886E-4FBC5D9D8D0B}"/>
    <dgm:cxn modelId="{FA5EE655-697F-411C-A494-08BFE3725C89}" type="presOf" srcId="{0C24520C-EBDE-48A8-999B-335417954D3F}" destId="{2FAB43B8-8F56-4877-891C-C13B1B464C11}" srcOrd="0" destOrd="0" presId="urn:microsoft.com/office/officeart/2009/layout/CircleArrowProcess"/>
    <dgm:cxn modelId="{F0C821DD-E437-473B-B444-74A77A39E3FF}" srcId="{0F3BC71B-7830-4553-A54B-064A9BDBA0CF}" destId="{C1AADB13-8BB2-47C2-A83A-4AB01371EB33}" srcOrd="3" destOrd="0" parTransId="{42115AFB-5143-47E9-AA5B-67B59D90C021}" sibTransId="{F3DBC401-4DC8-4C88-94F3-9FB6907F9B67}"/>
    <dgm:cxn modelId="{4C546396-0DEE-4045-9230-7F1FEEAB03FC}" type="presOf" srcId="{BDB3D07C-D763-4A79-BC20-E541392D9E42}" destId="{D01E05A1-E03B-4F76-B112-D8101A2D4CE4}" srcOrd="0" destOrd="0" presId="urn:microsoft.com/office/officeart/2009/layout/CircleArrowProcess"/>
    <dgm:cxn modelId="{AC51D0F6-84CC-4066-8FDA-B2E18F4156B6}" type="presOf" srcId="{C1AADB13-8BB2-47C2-A83A-4AB01371EB33}" destId="{C5EE7110-C86D-4179-A6B7-F743C182F200}" srcOrd="0" destOrd="0" presId="urn:microsoft.com/office/officeart/2009/layout/CircleArrowProcess"/>
    <dgm:cxn modelId="{616AA066-F942-4D6D-9070-253BDCE035CB}" srcId="{0F3BC71B-7830-4553-A54B-064A9BDBA0CF}" destId="{BDB3D07C-D763-4A79-BC20-E541392D9E42}" srcOrd="2" destOrd="0" parTransId="{C9563B0A-2403-45E2-8F8A-36B3C9517BE5}" sibTransId="{845B9E3E-C6D6-456B-B22A-614578F6B3B7}"/>
    <dgm:cxn modelId="{0DF23055-FDFB-43A1-BFED-40612CABA3C4}" type="presOf" srcId="{0F3BC71B-7830-4553-A54B-064A9BDBA0CF}" destId="{CF95FA0B-4521-4F49-A906-65121CC2813C}" srcOrd="0" destOrd="0" presId="urn:microsoft.com/office/officeart/2009/layout/CircleArrowProcess"/>
    <dgm:cxn modelId="{0D7D95C4-5DFA-419E-97EF-429C60406FF6}" type="presOf" srcId="{088325F0-B006-46AF-BB5E-E1BCBAB49BD8}" destId="{09884240-B4EC-4C96-9DCE-6380CBDBA705}" srcOrd="0" destOrd="0" presId="urn:microsoft.com/office/officeart/2009/layout/CircleArrowProcess"/>
    <dgm:cxn modelId="{F8C6436F-D19E-47D1-95E4-5F1D74CA5554}" type="presParOf" srcId="{CF95FA0B-4521-4F49-A906-65121CC2813C}" destId="{89F69DB8-AF12-4321-AB85-2A0A561E0ABF}" srcOrd="0" destOrd="0" presId="urn:microsoft.com/office/officeart/2009/layout/CircleArrowProcess"/>
    <dgm:cxn modelId="{B680DD0F-DD01-4700-BA36-FD4A68BDB3A1}" type="presParOf" srcId="{89F69DB8-AF12-4321-AB85-2A0A561E0ABF}" destId="{DA372C76-3C16-4FA8-8DD6-9EE467ADDB7D}" srcOrd="0" destOrd="0" presId="urn:microsoft.com/office/officeart/2009/layout/CircleArrowProcess"/>
    <dgm:cxn modelId="{854745ED-AD70-4D2A-B944-5CDE72762323}" type="presParOf" srcId="{CF95FA0B-4521-4F49-A906-65121CC2813C}" destId="{2FAB43B8-8F56-4877-891C-C13B1B464C11}" srcOrd="1" destOrd="0" presId="urn:microsoft.com/office/officeart/2009/layout/CircleArrowProcess"/>
    <dgm:cxn modelId="{9CADB1EC-1D11-4DA8-AC0F-3B2C455CEECF}" type="presParOf" srcId="{CF95FA0B-4521-4F49-A906-65121CC2813C}" destId="{8A224CF8-C670-44E5-A6D8-A42B2749765C}" srcOrd="2" destOrd="0" presId="urn:microsoft.com/office/officeart/2009/layout/CircleArrowProcess"/>
    <dgm:cxn modelId="{5A36705E-5D0C-4D28-859F-BD70520AC3A7}" type="presParOf" srcId="{8A224CF8-C670-44E5-A6D8-A42B2749765C}" destId="{FD8C7F53-03CA-4DCB-BF30-F6D22AEFE6A1}" srcOrd="0" destOrd="0" presId="urn:microsoft.com/office/officeart/2009/layout/CircleArrowProcess"/>
    <dgm:cxn modelId="{518B03AC-4862-49D7-BACD-ADC94B89A5BF}" type="presParOf" srcId="{CF95FA0B-4521-4F49-A906-65121CC2813C}" destId="{09884240-B4EC-4C96-9DCE-6380CBDBA705}" srcOrd="3" destOrd="0" presId="urn:microsoft.com/office/officeart/2009/layout/CircleArrowProcess"/>
    <dgm:cxn modelId="{6FBD8140-F4BF-4B48-96FD-EBE3AC597F78}" type="presParOf" srcId="{CF95FA0B-4521-4F49-A906-65121CC2813C}" destId="{99B95E14-F7A5-4712-9B81-2DF8CB5E00F5}" srcOrd="4" destOrd="0" presId="urn:microsoft.com/office/officeart/2009/layout/CircleArrowProcess"/>
    <dgm:cxn modelId="{277E74E3-411B-40B4-8E88-353162C4834E}" type="presParOf" srcId="{99B95E14-F7A5-4712-9B81-2DF8CB5E00F5}" destId="{D70DF0B9-B272-4FE0-A0C5-B9582BFAED28}" srcOrd="0" destOrd="0" presId="urn:microsoft.com/office/officeart/2009/layout/CircleArrowProcess"/>
    <dgm:cxn modelId="{5DCD8ECA-28A8-4352-9F1D-0BB923EF8F72}" type="presParOf" srcId="{CF95FA0B-4521-4F49-A906-65121CC2813C}" destId="{D01E05A1-E03B-4F76-B112-D8101A2D4CE4}" srcOrd="5" destOrd="0" presId="urn:microsoft.com/office/officeart/2009/layout/CircleArrowProcess"/>
    <dgm:cxn modelId="{E1D4289A-7D87-4B0B-91DB-16A60954E103}" type="presParOf" srcId="{CF95FA0B-4521-4F49-A906-65121CC2813C}" destId="{249229C9-9448-47D2-A45E-1960C94877AF}" srcOrd="6" destOrd="0" presId="urn:microsoft.com/office/officeart/2009/layout/CircleArrowProcess"/>
    <dgm:cxn modelId="{ABE8DDF5-B4EF-4B18-8A5F-1231F1198717}" type="presParOf" srcId="{249229C9-9448-47D2-A45E-1960C94877AF}" destId="{55686D27-24C8-47BA-AA4A-8CC6710170E1}" srcOrd="0" destOrd="0" presId="urn:microsoft.com/office/officeart/2009/layout/CircleArrowProcess"/>
    <dgm:cxn modelId="{946C8C13-96CF-4D37-AC5B-B92DE6AA2ACB}" type="presParOf" srcId="{CF95FA0B-4521-4F49-A906-65121CC2813C}" destId="{C5EE7110-C86D-4179-A6B7-F743C182F200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64968E-4568-497F-8E7B-02C7B7E033FB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9362DF4-70AF-4AA7-A6C7-B6BB8F1240FB}">
      <dgm:prSet phldrT="[Texto]"/>
      <dgm:spPr/>
      <dgm:t>
        <a:bodyPr/>
        <a:lstStyle/>
        <a:p>
          <a:r>
            <a:rPr lang="es-ES" dirty="0"/>
            <a:t>Directivos</a:t>
          </a:r>
        </a:p>
      </dgm:t>
    </dgm:pt>
    <dgm:pt modelId="{3CC59BCB-8EFB-4016-8510-9264C11BBE5F}" type="parTrans" cxnId="{5F4074FC-0CF6-4F22-B6E1-3D0666211F86}">
      <dgm:prSet/>
      <dgm:spPr/>
      <dgm:t>
        <a:bodyPr/>
        <a:lstStyle/>
        <a:p>
          <a:endParaRPr lang="es-ES"/>
        </a:p>
      </dgm:t>
    </dgm:pt>
    <dgm:pt modelId="{7EDF5614-BAC0-48FD-9E34-9ABABD1CB8F1}" type="sibTrans" cxnId="{5F4074FC-0CF6-4F22-B6E1-3D0666211F86}">
      <dgm:prSet/>
      <dgm:spPr/>
      <dgm:t>
        <a:bodyPr/>
        <a:lstStyle/>
        <a:p>
          <a:endParaRPr lang="es-ES"/>
        </a:p>
      </dgm:t>
    </dgm:pt>
    <dgm:pt modelId="{8EE5ADE4-ADB4-426F-9CA8-492F0CCADB9D}">
      <dgm:prSet phldrT="[Texto]"/>
      <dgm:spPr/>
      <dgm:t>
        <a:bodyPr/>
        <a:lstStyle/>
        <a:p>
          <a:r>
            <a:rPr lang="es-ES" dirty="0"/>
            <a:t>Artículo quinto DFL </a:t>
          </a:r>
        </a:p>
      </dgm:t>
    </dgm:pt>
    <dgm:pt modelId="{60AA2308-959E-4B8B-A34F-2F883CCEB1BA}" type="parTrans" cxnId="{0741E34D-BC48-4DCC-B91D-9F32A60DC446}">
      <dgm:prSet/>
      <dgm:spPr/>
      <dgm:t>
        <a:bodyPr/>
        <a:lstStyle/>
        <a:p>
          <a:endParaRPr lang="es-ES"/>
        </a:p>
      </dgm:t>
    </dgm:pt>
    <dgm:pt modelId="{B0FAF48A-610F-43DD-B80C-5CAA7B7A914A}" type="sibTrans" cxnId="{0741E34D-BC48-4DCC-B91D-9F32A60DC446}">
      <dgm:prSet/>
      <dgm:spPr/>
      <dgm:t>
        <a:bodyPr/>
        <a:lstStyle/>
        <a:p>
          <a:endParaRPr lang="es-ES"/>
        </a:p>
      </dgm:t>
    </dgm:pt>
    <dgm:pt modelId="{D9A46AD7-3320-491A-B29E-502113D7B286}">
      <dgm:prSet phldrT="[Texto]"/>
      <dgm:spPr/>
      <dgm:t>
        <a:bodyPr/>
        <a:lstStyle/>
        <a:p>
          <a:r>
            <a:rPr lang="es-ES" dirty="0"/>
            <a:t>Profesionales</a:t>
          </a:r>
        </a:p>
      </dgm:t>
    </dgm:pt>
    <dgm:pt modelId="{D9AAAEA9-27C0-448F-9602-9AB6AD789B06}" type="parTrans" cxnId="{4E8ACD69-839D-48B6-AFAF-D7CBD2D182D2}">
      <dgm:prSet/>
      <dgm:spPr/>
      <dgm:t>
        <a:bodyPr/>
        <a:lstStyle/>
        <a:p>
          <a:endParaRPr lang="es-ES"/>
        </a:p>
      </dgm:t>
    </dgm:pt>
    <dgm:pt modelId="{2BF08392-06E3-441D-9CA7-8EE9867DBC51}" type="sibTrans" cxnId="{4E8ACD69-839D-48B6-AFAF-D7CBD2D182D2}">
      <dgm:prSet/>
      <dgm:spPr/>
      <dgm:t>
        <a:bodyPr/>
        <a:lstStyle/>
        <a:p>
          <a:endParaRPr lang="es-ES"/>
        </a:p>
      </dgm:t>
    </dgm:pt>
    <dgm:pt modelId="{B3DE601D-B957-4107-B2F0-6F269D80066F}">
      <dgm:prSet phldrT="[Texto]"/>
      <dgm:spPr/>
      <dgm:t>
        <a:bodyPr/>
        <a:lstStyle/>
        <a:p>
          <a:r>
            <a:rPr lang="es-ES" dirty="0"/>
            <a:t>Artículo sexto DFL</a:t>
          </a:r>
        </a:p>
      </dgm:t>
    </dgm:pt>
    <dgm:pt modelId="{391072EA-04AF-40C3-846F-5EC6404C7AD3}" type="parTrans" cxnId="{EB05B6A1-1372-4B03-89F6-2C96EC093596}">
      <dgm:prSet/>
      <dgm:spPr/>
      <dgm:t>
        <a:bodyPr/>
        <a:lstStyle/>
        <a:p>
          <a:endParaRPr lang="es-ES"/>
        </a:p>
      </dgm:t>
    </dgm:pt>
    <dgm:pt modelId="{A96A94D7-4A51-4E0F-85F2-273A74497581}" type="sibTrans" cxnId="{EB05B6A1-1372-4B03-89F6-2C96EC093596}">
      <dgm:prSet/>
      <dgm:spPr/>
      <dgm:t>
        <a:bodyPr/>
        <a:lstStyle/>
        <a:p>
          <a:endParaRPr lang="es-ES"/>
        </a:p>
      </dgm:t>
    </dgm:pt>
    <dgm:pt modelId="{3D4B5F6A-06D2-47BD-AA1C-9BDD2DBCBA5E}">
      <dgm:prSet phldrT="[Texto]"/>
      <dgm:spPr/>
      <dgm:t>
        <a:bodyPr/>
        <a:lstStyle/>
        <a:p>
          <a:r>
            <a:rPr lang="es-ES" dirty="0"/>
            <a:t>Técnicos Administrativos y Auxiliares</a:t>
          </a:r>
        </a:p>
      </dgm:t>
    </dgm:pt>
    <dgm:pt modelId="{0F613D13-A972-4E83-87D7-DD0A355561A9}" type="parTrans" cxnId="{3D2E1F52-940F-48BF-A1C9-7F996C23CC43}">
      <dgm:prSet/>
      <dgm:spPr/>
      <dgm:t>
        <a:bodyPr/>
        <a:lstStyle/>
        <a:p>
          <a:endParaRPr lang="es-ES"/>
        </a:p>
      </dgm:t>
    </dgm:pt>
    <dgm:pt modelId="{92EA8BF6-8908-46B7-9358-923F803DAA90}" type="sibTrans" cxnId="{3D2E1F52-940F-48BF-A1C9-7F996C23CC43}">
      <dgm:prSet/>
      <dgm:spPr/>
      <dgm:t>
        <a:bodyPr/>
        <a:lstStyle/>
        <a:p>
          <a:endParaRPr lang="es-ES"/>
        </a:p>
      </dgm:t>
    </dgm:pt>
    <dgm:pt modelId="{023B72D3-806C-4C9C-9BB1-B367FF9EAC0B}">
      <dgm:prSet phldrT="[Texto]"/>
      <dgm:spPr/>
      <dgm:t>
        <a:bodyPr/>
        <a:lstStyle/>
        <a:p>
          <a:r>
            <a:rPr lang="es-ES" dirty="0"/>
            <a:t>Artículo séptimo DFL</a:t>
          </a:r>
        </a:p>
      </dgm:t>
    </dgm:pt>
    <dgm:pt modelId="{AED1964E-7C7C-4F13-BD69-F2D3D91AB5BE}" type="parTrans" cxnId="{AC1FC9D2-611E-40F1-B2F8-C9E5208542FE}">
      <dgm:prSet/>
      <dgm:spPr/>
      <dgm:t>
        <a:bodyPr/>
        <a:lstStyle/>
        <a:p>
          <a:endParaRPr lang="es-ES"/>
        </a:p>
      </dgm:t>
    </dgm:pt>
    <dgm:pt modelId="{C5CD40ED-78D2-4437-B70B-FF5FCA7B823F}" type="sibTrans" cxnId="{AC1FC9D2-611E-40F1-B2F8-C9E5208542FE}">
      <dgm:prSet/>
      <dgm:spPr/>
      <dgm:t>
        <a:bodyPr/>
        <a:lstStyle/>
        <a:p>
          <a:endParaRPr lang="es-ES"/>
        </a:p>
      </dgm:t>
    </dgm:pt>
    <dgm:pt modelId="{C1EFEEAF-96F1-4826-A634-01DAE2850F15}" type="pres">
      <dgm:prSet presAssocID="{3964968E-4568-497F-8E7B-02C7B7E033F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FB3A88FA-EA86-433C-87A3-4E184836C260}" type="pres">
      <dgm:prSet presAssocID="{B9362DF4-70AF-4AA7-A6C7-B6BB8F1240FB}" presName="composite" presStyleCnt="0"/>
      <dgm:spPr/>
    </dgm:pt>
    <dgm:pt modelId="{86467063-B96A-4A51-96DC-B28626619953}" type="pres">
      <dgm:prSet presAssocID="{B9362DF4-70AF-4AA7-A6C7-B6BB8F1240FB}" presName="LShape" presStyleLbl="alignNode1" presStyleIdx="0" presStyleCnt="5"/>
      <dgm:spPr/>
    </dgm:pt>
    <dgm:pt modelId="{645B426C-B6B1-4060-A6AB-81DC8A168DAB}" type="pres">
      <dgm:prSet presAssocID="{B9362DF4-70AF-4AA7-A6C7-B6BB8F1240FB}" presName="ParentText" presStyleLbl="revTx" presStyleIdx="0" presStyleCnt="3" custScaleX="119470" custLinFactNeighborX="7522" custLinFactNeighborY="1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EF24970-842C-4427-823A-114D770D085D}" type="pres">
      <dgm:prSet presAssocID="{B9362DF4-70AF-4AA7-A6C7-B6BB8F1240FB}" presName="Triangle" presStyleLbl="alignNode1" presStyleIdx="1" presStyleCnt="5"/>
      <dgm:spPr/>
    </dgm:pt>
    <dgm:pt modelId="{2DC3581E-F548-46ED-BB9C-484F0328F69D}" type="pres">
      <dgm:prSet presAssocID="{7EDF5614-BAC0-48FD-9E34-9ABABD1CB8F1}" presName="sibTrans" presStyleCnt="0"/>
      <dgm:spPr/>
    </dgm:pt>
    <dgm:pt modelId="{1598BA4B-F228-4A20-92B2-8836DE1BFD48}" type="pres">
      <dgm:prSet presAssocID="{7EDF5614-BAC0-48FD-9E34-9ABABD1CB8F1}" presName="space" presStyleCnt="0"/>
      <dgm:spPr/>
    </dgm:pt>
    <dgm:pt modelId="{DE8EB528-2139-49FF-8B99-1CC3F91EC5DE}" type="pres">
      <dgm:prSet presAssocID="{D9A46AD7-3320-491A-B29E-502113D7B286}" presName="composite" presStyleCnt="0"/>
      <dgm:spPr/>
    </dgm:pt>
    <dgm:pt modelId="{DFF6722A-8C92-4F6F-913D-0DB46D475685}" type="pres">
      <dgm:prSet presAssocID="{D9A46AD7-3320-491A-B29E-502113D7B286}" presName="LShape" presStyleLbl="alignNode1" presStyleIdx="2" presStyleCnt="5"/>
      <dgm:spPr/>
    </dgm:pt>
    <dgm:pt modelId="{1A32637E-59BF-4FC1-86EC-FD1D44469A30}" type="pres">
      <dgm:prSet presAssocID="{D9A46AD7-3320-491A-B29E-502113D7B28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22F2455-1073-440D-A13D-6A1BD7D6B60A}" type="pres">
      <dgm:prSet presAssocID="{D9A46AD7-3320-491A-B29E-502113D7B286}" presName="Triangle" presStyleLbl="alignNode1" presStyleIdx="3" presStyleCnt="5"/>
      <dgm:spPr/>
    </dgm:pt>
    <dgm:pt modelId="{7D82F45D-5306-482E-BA15-7D97D197E508}" type="pres">
      <dgm:prSet presAssocID="{2BF08392-06E3-441D-9CA7-8EE9867DBC51}" presName="sibTrans" presStyleCnt="0"/>
      <dgm:spPr/>
    </dgm:pt>
    <dgm:pt modelId="{BA56E01F-9463-4713-AEDE-5B6A48FDE43B}" type="pres">
      <dgm:prSet presAssocID="{2BF08392-06E3-441D-9CA7-8EE9867DBC51}" presName="space" presStyleCnt="0"/>
      <dgm:spPr/>
    </dgm:pt>
    <dgm:pt modelId="{D69742C8-19F9-4046-B675-B3A5D8A773E7}" type="pres">
      <dgm:prSet presAssocID="{3D4B5F6A-06D2-47BD-AA1C-9BDD2DBCBA5E}" presName="composite" presStyleCnt="0"/>
      <dgm:spPr/>
    </dgm:pt>
    <dgm:pt modelId="{564E53F1-A4B0-4E1A-9C16-720AC0240CE0}" type="pres">
      <dgm:prSet presAssocID="{3D4B5F6A-06D2-47BD-AA1C-9BDD2DBCBA5E}" presName="LShape" presStyleLbl="alignNode1" presStyleIdx="4" presStyleCnt="5" custLinFactNeighborX="-2327" custLinFactNeighborY="-1492"/>
      <dgm:spPr/>
    </dgm:pt>
    <dgm:pt modelId="{1ED972C8-B7FF-40BC-ADD2-7571D4391C2D}" type="pres">
      <dgm:prSet presAssocID="{3D4B5F6A-06D2-47BD-AA1C-9BDD2DBCBA5E}" presName="ParentText" presStyleLbl="revTx" presStyleIdx="2" presStyleCnt="3" custScaleX="109536" custLinFactNeighborX="342" custLinFactNeighborY="-12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B05B6A1-1372-4B03-89F6-2C96EC093596}" srcId="{D9A46AD7-3320-491A-B29E-502113D7B286}" destId="{B3DE601D-B957-4107-B2F0-6F269D80066F}" srcOrd="0" destOrd="0" parTransId="{391072EA-04AF-40C3-846F-5EC6404C7AD3}" sibTransId="{A96A94D7-4A51-4E0F-85F2-273A74497581}"/>
    <dgm:cxn modelId="{7DA542DB-9C99-4B27-85F7-0AF0D2F292B1}" type="presOf" srcId="{3D4B5F6A-06D2-47BD-AA1C-9BDD2DBCBA5E}" destId="{1ED972C8-B7FF-40BC-ADD2-7571D4391C2D}" srcOrd="0" destOrd="0" presId="urn:microsoft.com/office/officeart/2009/3/layout/StepUpProcess"/>
    <dgm:cxn modelId="{077A9DEB-B18A-41D6-A7EA-5E5249B58F07}" type="presOf" srcId="{3964968E-4568-497F-8E7B-02C7B7E033FB}" destId="{C1EFEEAF-96F1-4826-A634-01DAE2850F15}" srcOrd="0" destOrd="0" presId="urn:microsoft.com/office/officeart/2009/3/layout/StepUpProcess"/>
    <dgm:cxn modelId="{4E8ACD69-839D-48B6-AFAF-D7CBD2D182D2}" srcId="{3964968E-4568-497F-8E7B-02C7B7E033FB}" destId="{D9A46AD7-3320-491A-B29E-502113D7B286}" srcOrd="1" destOrd="0" parTransId="{D9AAAEA9-27C0-448F-9602-9AB6AD789B06}" sibTransId="{2BF08392-06E3-441D-9CA7-8EE9867DBC51}"/>
    <dgm:cxn modelId="{8E2CC2F4-3872-4A10-9CD8-5B2A2EF7B9B1}" type="presOf" srcId="{D9A46AD7-3320-491A-B29E-502113D7B286}" destId="{1A32637E-59BF-4FC1-86EC-FD1D44469A30}" srcOrd="0" destOrd="0" presId="urn:microsoft.com/office/officeart/2009/3/layout/StepUpProcess"/>
    <dgm:cxn modelId="{0075B82D-A5A8-4684-9C32-BDF8116907A9}" type="presOf" srcId="{B9362DF4-70AF-4AA7-A6C7-B6BB8F1240FB}" destId="{645B426C-B6B1-4060-A6AB-81DC8A168DAB}" srcOrd="0" destOrd="0" presId="urn:microsoft.com/office/officeart/2009/3/layout/StepUpProcess"/>
    <dgm:cxn modelId="{3D2E1F52-940F-48BF-A1C9-7F996C23CC43}" srcId="{3964968E-4568-497F-8E7B-02C7B7E033FB}" destId="{3D4B5F6A-06D2-47BD-AA1C-9BDD2DBCBA5E}" srcOrd="2" destOrd="0" parTransId="{0F613D13-A972-4E83-87D7-DD0A355561A9}" sibTransId="{92EA8BF6-8908-46B7-9358-923F803DAA90}"/>
    <dgm:cxn modelId="{AC1FC9D2-611E-40F1-B2F8-C9E5208542FE}" srcId="{3D4B5F6A-06D2-47BD-AA1C-9BDD2DBCBA5E}" destId="{023B72D3-806C-4C9C-9BB1-B367FF9EAC0B}" srcOrd="0" destOrd="0" parTransId="{AED1964E-7C7C-4F13-BD69-F2D3D91AB5BE}" sibTransId="{C5CD40ED-78D2-4437-B70B-FF5FCA7B823F}"/>
    <dgm:cxn modelId="{90584B19-7D53-4411-B8C3-527C6DACF876}" type="presOf" srcId="{B3DE601D-B957-4107-B2F0-6F269D80066F}" destId="{1A32637E-59BF-4FC1-86EC-FD1D44469A30}" srcOrd="0" destOrd="1" presId="urn:microsoft.com/office/officeart/2009/3/layout/StepUpProcess"/>
    <dgm:cxn modelId="{D16E09F2-4895-47B5-9FF7-91DDDE04603E}" type="presOf" srcId="{023B72D3-806C-4C9C-9BB1-B367FF9EAC0B}" destId="{1ED972C8-B7FF-40BC-ADD2-7571D4391C2D}" srcOrd="0" destOrd="1" presId="urn:microsoft.com/office/officeart/2009/3/layout/StepUpProcess"/>
    <dgm:cxn modelId="{5F4074FC-0CF6-4F22-B6E1-3D0666211F86}" srcId="{3964968E-4568-497F-8E7B-02C7B7E033FB}" destId="{B9362DF4-70AF-4AA7-A6C7-B6BB8F1240FB}" srcOrd="0" destOrd="0" parTransId="{3CC59BCB-8EFB-4016-8510-9264C11BBE5F}" sibTransId="{7EDF5614-BAC0-48FD-9E34-9ABABD1CB8F1}"/>
    <dgm:cxn modelId="{470BACAD-776A-4849-9B45-FEB23C5FDCC4}" type="presOf" srcId="{8EE5ADE4-ADB4-426F-9CA8-492F0CCADB9D}" destId="{645B426C-B6B1-4060-A6AB-81DC8A168DAB}" srcOrd="0" destOrd="1" presId="urn:microsoft.com/office/officeart/2009/3/layout/StepUpProcess"/>
    <dgm:cxn modelId="{0741E34D-BC48-4DCC-B91D-9F32A60DC446}" srcId="{B9362DF4-70AF-4AA7-A6C7-B6BB8F1240FB}" destId="{8EE5ADE4-ADB4-426F-9CA8-492F0CCADB9D}" srcOrd="0" destOrd="0" parTransId="{60AA2308-959E-4B8B-A34F-2F883CCEB1BA}" sibTransId="{B0FAF48A-610F-43DD-B80C-5CAA7B7A914A}"/>
    <dgm:cxn modelId="{14A7C140-2F9B-4A7B-ADDA-FBCCB722C825}" type="presParOf" srcId="{C1EFEEAF-96F1-4826-A634-01DAE2850F15}" destId="{FB3A88FA-EA86-433C-87A3-4E184836C260}" srcOrd="0" destOrd="0" presId="urn:microsoft.com/office/officeart/2009/3/layout/StepUpProcess"/>
    <dgm:cxn modelId="{F07FA4BF-E500-4139-A85E-40BCCC533793}" type="presParOf" srcId="{FB3A88FA-EA86-433C-87A3-4E184836C260}" destId="{86467063-B96A-4A51-96DC-B28626619953}" srcOrd="0" destOrd="0" presId="urn:microsoft.com/office/officeart/2009/3/layout/StepUpProcess"/>
    <dgm:cxn modelId="{DDAC91B2-A77C-40BF-B262-E5BF4E8733C1}" type="presParOf" srcId="{FB3A88FA-EA86-433C-87A3-4E184836C260}" destId="{645B426C-B6B1-4060-A6AB-81DC8A168DAB}" srcOrd="1" destOrd="0" presId="urn:microsoft.com/office/officeart/2009/3/layout/StepUpProcess"/>
    <dgm:cxn modelId="{CB8350C5-CC69-4FF8-95D8-45B7F59D2359}" type="presParOf" srcId="{FB3A88FA-EA86-433C-87A3-4E184836C260}" destId="{DEF24970-842C-4427-823A-114D770D085D}" srcOrd="2" destOrd="0" presId="urn:microsoft.com/office/officeart/2009/3/layout/StepUpProcess"/>
    <dgm:cxn modelId="{7A944EB1-A84D-433A-8647-8B119F6A6218}" type="presParOf" srcId="{C1EFEEAF-96F1-4826-A634-01DAE2850F15}" destId="{2DC3581E-F548-46ED-BB9C-484F0328F69D}" srcOrd="1" destOrd="0" presId="urn:microsoft.com/office/officeart/2009/3/layout/StepUpProcess"/>
    <dgm:cxn modelId="{0322439E-C3FB-492E-BE65-DC30CD6EEDEA}" type="presParOf" srcId="{2DC3581E-F548-46ED-BB9C-484F0328F69D}" destId="{1598BA4B-F228-4A20-92B2-8836DE1BFD48}" srcOrd="0" destOrd="0" presId="urn:microsoft.com/office/officeart/2009/3/layout/StepUpProcess"/>
    <dgm:cxn modelId="{31A02C8F-0B0B-4155-BCBB-1402BF26F1F2}" type="presParOf" srcId="{C1EFEEAF-96F1-4826-A634-01DAE2850F15}" destId="{DE8EB528-2139-49FF-8B99-1CC3F91EC5DE}" srcOrd="2" destOrd="0" presId="urn:microsoft.com/office/officeart/2009/3/layout/StepUpProcess"/>
    <dgm:cxn modelId="{E6761E12-FE10-4C6D-82F0-A084404AADBE}" type="presParOf" srcId="{DE8EB528-2139-49FF-8B99-1CC3F91EC5DE}" destId="{DFF6722A-8C92-4F6F-913D-0DB46D475685}" srcOrd="0" destOrd="0" presId="urn:microsoft.com/office/officeart/2009/3/layout/StepUpProcess"/>
    <dgm:cxn modelId="{0FDA142F-2973-4305-8FB2-0BE9203D209E}" type="presParOf" srcId="{DE8EB528-2139-49FF-8B99-1CC3F91EC5DE}" destId="{1A32637E-59BF-4FC1-86EC-FD1D44469A30}" srcOrd="1" destOrd="0" presId="urn:microsoft.com/office/officeart/2009/3/layout/StepUpProcess"/>
    <dgm:cxn modelId="{5B9CAF6E-B3E3-47D5-A5D0-D2DB5BDC486B}" type="presParOf" srcId="{DE8EB528-2139-49FF-8B99-1CC3F91EC5DE}" destId="{D22F2455-1073-440D-A13D-6A1BD7D6B60A}" srcOrd="2" destOrd="0" presId="urn:microsoft.com/office/officeart/2009/3/layout/StepUpProcess"/>
    <dgm:cxn modelId="{0D8B7A9E-D660-4D33-ABD6-CBCBC7054429}" type="presParOf" srcId="{C1EFEEAF-96F1-4826-A634-01DAE2850F15}" destId="{7D82F45D-5306-482E-BA15-7D97D197E508}" srcOrd="3" destOrd="0" presId="urn:microsoft.com/office/officeart/2009/3/layout/StepUpProcess"/>
    <dgm:cxn modelId="{FC7C2320-1A26-459F-AA4F-1D02DC859F90}" type="presParOf" srcId="{7D82F45D-5306-482E-BA15-7D97D197E508}" destId="{BA56E01F-9463-4713-AEDE-5B6A48FDE43B}" srcOrd="0" destOrd="0" presId="urn:microsoft.com/office/officeart/2009/3/layout/StepUpProcess"/>
    <dgm:cxn modelId="{3E0241C9-D321-4912-9D77-D573DD1A162C}" type="presParOf" srcId="{C1EFEEAF-96F1-4826-A634-01DAE2850F15}" destId="{D69742C8-19F9-4046-B675-B3A5D8A773E7}" srcOrd="4" destOrd="0" presId="urn:microsoft.com/office/officeart/2009/3/layout/StepUpProcess"/>
    <dgm:cxn modelId="{DA0ED6B9-3010-4BEB-AEC8-74EE9939B51E}" type="presParOf" srcId="{D69742C8-19F9-4046-B675-B3A5D8A773E7}" destId="{564E53F1-A4B0-4E1A-9C16-720AC0240CE0}" srcOrd="0" destOrd="0" presId="urn:microsoft.com/office/officeart/2009/3/layout/StepUpProcess"/>
    <dgm:cxn modelId="{D8D5DC92-849E-4654-B965-F1044871D1FF}" type="presParOf" srcId="{D69742C8-19F9-4046-B675-B3A5D8A773E7}" destId="{1ED972C8-B7FF-40BC-ADD2-7571D4391C2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51E66F-31A4-4AEB-9C83-2EBCF8B69978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45A48F43-A552-4F02-8775-9632E39E202B}">
      <dgm:prSet phldrT="[Texto]"/>
      <dgm:spPr/>
      <dgm:t>
        <a:bodyPr/>
        <a:lstStyle/>
        <a:p>
          <a:r>
            <a:rPr lang="es-CL" dirty="0"/>
            <a:t>2do Proceso</a:t>
          </a:r>
        </a:p>
      </dgm:t>
    </dgm:pt>
    <dgm:pt modelId="{906EDB97-5DF7-480B-BF89-C0D6D2AEBA45}" type="parTrans" cxnId="{572A2EC8-CD97-4E04-84B2-9A79413A8471}">
      <dgm:prSet/>
      <dgm:spPr/>
      <dgm:t>
        <a:bodyPr/>
        <a:lstStyle/>
        <a:p>
          <a:endParaRPr lang="es-CL"/>
        </a:p>
      </dgm:t>
    </dgm:pt>
    <dgm:pt modelId="{BBF1C3F1-D04F-4EB2-93B5-3C5803FF2FC5}" type="sibTrans" cxnId="{572A2EC8-CD97-4E04-84B2-9A79413A8471}">
      <dgm:prSet/>
      <dgm:spPr/>
      <dgm:t>
        <a:bodyPr/>
        <a:lstStyle/>
        <a:p>
          <a:endParaRPr lang="es-CL"/>
        </a:p>
      </dgm:t>
    </dgm:pt>
    <dgm:pt modelId="{07E4D193-8684-46AC-9AFA-67124755B61F}">
      <dgm:prSet phldrT="[Texto]"/>
      <dgm:spPr/>
      <dgm:t>
        <a:bodyPr/>
        <a:lstStyle/>
        <a:p>
          <a:r>
            <a:rPr lang="es-CL" dirty="0"/>
            <a:t>1er Proceso</a:t>
          </a:r>
        </a:p>
      </dgm:t>
    </dgm:pt>
    <dgm:pt modelId="{EAA3043F-41CD-4790-9397-1EB1B3CFF22C}" type="parTrans" cxnId="{99B008C7-7E0F-4BDD-B38E-A66BD2F50828}">
      <dgm:prSet/>
      <dgm:spPr/>
      <dgm:t>
        <a:bodyPr/>
        <a:lstStyle/>
        <a:p>
          <a:endParaRPr lang="es-CL"/>
        </a:p>
      </dgm:t>
    </dgm:pt>
    <dgm:pt modelId="{EB1DCAE6-46A5-41DA-B74C-86412F620C33}" type="sibTrans" cxnId="{99B008C7-7E0F-4BDD-B38E-A66BD2F50828}">
      <dgm:prSet/>
      <dgm:spPr/>
      <dgm:t>
        <a:bodyPr/>
        <a:lstStyle/>
        <a:p>
          <a:endParaRPr lang="es-CL"/>
        </a:p>
      </dgm:t>
    </dgm:pt>
    <dgm:pt modelId="{5000CC39-745A-444B-BD69-A6B651C92EBB}" type="pres">
      <dgm:prSet presAssocID="{D751E66F-31A4-4AEB-9C83-2EBCF8B699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A1EBCAA-B150-42FC-BBA4-D7D0A3200F50}" type="pres">
      <dgm:prSet presAssocID="{45A48F43-A552-4F02-8775-9632E39E202B}" presName="gear1" presStyleLbl="node1" presStyleIdx="0" presStyleCnt="2" custScaleX="64458" custScaleY="61616" custLinFactNeighborX="14446" custLinFactNeighborY="-8651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44201ED-6388-4955-AA2E-80CD1BBED203}" type="pres">
      <dgm:prSet presAssocID="{45A48F43-A552-4F02-8775-9632E39E202B}" presName="gear1srcNode" presStyleLbl="node1" presStyleIdx="0" presStyleCnt="2"/>
      <dgm:spPr/>
      <dgm:t>
        <a:bodyPr/>
        <a:lstStyle/>
        <a:p>
          <a:endParaRPr lang="es-CL"/>
        </a:p>
      </dgm:t>
    </dgm:pt>
    <dgm:pt modelId="{A0501BDE-3E5D-4E6E-B574-E8D2ABEA7EEE}" type="pres">
      <dgm:prSet presAssocID="{45A48F43-A552-4F02-8775-9632E39E202B}" presName="gear1dstNode" presStyleLbl="node1" presStyleIdx="0" presStyleCnt="2"/>
      <dgm:spPr/>
      <dgm:t>
        <a:bodyPr/>
        <a:lstStyle/>
        <a:p>
          <a:endParaRPr lang="es-CL"/>
        </a:p>
      </dgm:t>
    </dgm:pt>
    <dgm:pt modelId="{AB65EFA2-87DE-457E-95E8-3599E1EDF5DB}" type="pres">
      <dgm:prSet presAssocID="{07E4D193-8684-46AC-9AFA-67124755B61F}" presName="gear2" presStyleLbl="node1" presStyleIdx="1" presStyleCnt="2" custScaleX="76725" custScaleY="76725" custLinFactNeighborX="-91427" custLinFactNeighborY="-66472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6015622-E932-4C71-9A97-84A43D623E3A}" type="pres">
      <dgm:prSet presAssocID="{07E4D193-8684-46AC-9AFA-67124755B61F}" presName="gear2srcNode" presStyleLbl="node1" presStyleIdx="1" presStyleCnt="2"/>
      <dgm:spPr/>
      <dgm:t>
        <a:bodyPr/>
        <a:lstStyle/>
        <a:p>
          <a:endParaRPr lang="es-CL"/>
        </a:p>
      </dgm:t>
    </dgm:pt>
    <dgm:pt modelId="{A7EE44FD-C5F1-4918-AB72-2212E5879BDD}" type="pres">
      <dgm:prSet presAssocID="{07E4D193-8684-46AC-9AFA-67124755B61F}" presName="gear2dstNode" presStyleLbl="node1" presStyleIdx="1" presStyleCnt="2"/>
      <dgm:spPr/>
      <dgm:t>
        <a:bodyPr/>
        <a:lstStyle/>
        <a:p>
          <a:endParaRPr lang="es-CL"/>
        </a:p>
      </dgm:t>
    </dgm:pt>
    <dgm:pt modelId="{0F0145ED-8652-4FF5-AB9F-34D2B320284C}" type="pres">
      <dgm:prSet presAssocID="{BBF1C3F1-D04F-4EB2-93B5-3C5803FF2FC5}" presName="connector1" presStyleLbl="sibTrans2D1" presStyleIdx="0" presStyleCnt="2" custScaleX="62455" custScaleY="67560" custLinFactNeighborX="756" custLinFactNeighborY="-64114"/>
      <dgm:spPr/>
      <dgm:t>
        <a:bodyPr/>
        <a:lstStyle/>
        <a:p>
          <a:endParaRPr lang="es-CL"/>
        </a:p>
      </dgm:t>
    </dgm:pt>
    <dgm:pt modelId="{8F4F6478-B901-4619-AA0F-1F8D6F059D17}" type="pres">
      <dgm:prSet presAssocID="{EB1DCAE6-46A5-41DA-B74C-86412F620C33}" presName="connector2" presStyleLbl="sibTrans2D1" presStyleIdx="1" presStyleCnt="2" custLinFactNeighborX="-63359" custLinFactNeighborY="-42097"/>
      <dgm:spPr/>
      <dgm:t>
        <a:bodyPr/>
        <a:lstStyle/>
        <a:p>
          <a:endParaRPr lang="es-CL"/>
        </a:p>
      </dgm:t>
    </dgm:pt>
  </dgm:ptLst>
  <dgm:cxnLst>
    <dgm:cxn modelId="{AA3B2A5C-9025-4C8F-8D9E-27C50377040A}" type="presOf" srcId="{D751E66F-31A4-4AEB-9C83-2EBCF8B69978}" destId="{5000CC39-745A-444B-BD69-A6B651C92EBB}" srcOrd="0" destOrd="0" presId="urn:microsoft.com/office/officeart/2005/8/layout/gear1"/>
    <dgm:cxn modelId="{776DF947-6FFC-4D29-93D9-24B13FCD5B99}" type="presOf" srcId="{45A48F43-A552-4F02-8775-9632E39E202B}" destId="{844201ED-6388-4955-AA2E-80CD1BBED203}" srcOrd="1" destOrd="0" presId="urn:microsoft.com/office/officeart/2005/8/layout/gear1"/>
    <dgm:cxn modelId="{34B9747F-8B1B-4F11-AD69-DB23CC84C6E0}" type="presOf" srcId="{45A48F43-A552-4F02-8775-9632E39E202B}" destId="{DA1EBCAA-B150-42FC-BBA4-D7D0A3200F50}" srcOrd="0" destOrd="0" presId="urn:microsoft.com/office/officeart/2005/8/layout/gear1"/>
    <dgm:cxn modelId="{99B008C7-7E0F-4BDD-B38E-A66BD2F50828}" srcId="{D751E66F-31A4-4AEB-9C83-2EBCF8B69978}" destId="{07E4D193-8684-46AC-9AFA-67124755B61F}" srcOrd="1" destOrd="0" parTransId="{EAA3043F-41CD-4790-9397-1EB1B3CFF22C}" sibTransId="{EB1DCAE6-46A5-41DA-B74C-86412F620C33}"/>
    <dgm:cxn modelId="{572A2EC8-CD97-4E04-84B2-9A79413A8471}" srcId="{D751E66F-31A4-4AEB-9C83-2EBCF8B69978}" destId="{45A48F43-A552-4F02-8775-9632E39E202B}" srcOrd="0" destOrd="0" parTransId="{906EDB97-5DF7-480B-BF89-C0D6D2AEBA45}" sibTransId="{BBF1C3F1-D04F-4EB2-93B5-3C5803FF2FC5}"/>
    <dgm:cxn modelId="{513B2478-D169-4624-8E4A-16F9FD3931F0}" type="presOf" srcId="{07E4D193-8684-46AC-9AFA-67124755B61F}" destId="{A7EE44FD-C5F1-4918-AB72-2212E5879BDD}" srcOrd="2" destOrd="0" presId="urn:microsoft.com/office/officeart/2005/8/layout/gear1"/>
    <dgm:cxn modelId="{C3CC0BBB-1D8D-4942-B336-717E36A65D03}" type="presOf" srcId="{BBF1C3F1-D04F-4EB2-93B5-3C5803FF2FC5}" destId="{0F0145ED-8652-4FF5-AB9F-34D2B320284C}" srcOrd="0" destOrd="0" presId="urn:microsoft.com/office/officeart/2005/8/layout/gear1"/>
    <dgm:cxn modelId="{7B517FA8-2168-4AB4-8630-80E6D79A245C}" type="presOf" srcId="{EB1DCAE6-46A5-41DA-B74C-86412F620C33}" destId="{8F4F6478-B901-4619-AA0F-1F8D6F059D17}" srcOrd="0" destOrd="0" presId="urn:microsoft.com/office/officeart/2005/8/layout/gear1"/>
    <dgm:cxn modelId="{7DF14A05-BDFA-4CAC-8C1E-B050C9E236B2}" type="presOf" srcId="{07E4D193-8684-46AC-9AFA-67124755B61F}" destId="{F6015622-E932-4C71-9A97-84A43D623E3A}" srcOrd="1" destOrd="0" presId="urn:microsoft.com/office/officeart/2005/8/layout/gear1"/>
    <dgm:cxn modelId="{20B72949-3268-4A29-9FE4-F6621A69FEDA}" type="presOf" srcId="{45A48F43-A552-4F02-8775-9632E39E202B}" destId="{A0501BDE-3E5D-4E6E-B574-E8D2ABEA7EEE}" srcOrd="2" destOrd="0" presId="urn:microsoft.com/office/officeart/2005/8/layout/gear1"/>
    <dgm:cxn modelId="{8ACA129E-419D-427F-AE3C-B0DFEAF132E4}" type="presOf" srcId="{07E4D193-8684-46AC-9AFA-67124755B61F}" destId="{AB65EFA2-87DE-457E-95E8-3599E1EDF5DB}" srcOrd="0" destOrd="0" presId="urn:microsoft.com/office/officeart/2005/8/layout/gear1"/>
    <dgm:cxn modelId="{371D0E5C-547B-4FE2-9026-5DBA73883CCF}" type="presParOf" srcId="{5000CC39-745A-444B-BD69-A6B651C92EBB}" destId="{DA1EBCAA-B150-42FC-BBA4-D7D0A3200F50}" srcOrd="0" destOrd="0" presId="urn:microsoft.com/office/officeart/2005/8/layout/gear1"/>
    <dgm:cxn modelId="{8167525D-2F4A-4622-9568-8671BAB436BD}" type="presParOf" srcId="{5000CC39-745A-444B-BD69-A6B651C92EBB}" destId="{844201ED-6388-4955-AA2E-80CD1BBED203}" srcOrd="1" destOrd="0" presId="urn:microsoft.com/office/officeart/2005/8/layout/gear1"/>
    <dgm:cxn modelId="{ACA1AA70-C264-449E-8899-288CE5A4CE68}" type="presParOf" srcId="{5000CC39-745A-444B-BD69-A6B651C92EBB}" destId="{A0501BDE-3E5D-4E6E-B574-E8D2ABEA7EEE}" srcOrd="2" destOrd="0" presId="urn:microsoft.com/office/officeart/2005/8/layout/gear1"/>
    <dgm:cxn modelId="{A2A46FF1-1486-4D8C-B91B-95200D16EC48}" type="presParOf" srcId="{5000CC39-745A-444B-BD69-A6B651C92EBB}" destId="{AB65EFA2-87DE-457E-95E8-3599E1EDF5DB}" srcOrd="3" destOrd="0" presId="urn:microsoft.com/office/officeart/2005/8/layout/gear1"/>
    <dgm:cxn modelId="{1DA67D67-3880-4CCB-A241-5F8A3286E362}" type="presParOf" srcId="{5000CC39-745A-444B-BD69-A6B651C92EBB}" destId="{F6015622-E932-4C71-9A97-84A43D623E3A}" srcOrd="4" destOrd="0" presId="urn:microsoft.com/office/officeart/2005/8/layout/gear1"/>
    <dgm:cxn modelId="{59AD62D2-EE4C-4B4D-B9B3-62710C070D90}" type="presParOf" srcId="{5000CC39-745A-444B-BD69-A6B651C92EBB}" destId="{A7EE44FD-C5F1-4918-AB72-2212E5879BDD}" srcOrd="5" destOrd="0" presId="urn:microsoft.com/office/officeart/2005/8/layout/gear1"/>
    <dgm:cxn modelId="{98D71471-F5EC-4303-B18A-0F52B6AED094}" type="presParOf" srcId="{5000CC39-745A-444B-BD69-A6B651C92EBB}" destId="{0F0145ED-8652-4FF5-AB9F-34D2B320284C}" srcOrd="6" destOrd="0" presId="urn:microsoft.com/office/officeart/2005/8/layout/gear1"/>
    <dgm:cxn modelId="{2549DD83-6804-4994-BC50-7B84BD2E6C63}" type="presParOf" srcId="{5000CC39-745A-444B-BD69-A6B651C92EBB}" destId="{8F4F6478-B901-4619-AA0F-1F8D6F059D17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56DCF7-7DCC-4874-AF43-3C1978A18E78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3DAA13B-E933-48B1-8199-2574913115F8}">
      <dgm:prSet phldrT="[Texto]"/>
      <dgm:spPr/>
      <dgm:t>
        <a:bodyPr/>
        <a:lstStyle/>
        <a:p>
          <a:r>
            <a:rPr lang="es-ES" dirty="0"/>
            <a:t>Etapa 1</a:t>
          </a:r>
        </a:p>
      </dgm:t>
    </dgm:pt>
    <dgm:pt modelId="{CFD70580-1F61-4B38-B9CF-BEDFD0CB0A76}" type="parTrans" cxnId="{4FC34BF8-1F94-4725-A0C7-5CBCC75B7A82}">
      <dgm:prSet/>
      <dgm:spPr/>
      <dgm:t>
        <a:bodyPr/>
        <a:lstStyle/>
        <a:p>
          <a:endParaRPr lang="es-ES"/>
        </a:p>
      </dgm:t>
    </dgm:pt>
    <dgm:pt modelId="{ED99B30E-3BE9-4D14-813B-F6A6F3D7E1A6}" type="sibTrans" cxnId="{4FC34BF8-1F94-4725-A0C7-5CBCC75B7A82}">
      <dgm:prSet/>
      <dgm:spPr/>
      <dgm:t>
        <a:bodyPr/>
        <a:lstStyle/>
        <a:p>
          <a:endParaRPr lang="es-ES"/>
        </a:p>
      </dgm:t>
    </dgm:pt>
    <dgm:pt modelId="{4C2C7863-BE9D-468F-98FC-4BFBB01B5FCD}">
      <dgm:prSet phldrT="[Texto]"/>
      <dgm:spPr/>
      <dgm:t>
        <a:bodyPr/>
        <a:lstStyle/>
        <a:p>
          <a:r>
            <a:rPr lang="es-ES" dirty="0"/>
            <a:t>Encasillamiento de Titulares</a:t>
          </a:r>
        </a:p>
      </dgm:t>
    </dgm:pt>
    <dgm:pt modelId="{E746E574-CAD8-460D-A75E-436BA4DE2AB6}" type="parTrans" cxnId="{3DC34D83-E037-4452-BB5B-0F26237592CF}">
      <dgm:prSet/>
      <dgm:spPr/>
      <dgm:t>
        <a:bodyPr/>
        <a:lstStyle/>
        <a:p>
          <a:endParaRPr lang="es-ES"/>
        </a:p>
      </dgm:t>
    </dgm:pt>
    <dgm:pt modelId="{51544492-4E3C-4DC0-8772-D8DE2959BEB1}" type="sibTrans" cxnId="{3DC34D83-E037-4452-BB5B-0F26237592CF}">
      <dgm:prSet/>
      <dgm:spPr/>
      <dgm:t>
        <a:bodyPr/>
        <a:lstStyle/>
        <a:p>
          <a:endParaRPr lang="es-ES"/>
        </a:p>
      </dgm:t>
    </dgm:pt>
    <dgm:pt modelId="{A08A6F4D-CF10-42BC-8BA1-BDB8EE5EFDBC}">
      <dgm:prSet phldrT="[Texto]"/>
      <dgm:spPr/>
      <dgm:t>
        <a:bodyPr/>
        <a:lstStyle/>
        <a:p>
          <a:r>
            <a:rPr lang="es-ES" dirty="0"/>
            <a:t>Etapa 2</a:t>
          </a:r>
        </a:p>
      </dgm:t>
    </dgm:pt>
    <dgm:pt modelId="{8F6C504E-B04D-457B-84F4-8F12FECD6979}" type="parTrans" cxnId="{ECD1647E-017E-42F9-A99F-E0AA7050C47F}">
      <dgm:prSet/>
      <dgm:spPr/>
      <dgm:t>
        <a:bodyPr/>
        <a:lstStyle/>
        <a:p>
          <a:endParaRPr lang="es-ES"/>
        </a:p>
      </dgm:t>
    </dgm:pt>
    <dgm:pt modelId="{5B8617FA-249C-47CD-A951-908F7BA8F537}" type="sibTrans" cxnId="{ECD1647E-017E-42F9-A99F-E0AA7050C47F}">
      <dgm:prSet/>
      <dgm:spPr/>
      <dgm:t>
        <a:bodyPr/>
        <a:lstStyle/>
        <a:p>
          <a:endParaRPr lang="es-ES"/>
        </a:p>
      </dgm:t>
    </dgm:pt>
    <dgm:pt modelId="{AD05C67B-7B82-41F9-B06B-765EF66CCA79}">
      <dgm:prSet phldrT="[Texto]"/>
      <dgm:spPr/>
      <dgm:t>
        <a:bodyPr/>
        <a:lstStyle/>
        <a:p>
          <a:r>
            <a:rPr lang="es-ES" dirty="0"/>
            <a:t>Traspaso de Contrata en igual grado</a:t>
          </a:r>
        </a:p>
      </dgm:t>
    </dgm:pt>
    <dgm:pt modelId="{394C2222-D2D7-429A-883E-16474A48FB16}" type="parTrans" cxnId="{F100D02B-BCDA-40EC-8797-1AC8C0992960}">
      <dgm:prSet/>
      <dgm:spPr/>
      <dgm:t>
        <a:bodyPr/>
        <a:lstStyle/>
        <a:p>
          <a:endParaRPr lang="es-ES"/>
        </a:p>
      </dgm:t>
    </dgm:pt>
    <dgm:pt modelId="{3717C81A-B357-47F2-9DF2-8F67B933B87B}" type="sibTrans" cxnId="{F100D02B-BCDA-40EC-8797-1AC8C0992960}">
      <dgm:prSet/>
      <dgm:spPr/>
      <dgm:t>
        <a:bodyPr/>
        <a:lstStyle/>
        <a:p>
          <a:endParaRPr lang="es-ES"/>
        </a:p>
      </dgm:t>
    </dgm:pt>
    <dgm:pt modelId="{4490191F-BDB7-4167-AABC-A18C9C413541}">
      <dgm:prSet phldrT="[Texto]"/>
      <dgm:spPr/>
      <dgm:t>
        <a:bodyPr/>
        <a:lstStyle/>
        <a:p>
          <a:r>
            <a:rPr lang="es-ES" dirty="0"/>
            <a:t>Etapa 3</a:t>
          </a:r>
        </a:p>
      </dgm:t>
    </dgm:pt>
    <dgm:pt modelId="{865DF3E2-1499-446C-98F2-3A1DE0039902}" type="parTrans" cxnId="{17558EB5-BA93-4E01-9375-C5F5002CD03A}">
      <dgm:prSet/>
      <dgm:spPr/>
      <dgm:t>
        <a:bodyPr/>
        <a:lstStyle/>
        <a:p>
          <a:endParaRPr lang="es-ES"/>
        </a:p>
      </dgm:t>
    </dgm:pt>
    <dgm:pt modelId="{7E56757B-9978-44F8-A223-B490C12C4F38}" type="sibTrans" cxnId="{17558EB5-BA93-4E01-9375-C5F5002CD03A}">
      <dgm:prSet/>
      <dgm:spPr/>
      <dgm:t>
        <a:bodyPr/>
        <a:lstStyle/>
        <a:p>
          <a:endParaRPr lang="es-ES"/>
        </a:p>
      </dgm:t>
    </dgm:pt>
    <dgm:pt modelId="{AE706DC7-33DB-4CAC-9C8A-1B239249F6FF}">
      <dgm:prSet phldrT="[Texto]"/>
      <dgm:spPr/>
      <dgm:t>
        <a:bodyPr/>
        <a:lstStyle/>
        <a:p>
          <a:r>
            <a:rPr lang="es-ES" dirty="0"/>
            <a:t>Concurso Interno de Encasillamiento de Titulares y Contrata</a:t>
          </a:r>
        </a:p>
      </dgm:t>
    </dgm:pt>
    <dgm:pt modelId="{DB601C3A-E943-4CB3-A124-11159698A28B}" type="parTrans" cxnId="{FF23BF07-BD7A-4CF1-93E8-F79D90B940F2}">
      <dgm:prSet/>
      <dgm:spPr/>
      <dgm:t>
        <a:bodyPr/>
        <a:lstStyle/>
        <a:p>
          <a:endParaRPr lang="es-ES"/>
        </a:p>
      </dgm:t>
    </dgm:pt>
    <dgm:pt modelId="{C4CF9E2A-9380-40A6-94AB-B40E4FD4E0DA}" type="sibTrans" cxnId="{FF23BF07-BD7A-4CF1-93E8-F79D90B940F2}">
      <dgm:prSet/>
      <dgm:spPr/>
      <dgm:t>
        <a:bodyPr/>
        <a:lstStyle/>
        <a:p>
          <a:endParaRPr lang="es-ES"/>
        </a:p>
      </dgm:t>
    </dgm:pt>
    <dgm:pt modelId="{E09446BC-DE1A-4421-939E-EC761AD5FC8D}" type="pres">
      <dgm:prSet presAssocID="{1756DCF7-7DCC-4874-AF43-3C1978A18E7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164E69F-FF84-49FB-8F60-26BB8FE09D33}" type="pres">
      <dgm:prSet presAssocID="{43DAA13B-E933-48B1-8199-2574913115F8}" presName="composite" presStyleCnt="0"/>
      <dgm:spPr/>
    </dgm:pt>
    <dgm:pt modelId="{B1971013-245B-4C38-91CA-B4AEC46012DE}" type="pres">
      <dgm:prSet presAssocID="{43DAA13B-E933-48B1-8199-2574913115F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07EDC3B-7338-4736-9D1B-9637BEC7FBDE}" type="pres">
      <dgm:prSet presAssocID="{43DAA13B-E933-48B1-8199-2574913115F8}" presName="descendantText" presStyleLbl="alignAcc1" presStyleIdx="0" presStyleCnt="3" custLinFactNeighborX="2060" custLinFactNeighborY="-22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8AE5547-1A91-49D7-BFDD-AF0EEC45F006}" type="pres">
      <dgm:prSet presAssocID="{ED99B30E-3BE9-4D14-813B-F6A6F3D7E1A6}" presName="sp" presStyleCnt="0"/>
      <dgm:spPr/>
    </dgm:pt>
    <dgm:pt modelId="{501FE798-61AA-4819-A903-6ADF56ADF201}" type="pres">
      <dgm:prSet presAssocID="{A08A6F4D-CF10-42BC-8BA1-BDB8EE5EFDBC}" presName="composite" presStyleCnt="0"/>
      <dgm:spPr/>
    </dgm:pt>
    <dgm:pt modelId="{050713DB-2409-4E91-B0ED-F60741B72727}" type="pres">
      <dgm:prSet presAssocID="{A08A6F4D-CF10-42BC-8BA1-BDB8EE5EFDB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C00DFD0-CF64-43A6-9056-067D357748BA}" type="pres">
      <dgm:prSet presAssocID="{A08A6F4D-CF10-42BC-8BA1-BDB8EE5EFDB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05BEC0C-E4F1-42C4-9AC9-4CD27636F671}" type="pres">
      <dgm:prSet presAssocID="{5B8617FA-249C-47CD-A951-908F7BA8F537}" presName="sp" presStyleCnt="0"/>
      <dgm:spPr/>
    </dgm:pt>
    <dgm:pt modelId="{85064B79-12EF-401E-81A1-B6C2C44A9F5E}" type="pres">
      <dgm:prSet presAssocID="{4490191F-BDB7-4167-AABC-A18C9C413541}" presName="composite" presStyleCnt="0"/>
      <dgm:spPr/>
    </dgm:pt>
    <dgm:pt modelId="{6BF70BC8-9485-4F48-AAA3-62AAE88A314A}" type="pres">
      <dgm:prSet presAssocID="{4490191F-BDB7-4167-AABC-A18C9C41354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DA678D5-6D6E-405F-8764-F03D493A2D1A}" type="pres">
      <dgm:prSet presAssocID="{4490191F-BDB7-4167-AABC-A18C9C41354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5C09AF9-CB5E-4AE1-978D-279AE388E23C}" type="presOf" srcId="{A08A6F4D-CF10-42BC-8BA1-BDB8EE5EFDBC}" destId="{050713DB-2409-4E91-B0ED-F60741B72727}" srcOrd="0" destOrd="0" presId="urn:microsoft.com/office/officeart/2005/8/layout/chevron2"/>
    <dgm:cxn modelId="{90B3EB0F-6A75-485B-B8E8-18A372F63408}" type="presOf" srcId="{AE706DC7-33DB-4CAC-9C8A-1B239249F6FF}" destId="{0DA678D5-6D6E-405F-8764-F03D493A2D1A}" srcOrd="0" destOrd="0" presId="urn:microsoft.com/office/officeart/2005/8/layout/chevron2"/>
    <dgm:cxn modelId="{112F732A-CCE1-42E0-B619-01A06E279EB9}" type="presOf" srcId="{1756DCF7-7DCC-4874-AF43-3C1978A18E78}" destId="{E09446BC-DE1A-4421-939E-EC761AD5FC8D}" srcOrd="0" destOrd="0" presId="urn:microsoft.com/office/officeart/2005/8/layout/chevron2"/>
    <dgm:cxn modelId="{8DBA6A4F-5EA7-456E-9DEB-670AD8C3DD90}" type="presOf" srcId="{4C2C7863-BE9D-468F-98FC-4BFBB01B5FCD}" destId="{207EDC3B-7338-4736-9D1B-9637BEC7FBDE}" srcOrd="0" destOrd="0" presId="urn:microsoft.com/office/officeart/2005/8/layout/chevron2"/>
    <dgm:cxn modelId="{4FC34BF8-1F94-4725-A0C7-5CBCC75B7A82}" srcId="{1756DCF7-7DCC-4874-AF43-3C1978A18E78}" destId="{43DAA13B-E933-48B1-8199-2574913115F8}" srcOrd="0" destOrd="0" parTransId="{CFD70580-1F61-4B38-B9CF-BEDFD0CB0A76}" sibTransId="{ED99B30E-3BE9-4D14-813B-F6A6F3D7E1A6}"/>
    <dgm:cxn modelId="{3DC34D83-E037-4452-BB5B-0F26237592CF}" srcId="{43DAA13B-E933-48B1-8199-2574913115F8}" destId="{4C2C7863-BE9D-468F-98FC-4BFBB01B5FCD}" srcOrd="0" destOrd="0" parTransId="{E746E574-CAD8-460D-A75E-436BA4DE2AB6}" sibTransId="{51544492-4E3C-4DC0-8772-D8DE2959BEB1}"/>
    <dgm:cxn modelId="{BE014B9E-907F-4A35-AC86-0A744CD774FF}" type="presOf" srcId="{43DAA13B-E933-48B1-8199-2574913115F8}" destId="{B1971013-245B-4C38-91CA-B4AEC46012DE}" srcOrd="0" destOrd="0" presId="urn:microsoft.com/office/officeart/2005/8/layout/chevron2"/>
    <dgm:cxn modelId="{B9527BC9-3E37-4DF2-A759-1F428B79553D}" type="presOf" srcId="{AD05C67B-7B82-41F9-B06B-765EF66CCA79}" destId="{CC00DFD0-CF64-43A6-9056-067D357748BA}" srcOrd="0" destOrd="0" presId="urn:microsoft.com/office/officeart/2005/8/layout/chevron2"/>
    <dgm:cxn modelId="{F100D02B-BCDA-40EC-8797-1AC8C0992960}" srcId="{A08A6F4D-CF10-42BC-8BA1-BDB8EE5EFDBC}" destId="{AD05C67B-7B82-41F9-B06B-765EF66CCA79}" srcOrd="0" destOrd="0" parTransId="{394C2222-D2D7-429A-883E-16474A48FB16}" sibTransId="{3717C81A-B357-47F2-9DF2-8F67B933B87B}"/>
    <dgm:cxn modelId="{ECD1647E-017E-42F9-A99F-E0AA7050C47F}" srcId="{1756DCF7-7DCC-4874-AF43-3C1978A18E78}" destId="{A08A6F4D-CF10-42BC-8BA1-BDB8EE5EFDBC}" srcOrd="1" destOrd="0" parTransId="{8F6C504E-B04D-457B-84F4-8F12FECD6979}" sibTransId="{5B8617FA-249C-47CD-A951-908F7BA8F537}"/>
    <dgm:cxn modelId="{FF23BF07-BD7A-4CF1-93E8-F79D90B940F2}" srcId="{4490191F-BDB7-4167-AABC-A18C9C413541}" destId="{AE706DC7-33DB-4CAC-9C8A-1B239249F6FF}" srcOrd="0" destOrd="0" parTransId="{DB601C3A-E943-4CB3-A124-11159698A28B}" sibTransId="{C4CF9E2A-9380-40A6-94AB-B40E4FD4E0DA}"/>
    <dgm:cxn modelId="{0ABC374A-8C64-4756-9503-CD34DD0C0AC4}" type="presOf" srcId="{4490191F-BDB7-4167-AABC-A18C9C413541}" destId="{6BF70BC8-9485-4F48-AAA3-62AAE88A314A}" srcOrd="0" destOrd="0" presId="urn:microsoft.com/office/officeart/2005/8/layout/chevron2"/>
    <dgm:cxn modelId="{17558EB5-BA93-4E01-9375-C5F5002CD03A}" srcId="{1756DCF7-7DCC-4874-AF43-3C1978A18E78}" destId="{4490191F-BDB7-4167-AABC-A18C9C413541}" srcOrd="2" destOrd="0" parTransId="{865DF3E2-1499-446C-98F2-3A1DE0039902}" sibTransId="{7E56757B-9978-44F8-A223-B490C12C4F38}"/>
    <dgm:cxn modelId="{E58AE93F-EA3D-4B02-B310-22F428829801}" type="presParOf" srcId="{E09446BC-DE1A-4421-939E-EC761AD5FC8D}" destId="{2164E69F-FF84-49FB-8F60-26BB8FE09D33}" srcOrd="0" destOrd="0" presId="urn:microsoft.com/office/officeart/2005/8/layout/chevron2"/>
    <dgm:cxn modelId="{54BE6F3B-862E-4A45-9D46-D621EC1EEDC0}" type="presParOf" srcId="{2164E69F-FF84-49FB-8F60-26BB8FE09D33}" destId="{B1971013-245B-4C38-91CA-B4AEC46012DE}" srcOrd="0" destOrd="0" presId="urn:microsoft.com/office/officeart/2005/8/layout/chevron2"/>
    <dgm:cxn modelId="{E3128092-6842-4530-B977-AAA4228D136A}" type="presParOf" srcId="{2164E69F-FF84-49FB-8F60-26BB8FE09D33}" destId="{207EDC3B-7338-4736-9D1B-9637BEC7FBDE}" srcOrd="1" destOrd="0" presId="urn:microsoft.com/office/officeart/2005/8/layout/chevron2"/>
    <dgm:cxn modelId="{2DD3657B-552B-450C-AD4A-42AFAF44BEDF}" type="presParOf" srcId="{E09446BC-DE1A-4421-939E-EC761AD5FC8D}" destId="{88AE5547-1A91-49D7-BFDD-AF0EEC45F006}" srcOrd="1" destOrd="0" presId="urn:microsoft.com/office/officeart/2005/8/layout/chevron2"/>
    <dgm:cxn modelId="{40D5FD86-CA2B-4F1C-A162-F077A9808B28}" type="presParOf" srcId="{E09446BC-DE1A-4421-939E-EC761AD5FC8D}" destId="{501FE798-61AA-4819-A903-6ADF56ADF201}" srcOrd="2" destOrd="0" presId="urn:microsoft.com/office/officeart/2005/8/layout/chevron2"/>
    <dgm:cxn modelId="{A377BC11-023E-4907-B82E-593EE2BB901E}" type="presParOf" srcId="{501FE798-61AA-4819-A903-6ADF56ADF201}" destId="{050713DB-2409-4E91-B0ED-F60741B72727}" srcOrd="0" destOrd="0" presId="urn:microsoft.com/office/officeart/2005/8/layout/chevron2"/>
    <dgm:cxn modelId="{D5E5B728-9D5A-447C-AD01-5AB4A442EB03}" type="presParOf" srcId="{501FE798-61AA-4819-A903-6ADF56ADF201}" destId="{CC00DFD0-CF64-43A6-9056-067D357748BA}" srcOrd="1" destOrd="0" presId="urn:microsoft.com/office/officeart/2005/8/layout/chevron2"/>
    <dgm:cxn modelId="{761DDE7A-E614-493B-91A4-5E3175E347F9}" type="presParOf" srcId="{E09446BC-DE1A-4421-939E-EC761AD5FC8D}" destId="{F05BEC0C-E4F1-42C4-9AC9-4CD27636F671}" srcOrd="3" destOrd="0" presId="urn:microsoft.com/office/officeart/2005/8/layout/chevron2"/>
    <dgm:cxn modelId="{A122909A-D38E-425A-A5A1-592C6B85BC2C}" type="presParOf" srcId="{E09446BC-DE1A-4421-939E-EC761AD5FC8D}" destId="{85064B79-12EF-401E-81A1-B6C2C44A9F5E}" srcOrd="4" destOrd="0" presId="urn:microsoft.com/office/officeart/2005/8/layout/chevron2"/>
    <dgm:cxn modelId="{9F675F13-9662-4A25-B584-4CD309771777}" type="presParOf" srcId="{85064B79-12EF-401E-81A1-B6C2C44A9F5E}" destId="{6BF70BC8-9485-4F48-AAA3-62AAE88A314A}" srcOrd="0" destOrd="0" presId="urn:microsoft.com/office/officeart/2005/8/layout/chevron2"/>
    <dgm:cxn modelId="{BFC349B3-DC34-4F81-8560-008774354DB6}" type="presParOf" srcId="{85064B79-12EF-401E-81A1-B6C2C44A9F5E}" destId="{0DA678D5-6D6E-405F-8764-F03D493A2D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56DCF7-7DCC-4874-AF43-3C1978A18E78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3DAA13B-E933-48B1-8199-2574913115F8}">
      <dgm:prSet phldrT="[Texto]"/>
      <dgm:spPr/>
      <dgm:t>
        <a:bodyPr/>
        <a:lstStyle/>
        <a:p>
          <a:r>
            <a:rPr lang="es-ES" dirty="0"/>
            <a:t>Etapa 1</a:t>
          </a:r>
        </a:p>
      </dgm:t>
    </dgm:pt>
    <dgm:pt modelId="{CFD70580-1F61-4B38-B9CF-BEDFD0CB0A76}" type="parTrans" cxnId="{4FC34BF8-1F94-4725-A0C7-5CBCC75B7A82}">
      <dgm:prSet/>
      <dgm:spPr/>
      <dgm:t>
        <a:bodyPr/>
        <a:lstStyle/>
        <a:p>
          <a:endParaRPr lang="es-ES"/>
        </a:p>
      </dgm:t>
    </dgm:pt>
    <dgm:pt modelId="{ED99B30E-3BE9-4D14-813B-F6A6F3D7E1A6}" type="sibTrans" cxnId="{4FC34BF8-1F94-4725-A0C7-5CBCC75B7A82}">
      <dgm:prSet/>
      <dgm:spPr/>
      <dgm:t>
        <a:bodyPr/>
        <a:lstStyle/>
        <a:p>
          <a:endParaRPr lang="es-ES"/>
        </a:p>
      </dgm:t>
    </dgm:pt>
    <dgm:pt modelId="{4C2C7863-BE9D-468F-98FC-4BFBB01B5FCD}">
      <dgm:prSet phldrT="[Texto]"/>
      <dgm:spPr/>
      <dgm:t>
        <a:bodyPr/>
        <a:lstStyle/>
        <a:p>
          <a:r>
            <a:rPr lang="es-ES" dirty="0"/>
            <a:t>Encasillamiento de Titulares</a:t>
          </a:r>
        </a:p>
      </dgm:t>
    </dgm:pt>
    <dgm:pt modelId="{E746E574-CAD8-460D-A75E-436BA4DE2AB6}" type="parTrans" cxnId="{3DC34D83-E037-4452-BB5B-0F26237592CF}">
      <dgm:prSet/>
      <dgm:spPr/>
      <dgm:t>
        <a:bodyPr/>
        <a:lstStyle/>
        <a:p>
          <a:endParaRPr lang="es-ES"/>
        </a:p>
      </dgm:t>
    </dgm:pt>
    <dgm:pt modelId="{51544492-4E3C-4DC0-8772-D8DE2959BEB1}" type="sibTrans" cxnId="{3DC34D83-E037-4452-BB5B-0F26237592CF}">
      <dgm:prSet/>
      <dgm:spPr/>
      <dgm:t>
        <a:bodyPr/>
        <a:lstStyle/>
        <a:p>
          <a:endParaRPr lang="es-ES"/>
        </a:p>
      </dgm:t>
    </dgm:pt>
    <dgm:pt modelId="{A08A6F4D-CF10-42BC-8BA1-BDB8EE5EFDBC}">
      <dgm:prSet phldrT="[Texto]"/>
      <dgm:spPr/>
      <dgm:t>
        <a:bodyPr/>
        <a:lstStyle/>
        <a:p>
          <a:r>
            <a:rPr lang="es-ES" dirty="0"/>
            <a:t>Etapa 2</a:t>
          </a:r>
        </a:p>
      </dgm:t>
    </dgm:pt>
    <dgm:pt modelId="{8F6C504E-B04D-457B-84F4-8F12FECD6979}" type="parTrans" cxnId="{ECD1647E-017E-42F9-A99F-E0AA7050C47F}">
      <dgm:prSet/>
      <dgm:spPr/>
      <dgm:t>
        <a:bodyPr/>
        <a:lstStyle/>
        <a:p>
          <a:endParaRPr lang="es-ES"/>
        </a:p>
      </dgm:t>
    </dgm:pt>
    <dgm:pt modelId="{5B8617FA-249C-47CD-A951-908F7BA8F537}" type="sibTrans" cxnId="{ECD1647E-017E-42F9-A99F-E0AA7050C47F}">
      <dgm:prSet/>
      <dgm:spPr/>
      <dgm:t>
        <a:bodyPr/>
        <a:lstStyle/>
        <a:p>
          <a:endParaRPr lang="es-ES"/>
        </a:p>
      </dgm:t>
    </dgm:pt>
    <dgm:pt modelId="{AD05C67B-7B82-41F9-B06B-765EF66CCA79}">
      <dgm:prSet phldrT="[Texto]"/>
      <dgm:spPr/>
      <dgm:t>
        <a:bodyPr/>
        <a:lstStyle/>
        <a:p>
          <a:r>
            <a:rPr lang="es-ES" dirty="0"/>
            <a:t>Traspaso de Contrata en igual grado</a:t>
          </a:r>
        </a:p>
      </dgm:t>
    </dgm:pt>
    <dgm:pt modelId="{394C2222-D2D7-429A-883E-16474A48FB16}" type="parTrans" cxnId="{F100D02B-BCDA-40EC-8797-1AC8C0992960}">
      <dgm:prSet/>
      <dgm:spPr/>
      <dgm:t>
        <a:bodyPr/>
        <a:lstStyle/>
        <a:p>
          <a:endParaRPr lang="es-ES"/>
        </a:p>
      </dgm:t>
    </dgm:pt>
    <dgm:pt modelId="{3717C81A-B357-47F2-9DF2-8F67B933B87B}" type="sibTrans" cxnId="{F100D02B-BCDA-40EC-8797-1AC8C0992960}">
      <dgm:prSet/>
      <dgm:spPr/>
      <dgm:t>
        <a:bodyPr/>
        <a:lstStyle/>
        <a:p>
          <a:endParaRPr lang="es-ES"/>
        </a:p>
      </dgm:t>
    </dgm:pt>
    <dgm:pt modelId="{4490191F-BDB7-4167-AABC-A18C9C413541}">
      <dgm:prSet phldrT="[Texto]"/>
      <dgm:spPr/>
      <dgm:t>
        <a:bodyPr/>
        <a:lstStyle/>
        <a:p>
          <a:r>
            <a:rPr lang="es-ES" dirty="0"/>
            <a:t>Etapa 3</a:t>
          </a:r>
        </a:p>
      </dgm:t>
    </dgm:pt>
    <dgm:pt modelId="{865DF3E2-1499-446C-98F2-3A1DE0039902}" type="parTrans" cxnId="{17558EB5-BA93-4E01-9375-C5F5002CD03A}">
      <dgm:prSet/>
      <dgm:spPr/>
      <dgm:t>
        <a:bodyPr/>
        <a:lstStyle/>
        <a:p>
          <a:endParaRPr lang="es-ES"/>
        </a:p>
      </dgm:t>
    </dgm:pt>
    <dgm:pt modelId="{7E56757B-9978-44F8-A223-B490C12C4F38}" type="sibTrans" cxnId="{17558EB5-BA93-4E01-9375-C5F5002CD03A}">
      <dgm:prSet/>
      <dgm:spPr/>
      <dgm:t>
        <a:bodyPr/>
        <a:lstStyle/>
        <a:p>
          <a:endParaRPr lang="es-ES"/>
        </a:p>
      </dgm:t>
    </dgm:pt>
    <dgm:pt modelId="{AE706DC7-33DB-4CAC-9C8A-1B239249F6FF}">
      <dgm:prSet phldrT="[Texto]"/>
      <dgm:spPr/>
      <dgm:t>
        <a:bodyPr/>
        <a:lstStyle/>
        <a:p>
          <a:r>
            <a:rPr lang="es-ES" dirty="0"/>
            <a:t>Concurso Interno de Encasillamiento de Titulares y Contrata</a:t>
          </a:r>
        </a:p>
      </dgm:t>
    </dgm:pt>
    <dgm:pt modelId="{DB601C3A-E943-4CB3-A124-11159698A28B}" type="parTrans" cxnId="{FF23BF07-BD7A-4CF1-93E8-F79D90B940F2}">
      <dgm:prSet/>
      <dgm:spPr/>
      <dgm:t>
        <a:bodyPr/>
        <a:lstStyle/>
        <a:p>
          <a:endParaRPr lang="es-ES"/>
        </a:p>
      </dgm:t>
    </dgm:pt>
    <dgm:pt modelId="{C4CF9E2A-9380-40A6-94AB-B40E4FD4E0DA}" type="sibTrans" cxnId="{FF23BF07-BD7A-4CF1-93E8-F79D90B940F2}">
      <dgm:prSet/>
      <dgm:spPr/>
      <dgm:t>
        <a:bodyPr/>
        <a:lstStyle/>
        <a:p>
          <a:endParaRPr lang="es-ES"/>
        </a:p>
      </dgm:t>
    </dgm:pt>
    <dgm:pt modelId="{E09446BC-DE1A-4421-939E-EC761AD5FC8D}" type="pres">
      <dgm:prSet presAssocID="{1756DCF7-7DCC-4874-AF43-3C1978A18E7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164E69F-FF84-49FB-8F60-26BB8FE09D33}" type="pres">
      <dgm:prSet presAssocID="{43DAA13B-E933-48B1-8199-2574913115F8}" presName="composite" presStyleCnt="0"/>
      <dgm:spPr/>
    </dgm:pt>
    <dgm:pt modelId="{B1971013-245B-4C38-91CA-B4AEC46012DE}" type="pres">
      <dgm:prSet presAssocID="{43DAA13B-E933-48B1-8199-2574913115F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07EDC3B-7338-4736-9D1B-9637BEC7FBDE}" type="pres">
      <dgm:prSet presAssocID="{43DAA13B-E933-48B1-8199-2574913115F8}" presName="descendantText" presStyleLbl="alignAcc1" presStyleIdx="0" presStyleCnt="3" custLinFactNeighborX="0" custLinFactNeighborY="-21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8AE5547-1A91-49D7-BFDD-AF0EEC45F006}" type="pres">
      <dgm:prSet presAssocID="{ED99B30E-3BE9-4D14-813B-F6A6F3D7E1A6}" presName="sp" presStyleCnt="0"/>
      <dgm:spPr/>
    </dgm:pt>
    <dgm:pt modelId="{501FE798-61AA-4819-A903-6ADF56ADF201}" type="pres">
      <dgm:prSet presAssocID="{A08A6F4D-CF10-42BC-8BA1-BDB8EE5EFDBC}" presName="composite" presStyleCnt="0"/>
      <dgm:spPr/>
    </dgm:pt>
    <dgm:pt modelId="{050713DB-2409-4E91-B0ED-F60741B72727}" type="pres">
      <dgm:prSet presAssocID="{A08A6F4D-CF10-42BC-8BA1-BDB8EE5EFDB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C00DFD0-CF64-43A6-9056-067D357748BA}" type="pres">
      <dgm:prSet presAssocID="{A08A6F4D-CF10-42BC-8BA1-BDB8EE5EFDB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05BEC0C-E4F1-42C4-9AC9-4CD27636F671}" type="pres">
      <dgm:prSet presAssocID="{5B8617FA-249C-47CD-A951-908F7BA8F537}" presName="sp" presStyleCnt="0"/>
      <dgm:spPr/>
    </dgm:pt>
    <dgm:pt modelId="{85064B79-12EF-401E-81A1-B6C2C44A9F5E}" type="pres">
      <dgm:prSet presAssocID="{4490191F-BDB7-4167-AABC-A18C9C413541}" presName="composite" presStyleCnt="0"/>
      <dgm:spPr/>
    </dgm:pt>
    <dgm:pt modelId="{6BF70BC8-9485-4F48-AAA3-62AAE88A314A}" type="pres">
      <dgm:prSet presAssocID="{4490191F-BDB7-4167-AABC-A18C9C41354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DA678D5-6D6E-405F-8764-F03D493A2D1A}" type="pres">
      <dgm:prSet presAssocID="{4490191F-BDB7-4167-AABC-A18C9C41354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BA32213-DBC6-4B60-AC49-D75C29DE7F50}" type="presOf" srcId="{43DAA13B-E933-48B1-8199-2574913115F8}" destId="{B1971013-245B-4C38-91CA-B4AEC46012DE}" srcOrd="0" destOrd="0" presId="urn:microsoft.com/office/officeart/2005/8/layout/chevron2"/>
    <dgm:cxn modelId="{58205DE9-2E08-4AF1-82C0-32A4374177B2}" type="presOf" srcId="{A08A6F4D-CF10-42BC-8BA1-BDB8EE5EFDBC}" destId="{050713DB-2409-4E91-B0ED-F60741B72727}" srcOrd="0" destOrd="0" presId="urn:microsoft.com/office/officeart/2005/8/layout/chevron2"/>
    <dgm:cxn modelId="{DD5E4E59-990F-432B-8955-892D4BB6158C}" type="presOf" srcId="{4C2C7863-BE9D-468F-98FC-4BFBB01B5FCD}" destId="{207EDC3B-7338-4736-9D1B-9637BEC7FBDE}" srcOrd="0" destOrd="0" presId="urn:microsoft.com/office/officeart/2005/8/layout/chevron2"/>
    <dgm:cxn modelId="{ADD4069A-2329-44BD-B7BB-3A4B2DF150D7}" type="presOf" srcId="{1756DCF7-7DCC-4874-AF43-3C1978A18E78}" destId="{E09446BC-DE1A-4421-939E-EC761AD5FC8D}" srcOrd="0" destOrd="0" presId="urn:microsoft.com/office/officeart/2005/8/layout/chevron2"/>
    <dgm:cxn modelId="{4FC34BF8-1F94-4725-A0C7-5CBCC75B7A82}" srcId="{1756DCF7-7DCC-4874-AF43-3C1978A18E78}" destId="{43DAA13B-E933-48B1-8199-2574913115F8}" srcOrd="0" destOrd="0" parTransId="{CFD70580-1F61-4B38-B9CF-BEDFD0CB0A76}" sibTransId="{ED99B30E-3BE9-4D14-813B-F6A6F3D7E1A6}"/>
    <dgm:cxn modelId="{3DC34D83-E037-4452-BB5B-0F26237592CF}" srcId="{43DAA13B-E933-48B1-8199-2574913115F8}" destId="{4C2C7863-BE9D-468F-98FC-4BFBB01B5FCD}" srcOrd="0" destOrd="0" parTransId="{E746E574-CAD8-460D-A75E-436BA4DE2AB6}" sibTransId="{51544492-4E3C-4DC0-8772-D8DE2959BEB1}"/>
    <dgm:cxn modelId="{A0D991AC-52F6-4F4B-9E63-F932C2EDA2CA}" type="presOf" srcId="{AE706DC7-33DB-4CAC-9C8A-1B239249F6FF}" destId="{0DA678D5-6D6E-405F-8764-F03D493A2D1A}" srcOrd="0" destOrd="0" presId="urn:microsoft.com/office/officeart/2005/8/layout/chevron2"/>
    <dgm:cxn modelId="{F100D02B-BCDA-40EC-8797-1AC8C0992960}" srcId="{A08A6F4D-CF10-42BC-8BA1-BDB8EE5EFDBC}" destId="{AD05C67B-7B82-41F9-B06B-765EF66CCA79}" srcOrd="0" destOrd="0" parTransId="{394C2222-D2D7-429A-883E-16474A48FB16}" sibTransId="{3717C81A-B357-47F2-9DF2-8F67B933B87B}"/>
    <dgm:cxn modelId="{ECD1647E-017E-42F9-A99F-E0AA7050C47F}" srcId="{1756DCF7-7DCC-4874-AF43-3C1978A18E78}" destId="{A08A6F4D-CF10-42BC-8BA1-BDB8EE5EFDBC}" srcOrd="1" destOrd="0" parTransId="{8F6C504E-B04D-457B-84F4-8F12FECD6979}" sibTransId="{5B8617FA-249C-47CD-A951-908F7BA8F537}"/>
    <dgm:cxn modelId="{FF23BF07-BD7A-4CF1-93E8-F79D90B940F2}" srcId="{4490191F-BDB7-4167-AABC-A18C9C413541}" destId="{AE706DC7-33DB-4CAC-9C8A-1B239249F6FF}" srcOrd="0" destOrd="0" parTransId="{DB601C3A-E943-4CB3-A124-11159698A28B}" sibTransId="{C4CF9E2A-9380-40A6-94AB-B40E4FD4E0DA}"/>
    <dgm:cxn modelId="{D0E033A6-D805-4F74-A96F-B5588EAA8664}" type="presOf" srcId="{4490191F-BDB7-4167-AABC-A18C9C413541}" destId="{6BF70BC8-9485-4F48-AAA3-62AAE88A314A}" srcOrd="0" destOrd="0" presId="urn:microsoft.com/office/officeart/2005/8/layout/chevron2"/>
    <dgm:cxn modelId="{17558EB5-BA93-4E01-9375-C5F5002CD03A}" srcId="{1756DCF7-7DCC-4874-AF43-3C1978A18E78}" destId="{4490191F-BDB7-4167-AABC-A18C9C413541}" srcOrd="2" destOrd="0" parTransId="{865DF3E2-1499-446C-98F2-3A1DE0039902}" sibTransId="{7E56757B-9978-44F8-A223-B490C12C4F38}"/>
    <dgm:cxn modelId="{2976D311-8498-4AF5-B87C-64571B96F865}" type="presOf" srcId="{AD05C67B-7B82-41F9-B06B-765EF66CCA79}" destId="{CC00DFD0-CF64-43A6-9056-067D357748BA}" srcOrd="0" destOrd="0" presId="urn:microsoft.com/office/officeart/2005/8/layout/chevron2"/>
    <dgm:cxn modelId="{8BBE0803-1D65-47CE-B3DA-4C66E169671E}" type="presParOf" srcId="{E09446BC-DE1A-4421-939E-EC761AD5FC8D}" destId="{2164E69F-FF84-49FB-8F60-26BB8FE09D33}" srcOrd="0" destOrd="0" presId="urn:microsoft.com/office/officeart/2005/8/layout/chevron2"/>
    <dgm:cxn modelId="{50D3288B-1C26-4B58-8DAE-19D3B40696B4}" type="presParOf" srcId="{2164E69F-FF84-49FB-8F60-26BB8FE09D33}" destId="{B1971013-245B-4C38-91CA-B4AEC46012DE}" srcOrd="0" destOrd="0" presId="urn:microsoft.com/office/officeart/2005/8/layout/chevron2"/>
    <dgm:cxn modelId="{9BFB01CD-5D9E-4DDC-8814-E222F0176DE1}" type="presParOf" srcId="{2164E69F-FF84-49FB-8F60-26BB8FE09D33}" destId="{207EDC3B-7338-4736-9D1B-9637BEC7FBDE}" srcOrd="1" destOrd="0" presId="urn:microsoft.com/office/officeart/2005/8/layout/chevron2"/>
    <dgm:cxn modelId="{ED5566A7-27FD-4AEC-B1BD-3CA716433183}" type="presParOf" srcId="{E09446BC-DE1A-4421-939E-EC761AD5FC8D}" destId="{88AE5547-1A91-49D7-BFDD-AF0EEC45F006}" srcOrd="1" destOrd="0" presId="urn:microsoft.com/office/officeart/2005/8/layout/chevron2"/>
    <dgm:cxn modelId="{2AFBFFB0-465D-4FF6-B35D-C0157F44EFCD}" type="presParOf" srcId="{E09446BC-DE1A-4421-939E-EC761AD5FC8D}" destId="{501FE798-61AA-4819-A903-6ADF56ADF201}" srcOrd="2" destOrd="0" presId="urn:microsoft.com/office/officeart/2005/8/layout/chevron2"/>
    <dgm:cxn modelId="{A87D297A-E28E-45C1-B37C-F821B197FF51}" type="presParOf" srcId="{501FE798-61AA-4819-A903-6ADF56ADF201}" destId="{050713DB-2409-4E91-B0ED-F60741B72727}" srcOrd="0" destOrd="0" presId="urn:microsoft.com/office/officeart/2005/8/layout/chevron2"/>
    <dgm:cxn modelId="{D8293EF0-8967-43C6-8752-CF6109916274}" type="presParOf" srcId="{501FE798-61AA-4819-A903-6ADF56ADF201}" destId="{CC00DFD0-CF64-43A6-9056-067D357748BA}" srcOrd="1" destOrd="0" presId="urn:microsoft.com/office/officeart/2005/8/layout/chevron2"/>
    <dgm:cxn modelId="{0B10E21B-255F-4C9D-A9EF-09FC16018A28}" type="presParOf" srcId="{E09446BC-DE1A-4421-939E-EC761AD5FC8D}" destId="{F05BEC0C-E4F1-42C4-9AC9-4CD27636F671}" srcOrd="3" destOrd="0" presId="urn:microsoft.com/office/officeart/2005/8/layout/chevron2"/>
    <dgm:cxn modelId="{ED586686-44A6-4E5E-976F-7AB8855E3700}" type="presParOf" srcId="{E09446BC-DE1A-4421-939E-EC761AD5FC8D}" destId="{85064B79-12EF-401E-81A1-B6C2C44A9F5E}" srcOrd="4" destOrd="0" presId="urn:microsoft.com/office/officeart/2005/8/layout/chevron2"/>
    <dgm:cxn modelId="{37BC319D-D30E-4145-ACC1-6FC83F6EABB8}" type="presParOf" srcId="{85064B79-12EF-401E-81A1-B6C2C44A9F5E}" destId="{6BF70BC8-9485-4F48-AAA3-62AAE88A314A}" srcOrd="0" destOrd="0" presId="urn:microsoft.com/office/officeart/2005/8/layout/chevron2"/>
    <dgm:cxn modelId="{35F9CF1B-461E-4C8E-8A01-022F9BE6B04A}" type="presParOf" srcId="{85064B79-12EF-401E-81A1-B6C2C44A9F5E}" destId="{0DA678D5-6D6E-405F-8764-F03D493A2D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51E66F-31A4-4AEB-9C83-2EBCF8B69978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45A48F43-A552-4F02-8775-9632E39E202B}">
      <dgm:prSet phldrT="[Texto]"/>
      <dgm:spPr/>
      <dgm:t>
        <a:bodyPr/>
        <a:lstStyle/>
        <a:p>
          <a:r>
            <a:rPr lang="es-CL" dirty="0"/>
            <a:t>2do Proceso</a:t>
          </a:r>
        </a:p>
      </dgm:t>
    </dgm:pt>
    <dgm:pt modelId="{906EDB97-5DF7-480B-BF89-C0D6D2AEBA45}" type="parTrans" cxnId="{572A2EC8-CD97-4E04-84B2-9A79413A8471}">
      <dgm:prSet/>
      <dgm:spPr/>
      <dgm:t>
        <a:bodyPr/>
        <a:lstStyle/>
        <a:p>
          <a:endParaRPr lang="es-CL"/>
        </a:p>
      </dgm:t>
    </dgm:pt>
    <dgm:pt modelId="{BBF1C3F1-D04F-4EB2-93B5-3C5803FF2FC5}" type="sibTrans" cxnId="{572A2EC8-CD97-4E04-84B2-9A79413A8471}">
      <dgm:prSet/>
      <dgm:spPr/>
      <dgm:t>
        <a:bodyPr/>
        <a:lstStyle/>
        <a:p>
          <a:endParaRPr lang="es-CL"/>
        </a:p>
      </dgm:t>
    </dgm:pt>
    <dgm:pt modelId="{07E4D193-8684-46AC-9AFA-67124755B61F}">
      <dgm:prSet phldrT="[Texto]"/>
      <dgm:spPr/>
      <dgm:t>
        <a:bodyPr/>
        <a:lstStyle/>
        <a:p>
          <a:r>
            <a:rPr lang="es-CL" dirty="0"/>
            <a:t>1er Proceso</a:t>
          </a:r>
        </a:p>
      </dgm:t>
    </dgm:pt>
    <dgm:pt modelId="{EAA3043F-41CD-4790-9397-1EB1B3CFF22C}" type="parTrans" cxnId="{99B008C7-7E0F-4BDD-B38E-A66BD2F50828}">
      <dgm:prSet/>
      <dgm:spPr/>
      <dgm:t>
        <a:bodyPr/>
        <a:lstStyle/>
        <a:p>
          <a:endParaRPr lang="es-CL"/>
        </a:p>
      </dgm:t>
    </dgm:pt>
    <dgm:pt modelId="{EB1DCAE6-46A5-41DA-B74C-86412F620C33}" type="sibTrans" cxnId="{99B008C7-7E0F-4BDD-B38E-A66BD2F50828}">
      <dgm:prSet/>
      <dgm:spPr/>
      <dgm:t>
        <a:bodyPr/>
        <a:lstStyle/>
        <a:p>
          <a:endParaRPr lang="es-CL"/>
        </a:p>
      </dgm:t>
    </dgm:pt>
    <dgm:pt modelId="{5000CC39-745A-444B-BD69-A6B651C92EBB}" type="pres">
      <dgm:prSet presAssocID="{D751E66F-31A4-4AEB-9C83-2EBCF8B699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A1EBCAA-B150-42FC-BBA4-D7D0A3200F50}" type="pres">
      <dgm:prSet presAssocID="{45A48F43-A552-4F02-8775-9632E39E202B}" presName="gear1" presStyleLbl="node1" presStyleIdx="0" presStyleCnt="2" custScaleX="64458" custScaleY="61616" custLinFactNeighborX="43646" custLinFactNeighborY="-9143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44201ED-6388-4955-AA2E-80CD1BBED203}" type="pres">
      <dgm:prSet presAssocID="{45A48F43-A552-4F02-8775-9632E39E202B}" presName="gear1srcNode" presStyleLbl="node1" presStyleIdx="0" presStyleCnt="2"/>
      <dgm:spPr/>
      <dgm:t>
        <a:bodyPr/>
        <a:lstStyle/>
        <a:p>
          <a:endParaRPr lang="es-CL"/>
        </a:p>
      </dgm:t>
    </dgm:pt>
    <dgm:pt modelId="{A0501BDE-3E5D-4E6E-B574-E8D2ABEA7EEE}" type="pres">
      <dgm:prSet presAssocID="{45A48F43-A552-4F02-8775-9632E39E202B}" presName="gear1dstNode" presStyleLbl="node1" presStyleIdx="0" presStyleCnt="2"/>
      <dgm:spPr/>
      <dgm:t>
        <a:bodyPr/>
        <a:lstStyle/>
        <a:p>
          <a:endParaRPr lang="es-CL"/>
        </a:p>
      </dgm:t>
    </dgm:pt>
    <dgm:pt modelId="{AB65EFA2-87DE-457E-95E8-3599E1EDF5DB}" type="pres">
      <dgm:prSet presAssocID="{07E4D193-8684-46AC-9AFA-67124755B61F}" presName="gear2" presStyleLbl="node1" presStyleIdx="1" presStyleCnt="2" custScaleX="76725" custScaleY="76725" custLinFactNeighborX="-91427" custLinFactNeighborY="-66472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6015622-E932-4C71-9A97-84A43D623E3A}" type="pres">
      <dgm:prSet presAssocID="{07E4D193-8684-46AC-9AFA-67124755B61F}" presName="gear2srcNode" presStyleLbl="node1" presStyleIdx="1" presStyleCnt="2"/>
      <dgm:spPr/>
      <dgm:t>
        <a:bodyPr/>
        <a:lstStyle/>
        <a:p>
          <a:endParaRPr lang="es-CL"/>
        </a:p>
      </dgm:t>
    </dgm:pt>
    <dgm:pt modelId="{A7EE44FD-C5F1-4918-AB72-2212E5879BDD}" type="pres">
      <dgm:prSet presAssocID="{07E4D193-8684-46AC-9AFA-67124755B61F}" presName="gear2dstNode" presStyleLbl="node1" presStyleIdx="1" presStyleCnt="2"/>
      <dgm:spPr/>
      <dgm:t>
        <a:bodyPr/>
        <a:lstStyle/>
        <a:p>
          <a:endParaRPr lang="es-CL"/>
        </a:p>
      </dgm:t>
    </dgm:pt>
    <dgm:pt modelId="{0F0145ED-8652-4FF5-AB9F-34D2B320284C}" type="pres">
      <dgm:prSet presAssocID="{BBF1C3F1-D04F-4EB2-93B5-3C5803FF2FC5}" presName="connector1" presStyleLbl="sibTrans2D1" presStyleIdx="0" presStyleCnt="2" custScaleX="62455" custScaleY="67560" custLinFactNeighborX="23521" custLinFactNeighborY="-65568"/>
      <dgm:spPr/>
      <dgm:t>
        <a:bodyPr/>
        <a:lstStyle/>
        <a:p>
          <a:endParaRPr lang="es-CL"/>
        </a:p>
      </dgm:t>
    </dgm:pt>
    <dgm:pt modelId="{8F4F6478-B901-4619-AA0F-1F8D6F059D17}" type="pres">
      <dgm:prSet presAssocID="{EB1DCAE6-46A5-41DA-B74C-86412F620C33}" presName="connector2" presStyleLbl="sibTrans2D1" presStyleIdx="1" presStyleCnt="2" custLinFactNeighborX="-63359" custLinFactNeighborY="-42097"/>
      <dgm:spPr/>
      <dgm:t>
        <a:bodyPr/>
        <a:lstStyle/>
        <a:p>
          <a:endParaRPr lang="es-CL"/>
        </a:p>
      </dgm:t>
    </dgm:pt>
  </dgm:ptLst>
  <dgm:cxnLst>
    <dgm:cxn modelId="{86445442-4E44-40D9-9C5C-2B875F25FA29}" type="presOf" srcId="{45A48F43-A552-4F02-8775-9632E39E202B}" destId="{844201ED-6388-4955-AA2E-80CD1BBED203}" srcOrd="1" destOrd="0" presId="urn:microsoft.com/office/officeart/2005/8/layout/gear1"/>
    <dgm:cxn modelId="{6029FB7C-2ECF-4178-9A9A-F72C02A0B44E}" type="presOf" srcId="{45A48F43-A552-4F02-8775-9632E39E202B}" destId="{DA1EBCAA-B150-42FC-BBA4-D7D0A3200F50}" srcOrd="0" destOrd="0" presId="urn:microsoft.com/office/officeart/2005/8/layout/gear1"/>
    <dgm:cxn modelId="{99B008C7-7E0F-4BDD-B38E-A66BD2F50828}" srcId="{D751E66F-31A4-4AEB-9C83-2EBCF8B69978}" destId="{07E4D193-8684-46AC-9AFA-67124755B61F}" srcOrd="1" destOrd="0" parTransId="{EAA3043F-41CD-4790-9397-1EB1B3CFF22C}" sibTransId="{EB1DCAE6-46A5-41DA-B74C-86412F620C33}"/>
    <dgm:cxn modelId="{38937A46-A0E7-4489-9CAE-7E93FBB1760B}" type="presOf" srcId="{BBF1C3F1-D04F-4EB2-93B5-3C5803FF2FC5}" destId="{0F0145ED-8652-4FF5-AB9F-34D2B320284C}" srcOrd="0" destOrd="0" presId="urn:microsoft.com/office/officeart/2005/8/layout/gear1"/>
    <dgm:cxn modelId="{CF1EBD76-C3A3-4B10-B2D3-393991FA7166}" type="presOf" srcId="{45A48F43-A552-4F02-8775-9632E39E202B}" destId="{A0501BDE-3E5D-4E6E-B574-E8D2ABEA7EEE}" srcOrd="2" destOrd="0" presId="urn:microsoft.com/office/officeart/2005/8/layout/gear1"/>
    <dgm:cxn modelId="{572A2EC8-CD97-4E04-84B2-9A79413A8471}" srcId="{D751E66F-31A4-4AEB-9C83-2EBCF8B69978}" destId="{45A48F43-A552-4F02-8775-9632E39E202B}" srcOrd="0" destOrd="0" parTransId="{906EDB97-5DF7-480B-BF89-C0D6D2AEBA45}" sibTransId="{BBF1C3F1-D04F-4EB2-93B5-3C5803FF2FC5}"/>
    <dgm:cxn modelId="{ACC29288-00EC-4053-9329-232F8511776D}" type="presOf" srcId="{07E4D193-8684-46AC-9AFA-67124755B61F}" destId="{A7EE44FD-C5F1-4918-AB72-2212E5879BDD}" srcOrd="2" destOrd="0" presId="urn:microsoft.com/office/officeart/2005/8/layout/gear1"/>
    <dgm:cxn modelId="{B7F50DBB-BF73-4196-B718-93E3C6C9596C}" type="presOf" srcId="{07E4D193-8684-46AC-9AFA-67124755B61F}" destId="{F6015622-E932-4C71-9A97-84A43D623E3A}" srcOrd="1" destOrd="0" presId="urn:microsoft.com/office/officeart/2005/8/layout/gear1"/>
    <dgm:cxn modelId="{6A4BA8B1-AE45-4FCA-83C5-39C6813242FE}" type="presOf" srcId="{07E4D193-8684-46AC-9AFA-67124755B61F}" destId="{AB65EFA2-87DE-457E-95E8-3599E1EDF5DB}" srcOrd="0" destOrd="0" presId="urn:microsoft.com/office/officeart/2005/8/layout/gear1"/>
    <dgm:cxn modelId="{5A07B835-9C28-4FDC-9B6C-245D27A55163}" type="presOf" srcId="{EB1DCAE6-46A5-41DA-B74C-86412F620C33}" destId="{8F4F6478-B901-4619-AA0F-1F8D6F059D17}" srcOrd="0" destOrd="0" presId="urn:microsoft.com/office/officeart/2005/8/layout/gear1"/>
    <dgm:cxn modelId="{BA217445-CD2F-42AC-B655-84183C263415}" type="presOf" srcId="{D751E66F-31A4-4AEB-9C83-2EBCF8B69978}" destId="{5000CC39-745A-444B-BD69-A6B651C92EBB}" srcOrd="0" destOrd="0" presId="urn:microsoft.com/office/officeart/2005/8/layout/gear1"/>
    <dgm:cxn modelId="{823ED212-FE7A-414D-A9F8-B949C109C18C}" type="presParOf" srcId="{5000CC39-745A-444B-BD69-A6B651C92EBB}" destId="{DA1EBCAA-B150-42FC-BBA4-D7D0A3200F50}" srcOrd="0" destOrd="0" presId="urn:microsoft.com/office/officeart/2005/8/layout/gear1"/>
    <dgm:cxn modelId="{283F482C-6C75-47A7-981A-7B468D9098F0}" type="presParOf" srcId="{5000CC39-745A-444B-BD69-A6B651C92EBB}" destId="{844201ED-6388-4955-AA2E-80CD1BBED203}" srcOrd="1" destOrd="0" presId="urn:microsoft.com/office/officeart/2005/8/layout/gear1"/>
    <dgm:cxn modelId="{CE36A649-6A81-4AE6-B79F-A6CD4B3A5A20}" type="presParOf" srcId="{5000CC39-745A-444B-BD69-A6B651C92EBB}" destId="{A0501BDE-3E5D-4E6E-B574-E8D2ABEA7EEE}" srcOrd="2" destOrd="0" presId="urn:microsoft.com/office/officeart/2005/8/layout/gear1"/>
    <dgm:cxn modelId="{C338218A-83BA-4CE8-8613-E6D773751C8B}" type="presParOf" srcId="{5000CC39-745A-444B-BD69-A6B651C92EBB}" destId="{AB65EFA2-87DE-457E-95E8-3599E1EDF5DB}" srcOrd="3" destOrd="0" presId="urn:microsoft.com/office/officeart/2005/8/layout/gear1"/>
    <dgm:cxn modelId="{14BB918F-3AB2-4919-B483-B5F2384D128F}" type="presParOf" srcId="{5000CC39-745A-444B-BD69-A6B651C92EBB}" destId="{F6015622-E932-4C71-9A97-84A43D623E3A}" srcOrd="4" destOrd="0" presId="urn:microsoft.com/office/officeart/2005/8/layout/gear1"/>
    <dgm:cxn modelId="{B3E0CD0F-A4E8-4AF0-8A87-81C6859DD917}" type="presParOf" srcId="{5000CC39-745A-444B-BD69-A6B651C92EBB}" destId="{A7EE44FD-C5F1-4918-AB72-2212E5879BDD}" srcOrd="5" destOrd="0" presId="urn:microsoft.com/office/officeart/2005/8/layout/gear1"/>
    <dgm:cxn modelId="{32BB7FB7-43B3-4604-9763-6E3251BA762C}" type="presParOf" srcId="{5000CC39-745A-444B-BD69-A6B651C92EBB}" destId="{0F0145ED-8652-4FF5-AB9F-34D2B320284C}" srcOrd="6" destOrd="0" presId="urn:microsoft.com/office/officeart/2005/8/layout/gear1"/>
    <dgm:cxn modelId="{2571683B-E531-48AB-8B1B-268A4788F55D}" type="presParOf" srcId="{5000CC39-745A-444B-BD69-A6B651C92EBB}" destId="{8F4F6478-B901-4619-AA0F-1F8D6F059D17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973C87-5D62-45F7-8D56-4E1054B56472}" type="doc">
      <dgm:prSet loTypeId="urn:microsoft.com/office/officeart/2005/8/layout/equation1" loCatId="relationship" qsTypeId="urn:microsoft.com/office/officeart/2005/8/quickstyle/3d3" qsCatId="3D" csTypeId="urn:microsoft.com/office/officeart/2005/8/colors/colorful5" csCatId="colorful" phldr="1"/>
      <dgm:spPr/>
    </dgm:pt>
    <dgm:pt modelId="{091BEC09-A26E-47B5-A992-BEB4D5671E51}">
      <dgm:prSet phldrT="[Texto]" custT="1"/>
      <dgm:spPr/>
      <dgm:t>
        <a:bodyPr/>
        <a:lstStyle/>
        <a:p>
          <a:r>
            <a:rPr lang="es-CL" sz="1600" b="1" dirty="0">
              <a:solidFill>
                <a:schemeClr val="tx1"/>
              </a:solidFill>
            </a:rPr>
            <a:t>Ordenamiento Grados 5 según Escalafón</a:t>
          </a:r>
        </a:p>
      </dgm:t>
    </dgm:pt>
    <dgm:pt modelId="{5471A276-9F7A-46EF-BB04-636D558E5983}" type="parTrans" cxnId="{7F85A115-A67B-44BB-9C8B-794BC2824E5A}">
      <dgm:prSet/>
      <dgm:spPr/>
      <dgm:t>
        <a:bodyPr/>
        <a:lstStyle/>
        <a:p>
          <a:endParaRPr lang="es-CL" sz="2000" b="1">
            <a:solidFill>
              <a:schemeClr val="tx1"/>
            </a:solidFill>
          </a:endParaRPr>
        </a:p>
      </dgm:t>
    </dgm:pt>
    <dgm:pt modelId="{5773458C-0E8C-475D-9CEC-C5848CE0C9CC}" type="sibTrans" cxnId="{7F85A115-A67B-44BB-9C8B-794BC2824E5A}">
      <dgm:prSet custT="1"/>
      <dgm:spPr/>
      <dgm:t>
        <a:bodyPr/>
        <a:lstStyle/>
        <a:p>
          <a:endParaRPr lang="es-CL" sz="1400" b="1">
            <a:solidFill>
              <a:schemeClr val="tx1"/>
            </a:solidFill>
          </a:endParaRPr>
        </a:p>
      </dgm:t>
    </dgm:pt>
    <dgm:pt modelId="{A1867B56-3FEB-4F1F-9EB1-74387CBB86D4}">
      <dgm:prSet phldrT="[Texto]" custT="1"/>
      <dgm:spPr/>
      <dgm:t>
        <a:bodyPr/>
        <a:lstStyle/>
        <a:p>
          <a:r>
            <a:rPr lang="es-CL" sz="1600" b="1" dirty="0">
              <a:solidFill>
                <a:schemeClr val="tx1"/>
              </a:solidFill>
            </a:rPr>
            <a:t>Ordenamiento Resto de Grados según resultado concurso interno</a:t>
          </a:r>
        </a:p>
      </dgm:t>
    </dgm:pt>
    <dgm:pt modelId="{C6C7939A-B782-47D5-9C46-F46B542500DF}" type="parTrans" cxnId="{02BE3650-1E4D-4E9F-892E-5BA1C546A25F}">
      <dgm:prSet/>
      <dgm:spPr/>
      <dgm:t>
        <a:bodyPr/>
        <a:lstStyle/>
        <a:p>
          <a:endParaRPr lang="es-CL" sz="2000" b="1">
            <a:solidFill>
              <a:schemeClr val="tx1"/>
            </a:solidFill>
          </a:endParaRPr>
        </a:p>
      </dgm:t>
    </dgm:pt>
    <dgm:pt modelId="{6FED63B5-5732-46E7-BC1F-0EC57F12C488}" type="sibTrans" cxnId="{02BE3650-1E4D-4E9F-892E-5BA1C546A25F}">
      <dgm:prSet custT="1"/>
      <dgm:spPr/>
      <dgm:t>
        <a:bodyPr/>
        <a:lstStyle/>
        <a:p>
          <a:endParaRPr lang="es-CL" sz="1400" b="1">
            <a:solidFill>
              <a:schemeClr val="tx1"/>
            </a:solidFill>
          </a:endParaRPr>
        </a:p>
      </dgm:t>
    </dgm:pt>
    <dgm:pt modelId="{FF4F1B27-76ED-45E9-80BC-5C24E0963757}">
      <dgm:prSet phldrT="[Texto]" custT="1"/>
      <dgm:spPr/>
      <dgm:t>
        <a:bodyPr/>
        <a:lstStyle/>
        <a:p>
          <a:r>
            <a:rPr lang="es-CL" sz="1600" b="1" dirty="0">
              <a:solidFill>
                <a:schemeClr val="tx1"/>
              </a:solidFill>
            </a:rPr>
            <a:t>Resolución de encasillamiento de profesionales Titulares</a:t>
          </a:r>
        </a:p>
      </dgm:t>
    </dgm:pt>
    <dgm:pt modelId="{895F90C7-1496-4850-A63D-DACCED282059}" type="parTrans" cxnId="{A2FEA2EE-F21A-49A7-A44F-B376EEF960C9}">
      <dgm:prSet/>
      <dgm:spPr/>
      <dgm:t>
        <a:bodyPr/>
        <a:lstStyle/>
        <a:p>
          <a:endParaRPr lang="es-CL" sz="2000" b="1">
            <a:solidFill>
              <a:schemeClr val="tx1"/>
            </a:solidFill>
          </a:endParaRPr>
        </a:p>
      </dgm:t>
    </dgm:pt>
    <dgm:pt modelId="{960BB97F-7B5B-43F2-83FB-73A743497F31}" type="sibTrans" cxnId="{A2FEA2EE-F21A-49A7-A44F-B376EEF960C9}">
      <dgm:prSet/>
      <dgm:spPr/>
      <dgm:t>
        <a:bodyPr/>
        <a:lstStyle/>
        <a:p>
          <a:endParaRPr lang="es-CL" sz="2000" b="1">
            <a:solidFill>
              <a:schemeClr val="tx1"/>
            </a:solidFill>
          </a:endParaRPr>
        </a:p>
      </dgm:t>
    </dgm:pt>
    <dgm:pt modelId="{A42DB03C-0A38-4B31-812C-D0E4C9556A2B}" type="pres">
      <dgm:prSet presAssocID="{C7973C87-5D62-45F7-8D56-4E1054B56472}" presName="linearFlow" presStyleCnt="0">
        <dgm:presLayoutVars>
          <dgm:dir/>
          <dgm:resizeHandles val="exact"/>
        </dgm:presLayoutVars>
      </dgm:prSet>
      <dgm:spPr/>
    </dgm:pt>
    <dgm:pt modelId="{B66F46CB-52BD-49DE-A6AB-F9D3917B1AE4}" type="pres">
      <dgm:prSet presAssocID="{091BEC09-A26E-47B5-A992-BEB4D5671E51}" presName="node" presStyleLbl="node1" presStyleIdx="0" presStyleCnt="3" custScaleX="113235" custScaleY="11525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687F4AC-711D-4F1C-83BD-5D9C0AE4F0EC}" type="pres">
      <dgm:prSet presAssocID="{5773458C-0E8C-475D-9CEC-C5848CE0C9CC}" presName="spacerL" presStyleCnt="0"/>
      <dgm:spPr/>
    </dgm:pt>
    <dgm:pt modelId="{1B1BA522-8915-4B99-A29B-4B6D175778BC}" type="pres">
      <dgm:prSet presAssocID="{5773458C-0E8C-475D-9CEC-C5848CE0C9CC}" presName="sibTrans" presStyleLbl="sibTrans2D1" presStyleIdx="0" presStyleCnt="2"/>
      <dgm:spPr/>
      <dgm:t>
        <a:bodyPr/>
        <a:lstStyle/>
        <a:p>
          <a:endParaRPr lang="es-CL"/>
        </a:p>
      </dgm:t>
    </dgm:pt>
    <dgm:pt modelId="{5FC83CA2-2FE1-49CC-B446-AD73D8419058}" type="pres">
      <dgm:prSet presAssocID="{5773458C-0E8C-475D-9CEC-C5848CE0C9CC}" presName="spacerR" presStyleCnt="0"/>
      <dgm:spPr/>
    </dgm:pt>
    <dgm:pt modelId="{E967B929-D4E4-46D2-AD81-88A8053BEE2B}" type="pres">
      <dgm:prSet presAssocID="{A1867B56-3FEB-4F1F-9EB1-74387CBB86D4}" presName="node" presStyleLbl="node1" presStyleIdx="1" presStyleCnt="3" custScaleX="113235" custScaleY="11525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274AEE5-F12E-4FF0-A1FD-A21A58DB0C84}" type="pres">
      <dgm:prSet presAssocID="{6FED63B5-5732-46E7-BC1F-0EC57F12C488}" presName="spacerL" presStyleCnt="0"/>
      <dgm:spPr/>
    </dgm:pt>
    <dgm:pt modelId="{C50BDFB4-453E-48D4-AEEA-820A4BE181F7}" type="pres">
      <dgm:prSet presAssocID="{6FED63B5-5732-46E7-BC1F-0EC57F12C488}" presName="sibTrans" presStyleLbl="sibTrans2D1" presStyleIdx="1" presStyleCnt="2"/>
      <dgm:spPr/>
      <dgm:t>
        <a:bodyPr/>
        <a:lstStyle/>
        <a:p>
          <a:endParaRPr lang="es-CL"/>
        </a:p>
      </dgm:t>
    </dgm:pt>
    <dgm:pt modelId="{103FF997-A83E-435A-8A9E-39CCFBC40B2F}" type="pres">
      <dgm:prSet presAssocID="{6FED63B5-5732-46E7-BC1F-0EC57F12C488}" presName="spacerR" presStyleCnt="0"/>
      <dgm:spPr/>
    </dgm:pt>
    <dgm:pt modelId="{6A56F71A-62A9-4534-9CAA-46BFD9B75FAA}" type="pres">
      <dgm:prSet presAssocID="{FF4F1B27-76ED-45E9-80BC-5C24E0963757}" presName="node" presStyleLbl="node1" presStyleIdx="2" presStyleCnt="3" custScaleX="112496" custScaleY="10986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F85A115-A67B-44BB-9C8B-794BC2824E5A}" srcId="{C7973C87-5D62-45F7-8D56-4E1054B56472}" destId="{091BEC09-A26E-47B5-A992-BEB4D5671E51}" srcOrd="0" destOrd="0" parTransId="{5471A276-9F7A-46EF-BB04-636D558E5983}" sibTransId="{5773458C-0E8C-475D-9CEC-C5848CE0C9CC}"/>
    <dgm:cxn modelId="{AEAF110A-5A06-488D-9A0E-E472FF235948}" type="presOf" srcId="{FF4F1B27-76ED-45E9-80BC-5C24E0963757}" destId="{6A56F71A-62A9-4534-9CAA-46BFD9B75FAA}" srcOrd="0" destOrd="0" presId="urn:microsoft.com/office/officeart/2005/8/layout/equation1"/>
    <dgm:cxn modelId="{7FD42D6B-D3E8-4179-A719-1889CB763352}" type="presOf" srcId="{091BEC09-A26E-47B5-A992-BEB4D5671E51}" destId="{B66F46CB-52BD-49DE-A6AB-F9D3917B1AE4}" srcOrd="0" destOrd="0" presId="urn:microsoft.com/office/officeart/2005/8/layout/equation1"/>
    <dgm:cxn modelId="{F69A9031-3DC6-43AD-B980-BC9B8DA0A498}" type="presOf" srcId="{6FED63B5-5732-46E7-BC1F-0EC57F12C488}" destId="{C50BDFB4-453E-48D4-AEEA-820A4BE181F7}" srcOrd="0" destOrd="0" presId="urn:microsoft.com/office/officeart/2005/8/layout/equation1"/>
    <dgm:cxn modelId="{F5D3A20A-1D3C-4099-8038-04B1C80D78C5}" type="presOf" srcId="{C7973C87-5D62-45F7-8D56-4E1054B56472}" destId="{A42DB03C-0A38-4B31-812C-D0E4C9556A2B}" srcOrd="0" destOrd="0" presId="urn:microsoft.com/office/officeart/2005/8/layout/equation1"/>
    <dgm:cxn modelId="{F61501C3-0A60-4E00-A73C-FADAC15AFFDE}" type="presOf" srcId="{5773458C-0E8C-475D-9CEC-C5848CE0C9CC}" destId="{1B1BA522-8915-4B99-A29B-4B6D175778BC}" srcOrd="0" destOrd="0" presId="urn:microsoft.com/office/officeart/2005/8/layout/equation1"/>
    <dgm:cxn modelId="{02BE3650-1E4D-4E9F-892E-5BA1C546A25F}" srcId="{C7973C87-5D62-45F7-8D56-4E1054B56472}" destId="{A1867B56-3FEB-4F1F-9EB1-74387CBB86D4}" srcOrd="1" destOrd="0" parTransId="{C6C7939A-B782-47D5-9C46-F46B542500DF}" sibTransId="{6FED63B5-5732-46E7-BC1F-0EC57F12C488}"/>
    <dgm:cxn modelId="{7B6EF09C-423E-4B13-9FA6-2AFB97D6609A}" type="presOf" srcId="{A1867B56-3FEB-4F1F-9EB1-74387CBB86D4}" destId="{E967B929-D4E4-46D2-AD81-88A8053BEE2B}" srcOrd="0" destOrd="0" presId="urn:microsoft.com/office/officeart/2005/8/layout/equation1"/>
    <dgm:cxn modelId="{A2FEA2EE-F21A-49A7-A44F-B376EEF960C9}" srcId="{C7973C87-5D62-45F7-8D56-4E1054B56472}" destId="{FF4F1B27-76ED-45E9-80BC-5C24E0963757}" srcOrd="2" destOrd="0" parTransId="{895F90C7-1496-4850-A63D-DACCED282059}" sibTransId="{960BB97F-7B5B-43F2-83FB-73A743497F31}"/>
    <dgm:cxn modelId="{B337F6C4-05DD-4C1C-80CB-26EE0CCD056C}" type="presParOf" srcId="{A42DB03C-0A38-4B31-812C-D0E4C9556A2B}" destId="{B66F46CB-52BD-49DE-A6AB-F9D3917B1AE4}" srcOrd="0" destOrd="0" presId="urn:microsoft.com/office/officeart/2005/8/layout/equation1"/>
    <dgm:cxn modelId="{FF29ACD8-F3E8-4809-922E-B92B24ADAE8D}" type="presParOf" srcId="{A42DB03C-0A38-4B31-812C-D0E4C9556A2B}" destId="{0687F4AC-711D-4F1C-83BD-5D9C0AE4F0EC}" srcOrd="1" destOrd="0" presId="urn:microsoft.com/office/officeart/2005/8/layout/equation1"/>
    <dgm:cxn modelId="{78C4EEDE-04FE-4E63-8F04-D962C716BF06}" type="presParOf" srcId="{A42DB03C-0A38-4B31-812C-D0E4C9556A2B}" destId="{1B1BA522-8915-4B99-A29B-4B6D175778BC}" srcOrd="2" destOrd="0" presId="urn:microsoft.com/office/officeart/2005/8/layout/equation1"/>
    <dgm:cxn modelId="{41792D40-508C-49F8-8FA1-C0C5FDEE5B82}" type="presParOf" srcId="{A42DB03C-0A38-4B31-812C-D0E4C9556A2B}" destId="{5FC83CA2-2FE1-49CC-B446-AD73D8419058}" srcOrd="3" destOrd="0" presId="urn:microsoft.com/office/officeart/2005/8/layout/equation1"/>
    <dgm:cxn modelId="{DB79464A-7802-4B1E-8BDB-131179374E0A}" type="presParOf" srcId="{A42DB03C-0A38-4B31-812C-D0E4C9556A2B}" destId="{E967B929-D4E4-46D2-AD81-88A8053BEE2B}" srcOrd="4" destOrd="0" presId="urn:microsoft.com/office/officeart/2005/8/layout/equation1"/>
    <dgm:cxn modelId="{791113A1-C07C-49B8-994B-935FB65DE6DC}" type="presParOf" srcId="{A42DB03C-0A38-4B31-812C-D0E4C9556A2B}" destId="{5274AEE5-F12E-4FF0-A1FD-A21A58DB0C84}" srcOrd="5" destOrd="0" presId="urn:microsoft.com/office/officeart/2005/8/layout/equation1"/>
    <dgm:cxn modelId="{8E39C168-C15B-498D-9B9B-74C5B0F3DB1B}" type="presParOf" srcId="{A42DB03C-0A38-4B31-812C-D0E4C9556A2B}" destId="{C50BDFB4-453E-48D4-AEEA-820A4BE181F7}" srcOrd="6" destOrd="0" presId="urn:microsoft.com/office/officeart/2005/8/layout/equation1"/>
    <dgm:cxn modelId="{B7E87213-4FF9-4E8B-BD47-8C7866847E0C}" type="presParOf" srcId="{A42DB03C-0A38-4B31-812C-D0E4C9556A2B}" destId="{103FF997-A83E-435A-8A9E-39CCFBC40B2F}" srcOrd="7" destOrd="0" presId="urn:microsoft.com/office/officeart/2005/8/layout/equation1"/>
    <dgm:cxn modelId="{C414CE2D-23E5-4219-A1B3-65A888F1F66B}" type="presParOf" srcId="{A42DB03C-0A38-4B31-812C-D0E4C9556A2B}" destId="{6A56F71A-62A9-4534-9CAA-46BFD9B75FAA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26E486-11DA-43F3-A4AF-8BB1DAB2CB9D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6220865-DB8A-4CB0-AF82-CED8BFD1EDCC}">
      <dgm:prSet phldrT="[Texto]" custT="1"/>
      <dgm:spPr/>
      <dgm:t>
        <a:bodyPr/>
        <a:lstStyle/>
        <a:p>
          <a:r>
            <a:rPr lang="es-ES" sz="1300" dirty="0"/>
            <a:t>5 AÑOS SIN SOLUCIÓN DE CONTINUIDAD EN LA PLANTA RESPECTIVA DEL SS</a:t>
          </a:r>
        </a:p>
      </dgm:t>
    </dgm:pt>
    <dgm:pt modelId="{8197F830-36A2-4015-BDB7-A1F5C48E8CD5}" type="parTrans" cxnId="{623942C9-9284-4EA6-929A-102D7CE3CD3F}">
      <dgm:prSet/>
      <dgm:spPr/>
      <dgm:t>
        <a:bodyPr/>
        <a:lstStyle/>
        <a:p>
          <a:endParaRPr lang="es-ES" sz="2400"/>
        </a:p>
      </dgm:t>
    </dgm:pt>
    <dgm:pt modelId="{D3E36D89-4203-4465-A335-51C5214992A1}" type="sibTrans" cxnId="{623942C9-9284-4EA6-929A-102D7CE3CD3F}">
      <dgm:prSet/>
      <dgm:spPr/>
      <dgm:t>
        <a:bodyPr/>
        <a:lstStyle/>
        <a:p>
          <a:endParaRPr lang="es-ES" sz="2400"/>
        </a:p>
      </dgm:t>
    </dgm:pt>
    <dgm:pt modelId="{88D9B83D-A621-4D3B-8369-8F79A377BF05}">
      <dgm:prSet custT="1"/>
      <dgm:spPr/>
      <dgm:t>
        <a:bodyPr/>
        <a:lstStyle/>
        <a:p>
          <a:r>
            <a:rPr lang="es-ES" sz="1300" dirty="0"/>
            <a:t>PROM 3 ULTIMAS CALIFICACIONES</a:t>
          </a:r>
        </a:p>
      </dgm:t>
    </dgm:pt>
    <dgm:pt modelId="{463ABFC7-FFD7-48B5-B6D8-52E13586A151}" type="parTrans" cxnId="{63F457FB-EEBB-4F9F-A414-390EB20A4224}">
      <dgm:prSet/>
      <dgm:spPr/>
      <dgm:t>
        <a:bodyPr/>
        <a:lstStyle/>
        <a:p>
          <a:endParaRPr lang="es-ES" sz="2400"/>
        </a:p>
      </dgm:t>
    </dgm:pt>
    <dgm:pt modelId="{6A6560FA-6C28-474D-8BAF-10F2F5B616B1}" type="sibTrans" cxnId="{63F457FB-EEBB-4F9F-A414-390EB20A4224}">
      <dgm:prSet/>
      <dgm:spPr/>
      <dgm:t>
        <a:bodyPr/>
        <a:lstStyle/>
        <a:p>
          <a:endParaRPr lang="es-ES" sz="2400"/>
        </a:p>
      </dgm:t>
    </dgm:pt>
    <dgm:pt modelId="{42CC2F80-71EF-400D-B663-72B66E4795CA}" type="pres">
      <dgm:prSet presAssocID="{CA26E486-11DA-43F3-A4AF-8BB1DAB2CB9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L"/>
        </a:p>
      </dgm:t>
    </dgm:pt>
    <dgm:pt modelId="{A27ACD79-2E51-44B4-9253-81154E3E4AAE}" type="pres">
      <dgm:prSet presAssocID="{CA26E486-11DA-43F3-A4AF-8BB1DAB2CB9D}" presName="Name1" presStyleCnt="0"/>
      <dgm:spPr/>
    </dgm:pt>
    <dgm:pt modelId="{61D02002-A4C5-4BAD-BEA6-0204DCE745A4}" type="pres">
      <dgm:prSet presAssocID="{CA26E486-11DA-43F3-A4AF-8BB1DAB2CB9D}" presName="cycle" presStyleCnt="0"/>
      <dgm:spPr/>
    </dgm:pt>
    <dgm:pt modelId="{9BF5A0CE-4067-4D41-BC8B-A23FEF9130D4}" type="pres">
      <dgm:prSet presAssocID="{CA26E486-11DA-43F3-A4AF-8BB1DAB2CB9D}" presName="srcNode" presStyleLbl="node1" presStyleIdx="0" presStyleCnt="2"/>
      <dgm:spPr/>
    </dgm:pt>
    <dgm:pt modelId="{B5B371BB-5A66-4992-8C96-F2660DEEF8E0}" type="pres">
      <dgm:prSet presAssocID="{CA26E486-11DA-43F3-A4AF-8BB1DAB2CB9D}" presName="conn" presStyleLbl="parChTrans1D2" presStyleIdx="0" presStyleCnt="1"/>
      <dgm:spPr/>
      <dgm:t>
        <a:bodyPr/>
        <a:lstStyle/>
        <a:p>
          <a:endParaRPr lang="es-CL"/>
        </a:p>
      </dgm:t>
    </dgm:pt>
    <dgm:pt modelId="{76D91B7B-EEB4-4B7A-9EDD-11CFFB001E0A}" type="pres">
      <dgm:prSet presAssocID="{CA26E486-11DA-43F3-A4AF-8BB1DAB2CB9D}" presName="extraNode" presStyleLbl="node1" presStyleIdx="0" presStyleCnt="2"/>
      <dgm:spPr/>
    </dgm:pt>
    <dgm:pt modelId="{8B43260E-C06E-4448-B6CA-8C1C014AE974}" type="pres">
      <dgm:prSet presAssocID="{CA26E486-11DA-43F3-A4AF-8BB1DAB2CB9D}" presName="dstNode" presStyleLbl="node1" presStyleIdx="0" presStyleCnt="2"/>
      <dgm:spPr/>
    </dgm:pt>
    <dgm:pt modelId="{400D1103-8928-4943-8ADD-4330E12D152B}" type="pres">
      <dgm:prSet presAssocID="{B6220865-DB8A-4CB0-AF82-CED8BFD1EDCC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6665D6C-31F9-4812-869A-EBCE647CEE57}" type="pres">
      <dgm:prSet presAssocID="{B6220865-DB8A-4CB0-AF82-CED8BFD1EDCC}" presName="accent_1" presStyleCnt="0"/>
      <dgm:spPr/>
    </dgm:pt>
    <dgm:pt modelId="{6F9E6901-A7D6-4A9A-8E64-63A92B5594A0}" type="pres">
      <dgm:prSet presAssocID="{B6220865-DB8A-4CB0-AF82-CED8BFD1EDCC}" presName="accentRepeatNode" presStyleLbl="solidFgAcc1" presStyleIdx="0" presStyleCnt="2"/>
      <dgm:spPr/>
    </dgm:pt>
    <dgm:pt modelId="{FA461D02-BFEA-49E6-96C3-6898D98BC2BC}" type="pres">
      <dgm:prSet presAssocID="{88D9B83D-A621-4D3B-8369-8F79A377BF05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CFB9613-1092-4962-9239-140E1C474FF6}" type="pres">
      <dgm:prSet presAssocID="{88D9B83D-A621-4D3B-8369-8F79A377BF05}" presName="accent_2" presStyleCnt="0"/>
      <dgm:spPr/>
    </dgm:pt>
    <dgm:pt modelId="{7896B0B0-09D4-4BF5-9F93-B96FFBAD5EA7}" type="pres">
      <dgm:prSet presAssocID="{88D9B83D-A621-4D3B-8369-8F79A377BF05}" presName="accentRepeatNode" presStyleLbl="solidFgAcc1" presStyleIdx="1" presStyleCnt="2"/>
      <dgm:spPr/>
    </dgm:pt>
  </dgm:ptLst>
  <dgm:cxnLst>
    <dgm:cxn modelId="{63F457FB-EEBB-4F9F-A414-390EB20A4224}" srcId="{CA26E486-11DA-43F3-A4AF-8BB1DAB2CB9D}" destId="{88D9B83D-A621-4D3B-8369-8F79A377BF05}" srcOrd="1" destOrd="0" parTransId="{463ABFC7-FFD7-48B5-B6D8-52E13586A151}" sibTransId="{6A6560FA-6C28-474D-8BAF-10F2F5B616B1}"/>
    <dgm:cxn modelId="{284D31AC-BA80-4A0C-B2C1-B4DA94839C54}" type="presOf" srcId="{B6220865-DB8A-4CB0-AF82-CED8BFD1EDCC}" destId="{400D1103-8928-4943-8ADD-4330E12D152B}" srcOrd="0" destOrd="0" presId="urn:microsoft.com/office/officeart/2008/layout/VerticalCurvedList"/>
    <dgm:cxn modelId="{54283E62-E79F-444C-A4EA-61CBDE0F1F91}" type="presOf" srcId="{D3E36D89-4203-4465-A335-51C5214992A1}" destId="{B5B371BB-5A66-4992-8C96-F2660DEEF8E0}" srcOrd="0" destOrd="0" presId="urn:microsoft.com/office/officeart/2008/layout/VerticalCurvedList"/>
    <dgm:cxn modelId="{26F91ACB-82BE-4A07-88F1-D0CE7C3AF5C2}" type="presOf" srcId="{CA26E486-11DA-43F3-A4AF-8BB1DAB2CB9D}" destId="{42CC2F80-71EF-400D-B663-72B66E4795CA}" srcOrd="0" destOrd="0" presId="urn:microsoft.com/office/officeart/2008/layout/VerticalCurvedList"/>
    <dgm:cxn modelId="{94F6C640-C449-4F39-AFFF-76FFA9D2BF31}" type="presOf" srcId="{88D9B83D-A621-4D3B-8369-8F79A377BF05}" destId="{FA461D02-BFEA-49E6-96C3-6898D98BC2BC}" srcOrd="0" destOrd="0" presId="urn:microsoft.com/office/officeart/2008/layout/VerticalCurvedList"/>
    <dgm:cxn modelId="{623942C9-9284-4EA6-929A-102D7CE3CD3F}" srcId="{CA26E486-11DA-43F3-A4AF-8BB1DAB2CB9D}" destId="{B6220865-DB8A-4CB0-AF82-CED8BFD1EDCC}" srcOrd="0" destOrd="0" parTransId="{8197F830-36A2-4015-BDB7-A1F5C48E8CD5}" sibTransId="{D3E36D89-4203-4465-A335-51C5214992A1}"/>
    <dgm:cxn modelId="{14130A1E-280C-4362-B4CF-004F8358860A}" type="presParOf" srcId="{42CC2F80-71EF-400D-B663-72B66E4795CA}" destId="{A27ACD79-2E51-44B4-9253-81154E3E4AAE}" srcOrd="0" destOrd="0" presId="urn:microsoft.com/office/officeart/2008/layout/VerticalCurvedList"/>
    <dgm:cxn modelId="{9245957B-E29C-4382-A8F5-4EECABA3B399}" type="presParOf" srcId="{A27ACD79-2E51-44B4-9253-81154E3E4AAE}" destId="{61D02002-A4C5-4BAD-BEA6-0204DCE745A4}" srcOrd="0" destOrd="0" presId="urn:microsoft.com/office/officeart/2008/layout/VerticalCurvedList"/>
    <dgm:cxn modelId="{A8A77CDD-6C31-4146-B066-8713DDB3E685}" type="presParOf" srcId="{61D02002-A4C5-4BAD-BEA6-0204DCE745A4}" destId="{9BF5A0CE-4067-4D41-BC8B-A23FEF9130D4}" srcOrd="0" destOrd="0" presId="urn:microsoft.com/office/officeart/2008/layout/VerticalCurvedList"/>
    <dgm:cxn modelId="{B009120D-AA3E-4DD3-87E1-341E3B2A13B5}" type="presParOf" srcId="{61D02002-A4C5-4BAD-BEA6-0204DCE745A4}" destId="{B5B371BB-5A66-4992-8C96-F2660DEEF8E0}" srcOrd="1" destOrd="0" presId="urn:microsoft.com/office/officeart/2008/layout/VerticalCurvedList"/>
    <dgm:cxn modelId="{C587AC39-B10F-48D3-BBE2-530EBA5430F8}" type="presParOf" srcId="{61D02002-A4C5-4BAD-BEA6-0204DCE745A4}" destId="{76D91B7B-EEB4-4B7A-9EDD-11CFFB001E0A}" srcOrd="2" destOrd="0" presId="urn:microsoft.com/office/officeart/2008/layout/VerticalCurvedList"/>
    <dgm:cxn modelId="{B027567F-8294-41F0-892F-EF07F2404F22}" type="presParOf" srcId="{61D02002-A4C5-4BAD-BEA6-0204DCE745A4}" destId="{8B43260E-C06E-4448-B6CA-8C1C014AE974}" srcOrd="3" destOrd="0" presId="urn:microsoft.com/office/officeart/2008/layout/VerticalCurvedList"/>
    <dgm:cxn modelId="{4195B9E3-20DA-40D4-B054-E30A2EB48701}" type="presParOf" srcId="{A27ACD79-2E51-44B4-9253-81154E3E4AAE}" destId="{400D1103-8928-4943-8ADD-4330E12D152B}" srcOrd="1" destOrd="0" presId="urn:microsoft.com/office/officeart/2008/layout/VerticalCurvedList"/>
    <dgm:cxn modelId="{2C8EDAB9-5C53-4A72-9DE9-004A10DD7CE5}" type="presParOf" srcId="{A27ACD79-2E51-44B4-9253-81154E3E4AAE}" destId="{E6665D6C-31F9-4812-869A-EBCE647CEE57}" srcOrd="2" destOrd="0" presId="urn:microsoft.com/office/officeart/2008/layout/VerticalCurvedList"/>
    <dgm:cxn modelId="{50AD8B99-0483-47A4-A298-566AD3B2C1AF}" type="presParOf" srcId="{E6665D6C-31F9-4812-869A-EBCE647CEE57}" destId="{6F9E6901-A7D6-4A9A-8E64-63A92B5594A0}" srcOrd="0" destOrd="0" presId="urn:microsoft.com/office/officeart/2008/layout/VerticalCurvedList"/>
    <dgm:cxn modelId="{A4BD8293-8D65-4941-9FC8-67A69EDA9F56}" type="presParOf" srcId="{A27ACD79-2E51-44B4-9253-81154E3E4AAE}" destId="{FA461D02-BFEA-49E6-96C3-6898D98BC2BC}" srcOrd="3" destOrd="0" presId="urn:microsoft.com/office/officeart/2008/layout/VerticalCurvedList"/>
    <dgm:cxn modelId="{310F74D9-5564-4B69-8DD0-E47D143BAC89}" type="presParOf" srcId="{A27ACD79-2E51-44B4-9253-81154E3E4AAE}" destId="{ECFB9613-1092-4962-9239-140E1C474FF6}" srcOrd="4" destOrd="0" presId="urn:microsoft.com/office/officeart/2008/layout/VerticalCurvedList"/>
    <dgm:cxn modelId="{AB680373-C661-49A2-BF3C-BCAB896380EF}" type="presParOf" srcId="{ECFB9613-1092-4962-9239-140E1C474FF6}" destId="{7896B0B0-09D4-4BF5-9F93-B96FFBAD5EA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A26E486-11DA-43F3-A4AF-8BB1DAB2CB9D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6220865-DB8A-4CB0-AF82-CED8BFD1EDCC}">
      <dgm:prSet phldrT="[Texto]" custT="1"/>
      <dgm:spPr/>
      <dgm:t>
        <a:bodyPr/>
        <a:lstStyle/>
        <a:p>
          <a:r>
            <a:rPr lang="es-ES" sz="1300" dirty="0"/>
            <a:t>5 AÑOS SIN SOLUCIÓN DE CONTINUIDAD EN LA PLANTA RESPECTIVA DEL SS, </a:t>
          </a:r>
          <a:r>
            <a:rPr lang="es-ES" sz="1400" b="1" dirty="0"/>
            <a:t>CON MEJORAMIENTO DE GRADO ULTIMOS 36 MESES</a:t>
          </a:r>
        </a:p>
      </dgm:t>
    </dgm:pt>
    <dgm:pt modelId="{8197F830-36A2-4015-BDB7-A1F5C48E8CD5}" type="parTrans" cxnId="{623942C9-9284-4EA6-929A-102D7CE3CD3F}">
      <dgm:prSet/>
      <dgm:spPr/>
      <dgm:t>
        <a:bodyPr/>
        <a:lstStyle/>
        <a:p>
          <a:endParaRPr lang="es-ES" sz="2400"/>
        </a:p>
      </dgm:t>
    </dgm:pt>
    <dgm:pt modelId="{D3E36D89-4203-4465-A335-51C5214992A1}" type="sibTrans" cxnId="{623942C9-9284-4EA6-929A-102D7CE3CD3F}">
      <dgm:prSet/>
      <dgm:spPr/>
      <dgm:t>
        <a:bodyPr/>
        <a:lstStyle/>
        <a:p>
          <a:endParaRPr lang="es-ES" sz="2400"/>
        </a:p>
      </dgm:t>
    </dgm:pt>
    <dgm:pt modelId="{88D9B83D-A621-4D3B-8369-8F79A377BF05}">
      <dgm:prSet custT="1"/>
      <dgm:spPr/>
      <dgm:t>
        <a:bodyPr/>
        <a:lstStyle/>
        <a:p>
          <a:r>
            <a:rPr lang="es-ES" sz="1300" dirty="0"/>
            <a:t>PROM 3 ULTIMAS CALIFICACIONES</a:t>
          </a:r>
        </a:p>
      </dgm:t>
    </dgm:pt>
    <dgm:pt modelId="{463ABFC7-FFD7-48B5-B6D8-52E13586A151}" type="parTrans" cxnId="{63F457FB-EEBB-4F9F-A414-390EB20A4224}">
      <dgm:prSet/>
      <dgm:spPr/>
      <dgm:t>
        <a:bodyPr/>
        <a:lstStyle/>
        <a:p>
          <a:endParaRPr lang="es-ES" sz="2400"/>
        </a:p>
      </dgm:t>
    </dgm:pt>
    <dgm:pt modelId="{6A6560FA-6C28-474D-8BAF-10F2F5B616B1}" type="sibTrans" cxnId="{63F457FB-EEBB-4F9F-A414-390EB20A4224}">
      <dgm:prSet/>
      <dgm:spPr/>
      <dgm:t>
        <a:bodyPr/>
        <a:lstStyle/>
        <a:p>
          <a:endParaRPr lang="es-ES" sz="2400"/>
        </a:p>
      </dgm:t>
    </dgm:pt>
    <dgm:pt modelId="{42CC2F80-71EF-400D-B663-72B66E4795CA}" type="pres">
      <dgm:prSet presAssocID="{CA26E486-11DA-43F3-A4AF-8BB1DAB2CB9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L"/>
        </a:p>
      </dgm:t>
    </dgm:pt>
    <dgm:pt modelId="{A27ACD79-2E51-44B4-9253-81154E3E4AAE}" type="pres">
      <dgm:prSet presAssocID="{CA26E486-11DA-43F3-A4AF-8BB1DAB2CB9D}" presName="Name1" presStyleCnt="0"/>
      <dgm:spPr/>
    </dgm:pt>
    <dgm:pt modelId="{61D02002-A4C5-4BAD-BEA6-0204DCE745A4}" type="pres">
      <dgm:prSet presAssocID="{CA26E486-11DA-43F3-A4AF-8BB1DAB2CB9D}" presName="cycle" presStyleCnt="0"/>
      <dgm:spPr/>
    </dgm:pt>
    <dgm:pt modelId="{9BF5A0CE-4067-4D41-BC8B-A23FEF9130D4}" type="pres">
      <dgm:prSet presAssocID="{CA26E486-11DA-43F3-A4AF-8BB1DAB2CB9D}" presName="srcNode" presStyleLbl="node1" presStyleIdx="0" presStyleCnt="2"/>
      <dgm:spPr/>
    </dgm:pt>
    <dgm:pt modelId="{B5B371BB-5A66-4992-8C96-F2660DEEF8E0}" type="pres">
      <dgm:prSet presAssocID="{CA26E486-11DA-43F3-A4AF-8BB1DAB2CB9D}" presName="conn" presStyleLbl="parChTrans1D2" presStyleIdx="0" presStyleCnt="1"/>
      <dgm:spPr/>
      <dgm:t>
        <a:bodyPr/>
        <a:lstStyle/>
        <a:p>
          <a:endParaRPr lang="es-CL"/>
        </a:p>
      </dgm:t>
    </dgm:pt>
    <dgm:pt modelId="{76D91B7B-EEB4-4B7A-9EDD-11CFFB001E0A}" type="pres">
      <dgm:prSet presAssocID="{CA26E486-11DA-43F3-A4AF-8BB1DAB2CB9D}" presName="extraNode" presStyleLbl="node1" presStyleIdx="0" presStyleCnt="2"/>
      <dgm:spPr/>
    </dgm:pt>
    <dgm:pt modelId="{8B43260E-C06E-4448-B6CA-8C1C014AE974}" type="pres">
      <dgm:prSet presAssocID="{CA26E486-11DA-43F3-A4AF-8BB1DAB2CB9D}" presName="dstNode" presStyleLbl="node1" presStyleIdx="0" presStyleCnt="2"/>
      <dgm:spPr/>
    </dgm:pt>
    <dgm:pt modelId="{400D1103-8928-4943-8ADD-4330E12D152B}" type="pres">
      <dgm:prSet presAssocID="{B6220865-DB8A-4CB0-AF82-CED8BFD1EDCC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6665D6C-31F9-4812-869A-EBCE647CEE57}" type="pres">
      <dgm:prSet presAssocID="{B6220865-DB8A-4CB0-AF82-CED8BFD1EDCC}" presName="accent_1" presStyleCnt="0"/>
      <dgm:spPr/>
    </dgm:pt>
    <dgm:pt modelId="{6F9E6901-A7D6-4A9A-8E64-63A92B5594A0}" type="pres">
      <dgm:prSet presAssocID="{B6220865-DB8A-4CB0-AF82-CED8BFD1EDCC}" presName="accentRepeatNode" presStyleLbl="solidFgAcc1" presStyleIdx="0" presStyleCnt="2"/>
      <dgm:spPr/>
    </dgm:pt>
    <dgm:pt modelId="{FA461D02-BFEA-49E6-96C3-6898D98BC2BC}" type="pres">
      <dgm:prSet presAssocID="{88D9B83D-A621-4D3B-8369-8F79A377BF05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CFB9613-1092-4962-9239-140E1C474FF6}" type="pres">
      <dgm:prSet presAssocID="{88D9B83D-A621-4D3B-8369-8F79A377BF05}" presName="accent_2" presStyleCnt="0"/>
      <dgm:spPr/>
    </dgm:pt>
    <dgm:pt modelId="{7896B0B0-09D4-4BF5-9F93-B96FFBAD5EA7}" type="pres">
      <dgm:prSet presAssocID="{88D9B83D-A621-4D3B-8369-8F79A377BF05}" presName="accentRepeatNode" presStyleLbl="solidFgAcc1" presStyleIdx="1" presStyleCnt="2"/>
      <dgm:spPr/>
    </dgm:pt>
  </dgm:ptLst>
  <dgm:cxnLst>
    <dgm:cxn modelId="{63F457FB-EEBB-4F9F-A414-390EB20A4224}" srcId="{CA26E486-11DA-43F3-A4AF-8BB1DAB2CB9D}" destId="{88D9B83D-A621-4D3B-8369-8F79A377BF05}" srcOrd="1" destOrd="0" parTransId="{463ABFC7-FFD7-48B5-B6D8-52E13586A151}" sibTransId="{6A6560FA-6C28-474D-8BAF-10F2F5B616B1}"/>
    <dgm:cxn modelId="{284D31AC-BA80-4A0C-B2C1-B4DA94839C54}" type="presOf" srcId="{B6220865-DB8A-4CB0-AF82-CED8BFD1EDCC}" destId="{400D1103-8928-4943-8ADD-4330E12D152B}" srcOrd="0" destOrd="0" presId="urn:microsoft.com/office/officeart/2008/layout/VerticalCurvedList"/>
    <dgm:cxn modelId="{54283E62-E79F-444C-A4EA-61CBDE0F1F91}" type="presOf" srcId="{D3E36D89-4203-4465-A335-51C5214992A1}" destId="{B5B371BB-5A66-4992-8C96-F2660DEEF8E0}" srcOrd="0" destOrd="0" presId="urn:microsoft.com/office/officeart/2008/layout/VerticalCurvedList"/>
    <dgm:cxn modelId="{26F91ACB-82BE-4A07-88F1-D0CE7C3AF5C2}" type="presOf" srcId="{CA26E486-11DA-43F3-A4AF-8BB1DAB2CB9D}" destId="{42CC2F80-71EF-400D-B663-72B66E4795CA}" srcOrd="0" destOrd="0" presId="urn:microsoft.com/office/officeart/2008/layout/VerticalCurvedList"/>
    <dgm:cxn modelId="{94F6C640-C449-4F39-AFFF-76FFA9D2BF31}" type="presOf" srcId="{88D9B83D-A621-4D3B-8369-8F79A377BF05}" destId="{FA461D02-BFEA-49E6-96C3-6898D98BC2BC}" srcOrd="0" destOrd="0" presId="urn:microsoft.com/office/officeart/2008/layout/VerticalCurvedList"/>
    <dgm:cxn modelId="{623942C9-9284-4EA6-929A-102D7CE3CD3F}" srcId="{CA26E486-11DA-43F3-A4AF-8BB1DAB2CB9D}" destId="{B6220865-DB8A-4CB0-AF82-CED8BFD1EDCC}" srcOrd="0" destOrd="0" parTransId="{8197F830-36A2-4015-BDB7-A1F5C48E8CD5}" sibTransId="{D3E36D89-4203-4465-A335-51C5214992A1}"/>
    <dgm:cxn modelId="{14130A1E-280C-4362-B4CF-004F8358860A}" type="presParOf" srcId="{42CC2F80-71EF-400D-B663-72B66E4795CA}" destId="{A27ACD79-2E51-44B4-9253-81154E3E4AAE}" srcOrd="0" destOrd="0" presId="urn:microsoft.com/office/officeart/2008/layout/VerticalCurvedList"/>
    <dgm:cxn modelId="{9245957B-E29C-4382-A8F5-4EECABA3B399}" type="presParOf" srcId="{A27ACD79-2E51-44B4-9253-81154E3E4AAE}" destId="{61D02002-A4C5-4BAD-BEA6-0204DCE745A4}" srcOrd="0" destOrd="0" presId="urn:microsoft.com/office/officeart/2008/layout/VerticalCurvedList"/>
    <dgm:cxn modelId="{A8A77CDD-6C31-4146-B066-8713DDB3E685}" type="presParOf" srcId="{61D02002-A4C5-4BAD-BEA6-0204DCE745A4}" destId="{9BF5A0CE-4067-4D41-BC8B-A23FEF9130D4}" srcOrd="0" destOrd="0" presId="urn:microsoft.com/office/officeart/2008/layout/VerticalCurvedList"/>
    <dgm:cxn modelId="{B009120D-AA3E-4DD3-87E1-341E3B2A13B5}" type="presParOf" srcId="{61D02002-A4C5-4BAD-BEA6-0204DCE745A4}" destId="{B5B371BB-5A66-4992-8C96-F2660DEEF8E0}" srcOrd="1" destOrd="0" presId="urn:microsoft.com/office/officeart/2008/layout/VerticalCurvedList"/>
    <dgm:cxn modelId="{C587AC39-B10F-48D3-BBE2-530EBA5430F8}" type="presParOf" srcId="{61D02002-A4C5-4BAD-BEA6-0204DCE745A4}" destId="{76D91B7B-EEB4-4B7A-9EDD-11CFFB001E0A}" srcOrd="2" destOrd="0" presId="urn:microsoft.com/office/officeart/2008/layout/VerticalCurvedList"/>
    <dgm:cxn modelId="{B027567F-8294-41F0-892F-EF07F2404F22}" type="presParOf" srcId="{61D02002-A4C5-4BAD-BEA6-0204DCE745A4}" destId="{8B43260E-C06E-4448-B6CA-8C1C014AE974}" srcOrd="3" destOrd="0" presId="urn:microsoft.com/office/officeart/2008/layout/VerticalCurvedList"/>
    <dgm:cxn modelId="{4195B9E3-20DA-40D4-B054-E30A2EB48701}" type="presParOf" srcId="{A27ACD79-2E51-44B4-9253-81154E3E4AAE}" destId="{400D1103-8928-4943-8ADD-4330E12D152B}" srcOrd="1" destOrd="0" presId="urn:microsoft.com/office/officeart/2008/layout/VerticalCurvedList"/>
    <dgm:cxn modelId="{2C8EDAB9-5C53-4A72-9DE9-004A10DD7CE5}" type="presParOf" srcId="{A27ACD79-2E51-44B4-9253-81154E3E4AAE}" destId="{E6665D6C-31F9-4812-869A-EBCE647CEE57}" srcOrd="2" destOrd="0" presId="urn:microsoft.com/office/officeart/2008/layout/VerticalCurvedList"/>
    <dgm:cxn modelId="{50AD8B99-0483-47A4-A298-566AD3B2C1AF}" type="presParOf" srcId="{E6665D6C-31F9-4812-869A-EBCE647CEE57}" destId="{6F9E6901-A7D6-4A9A-8E64-63A92B5594A0}" srcOrd="0" destOrd="0" presId="urn:microsoft.com/office/officeart/2008/layout/VerticalCurvedList"/>
    <dgm:cxn modelId="{A4BD8293-8D65-4941-9FC8-67A69EDA9F56}" type="presParOf" srcId="{A27ACD79-2E51-44B4-9253-81154E3E4AAE}" destId="{FA461D02-BFEA-49E6-96C3-6898D98BC2BC}" srcOrd="3" destOrd="0" presId="urn:microsoft.com/office/officeart/2008/layout/VerticalCurvedList"/>
    <dgm:cxn modelId="{310F74D9-5564-4B69-8DD0-E47D143BAC89}" type="presParOf" srcId="{A27ACD79-2E51-44B4-9253-81154E3E4AAE}" destId="{ECFB9613-1092-4962-9239-140E1C474FF6}" srcOrd="4" destOrd="0" presId="urn:microsoft.com/office/officeart/2008/layout/VerticalCurvedList"/>
    <dgm:cxn modelId="{AB680373-C661-49A2-BF3C-BCAB896380EF}" type="presParOf" srcId="{ECFB9613-1092-4962-9239-140E1C474FF6}" destId="{7896B0B0-09D4-4BF5-9F93-B96FFBAD5EA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3E72672-73BD-4FF1-AA4D-4151FECDF2BC}" type="datetime1">
              <a:rPr lang="es-ES" altLang="es-CL"/>
              <a:pPr>
                <a:defRPr/>
              </a:pPr>
              <a:t>12/10/2017</a:t>
            </a:fld>
            <a:endParaRPr lang="es-ES" alt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C2D7488-C1C2-4E7D-A8EE-650F51033CA9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227705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43A7C47-D4D8-448D-B396-6B7E89C217BE}" type="datetime1">
              <a:rPr lang="en-US" altLang="es-CL"/>
              <a:pPr>
                <a:defRPr/>
              </a:pPr>
              <a:t>10/12/2017</a:t>
            </a:fld>
            <a:endParaRPr lang="en-US" altLang="es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69" tIns="46585" rIns="93169" bIns="4658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EF2CE66D-0410-4A6D-922D-8F3FB3FA563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624118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1469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91E20072-036B-47E2-AF6C-B54612D4492F}" type="slidenum">
              <a:rPr lang="en-US" altLang="es-CL">
                <a:latin typeface="Calibri" pitchFamily="34" charset="0"/>
              </a:rPr>
              <a:pPr/>
              <a:t>1</a:t>
            </a:fld>
            <a:endParaRPr lang="en-US" alt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830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3</a:t>
            </a:fld>
            <a:endParaRPr lang="en-US" alt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01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25</a:t>
            </a:fld>
            <a:endParaRPr lang="en-US" alt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26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9558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F40B2BC7-933C-4219-88E4-42932287BDED}" type="slidenum">
              <a:rPr lang="en-US" altLang="es-CL">
                <a:latin typeface="Calibri" pitchFamily="34" charset="0"/>
              </a:rPr>
              <a:pPr/>
              <a:t>41</a:t>
            </a:fld>
            <a:endParaRPr lang="en-US" alt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7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0"/>
            <a:ext cx="2019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5449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PN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3588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084202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93663" y="158750"/>
            <a:ext cx="2687637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s-ES" altLang="es-CL">
                <a:solidFill>
                  <a:srgbClr val="BFBFBF"/>
                </a:solidFill>
                <a:latin typeface="Calibri" panose="020F0502020204030204" pitchFamily="34" charset="0"/>
              </a:rPr>
              <a:t>Imagen Referencial</a:t>
            </a:r>
          </a:p>
        </p:txBody>
      </p:sp>
      <p:sp>
        <p:nvSpPr>
          <p:cNvPr id="7" name="Marcador de imágenes prediseñadas 9"/>
          <p:cNvSpPr>
            <a:spLocks noGrp="1"/>
          </p:cNvSpPr>
          <p:nvPr>
            <p:ph type="clipArt" sz="quarter" idx="10"/>
          </p:nvPr>
        </p:nvSpPr>
        <p:spPr>
          <a:xfrm>
            <a:off x="0" y="0"/>
            <a:ext cx="27813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pPr lvl="0"/>
            <a:r>
              <a:rPr lang="es-ES" noProof="0"/>
              <a:t>Haga clic en el icono para agregar una imagen prediseñada</a:t>
            </a:r>
            <a:endParaRPr lang="es-ES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CuadroTexto 1"/>
          <p:cNvSpPr txBox="1"/>
          <p:nvPr userDrawn="1"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23529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93663" y="158750"/>
            <a:ext cx="2687637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s-ES" altLang="es-CL">
                <a:solidFill>
                  <a:srgbClr val="BFBFBF"/>
                </a:solidFill>
                <a:latin typeface="Calibri" panose="020F0502020204030204" pitchFamily="34" charset="0"/>
              </a:rPr>
              <a:t>Imagen Referencial</a:t>
            </a:r>
          </a:p>
        </p:txBody>
      </p:sp>
      <p:sp>
        <p:nvSpPr>
          <p:cNvPr id="7" name="Marcador de imágenes prediseñadas 9"/>
          <p:cNvSpPr>
            <a:spLocks noGrp="1"/>
          </p:cNvSpPr>
          <p:nvPr>
            <p:ph type="clipArt" sz="quarter" idx="10"/>
          </p:nvPr>
        </p:nvSpPr>
        <p:spPr>
          <a:xfrm>
            <a:off x="0" y="0"/>
            <a:ext cx="27813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pPr lvl="0"/>
            <a:r>
              <a:rPr lang="es-ES" noProof="0"/>
              <a:t>Haga clic en el icono para agregar una imagen prediseñada</a:t>
            </a:r>
            <a:endParaRPr lang="es-ES" noProof="0" dirty="0"/>
          </a:p>
        </p:txBody>
      </p:sp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CuadroTexto 7"/>
          <p:cNvSpPr txBox="1"/>
          <p:nvPr userDrawn="1"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3004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uadroTexto 3"/>
          <p:cNvSpPr txBox="1"/>
          <p:nvPr userDrawn="1"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9761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texto 2"/>
          <p:cNvSpPr>
            <a:spLocks noGrp="1"/>
          </p:cNvSpPr>
          <p:nvPr>
            <p:ph idx="18"/>
          </p:nvPr>
        </p:nvSpPr>
        <p:spPr>
          <a:xfrm>
            <a:off x="3479800" y="3035300"/>
            <a:ext cx="5257799" cy="323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  <p:sp>
        <p:nvSpPr>
          <p:cNvPr id="7" name="Marcador de contenido 12"/>
          <p:cNvSpPr>
            <a:spLocks noGrp="1"/>
          </p:cNvSpPr>
          <p:nvPr>
            <p:ph sz="quarter" idx="12"/>
          </p:nvPr>
        </p:nvSpPr>
        <p:spPr>
          <a:xfrm>
            <a:off x="3479800" y="1066801"/>
            <a:ext cx="5257800" cy="9906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/>
          </p:nvPr>
        </p:nvSpPr>
        <p:spPr>
          <a:xfrm>
            <a:off x="3479800" y="2184400"/>
            <a:ext cx="5257800" cy="7239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73221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0"/>
            <a:ext cx="2019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302569156"/>
      </p:ext>
    </p:extLst>
  </p:cSld>
  <p:clrMapOvr>
    <a:masterClrMapping/>
  </p:clrMapOvr>
  <p:transition spd="med" advClick="0" advTm="2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3FF025F-5B12-4A57-AF21-40B7162CD036}" type="datetime1">
              <a:rPr lang="en-US"/>
              <a:pPr>
                <a:defRPr/>
              </a:pPr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8DB40-0955-4F4C-99CD-77CB9028358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9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6" descr="Complemento-Logo-Gobierno-160x14px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69290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84" r:id="rId1"/>
    <p:sldLayoutId id="2147491085" r:id="rId2"/>
    <p:sldLayoutId id="2147491086" r:id="rId3"/>
    <p:sldLayoutId id="2147491087" r:id="rId4"/>
    <p:sldLayoutId id="2147490993" r:id="rId5"/>
    <p:sldLayoutId id="2147491088" r:id="rId6"/>
    <p:sldLayoutId id="2147491090" r:id="rId7"/>
    <p:sldLayoutId id="2147491097" r:id="rId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1.jpe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microsoft.com/office/2007/relationships/diagramDrawing" Target="../diagrams/drawing1.xml"/><Relationship Id="rId5" Type="http://schemas.openxmlformats.org/officeDocument/2006/relationships/image" Target="../media/image1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2.jpeg"/><Relationship Id="rId9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4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53.pn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3 Marcador de contenido"/>
          <p:cNvSpPr>
            <a:spLocks noGrp="1"/>
          </p:cNvSpPr>
          <p:nvPr>
            <p:ph sz="quarter" idx="11"/>
          </p:nvPr>
        </p:nvSpPr>
        <p:spPr bwMode="auto">
          <a:xfrm>
            <a:off x="379413" y="2316956"/>
            <a:ext cx="8472487" cy="118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altLang="es-CL" sz="3200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ESTRUCTURA PROYECTOS DE NUEVOS DFL</a:t>
            </a:r>
          </a:p>
          <a:p>
            <a:pPr algn="ctr"/>
            <a:r>
              <a:rPr lang="es-ES_tradnl" altLang="es-CL" sz="3200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LEY N° 20.972</a:t>
            </a:r>
          </a:p>
        </p:txBody>
      </p:sp>
      <p:sp>
        <p:nvSpPr>
          <p:cNvPr id="113667" name="CuadroTexto 1"/>
          <p:cNvSpPr txBox="1">
            <a:spLocks noChangeArrowheads="1"/>
          </p:cNvSpPr>
          <p:nvPr/>
        </p:nvSpPr>
        <p:spPr bwMode="auto">
          <a:xfrm>
            <a:off x="2915816" y="4869160"/>
            <a:ext cx="309411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endParaRPr lang="es-CL" altLang="es-CL" sz="1100" dirty="0">
              <a:solidFill>
                <a:schemeClr val="accent1"/>
              </a:solidFill>
              <a:latin typeface="Candara" pitchFamily="34" charset="0"/>
            </a:endParaRPr>
          </a:p>
          <a:p>
            <a:pPr algn="ctr"/>
            <a:r>
              <a:rPr lang="es-CL" altLang="es-CL" sz="1100" b="1" dirty="0">
                <a:solidFill>
                  <a:schemeClr val="accent1"/>
                </a:solidFill>
                <a:latin typeface="Candara" pitchFamily="34" charset="0"/>
              </a:rPr>
              <a:t>Departamento de Gestión de Recursos Humanos</a:t>
            </a:r>
          </a:p>
          <a:p>
            <a:pPr algn="ctr"/>
            <a:r>
              <a:rPr lang="es-CL" altLang="es-CL" sz="1100" b="1" dirty="0">
                <a:solidFill>
                  <a:schemeClr val="accent1"/>
                </a:solidFill>
                <a:latin typeface="Candara" pitchFamily="34" charset="0"/>
              </a:rPr>
              <a:t>División de Gestión y Desarrollo de las Personas</a:t>
            </a:r>
          </a:p>
          <a:p>
            <a:pPr algn="ctr"/>
            <a:r>
              <a:rPr lang="es-CL" altLang="es-CL" sz="1100" b="1" dirty="0">
                <a:solidFill>
                  <a:schemeClr val="accent1"/>
                </a:solidFill>
                <a:latin typeface="Candara" pitchFamily="34" charset="0"/>
              </a:rPr>
              <a:t>Subsecretaria de Redes Asistenciales</a:t>
            </a:r>
          </a:p>
          <a:p>
            <a:pPr algn="ctr"/>
            <a:r>
              <a:rPr lang="es-CL" altLang="es-CL" sz="1100" b="1" dirty="0">
                <a:solidFill>
                  <a:schemeClr val="accent1"/>
                </a:solidFill>
                <a:latin typeface="Candara" pitchFamily="34" charset="0"/>
              </a:rPr>
              <a:t>Septiembre y Octubre 2017</a:t>
            </a:r>
          </a:p>
        </p:txBody>
      </p:sp>
      <p:grpSp>
        <p:nvGrpSpPr>
          <p:cNvPr id="113668" name="Group 26"/>
          <p:cNvGrpSpPr>
            <a:grpSpLocks/>
          </p:cNvGrpSpPr>
          <p:nvPr/>
        </p:nvGrpSpPr>
        <p:grpSpPr bwMode="auto">
          <a:xfrm>
            <a:off x="189629" y="3801676"/>
            <a:ext cx="8745538" cy="617538"/>
            <a:chOff x="356900" y="4419908"/>
            <a:chExt cx="8745040" cy="618511"/>
          </a:xfrm>
        </p:grpSpPr>
        <p:grpSp>
          <p:nvGrpSpPr>
            <p:cNvPr id="113669" name="2 Grupo"/>
            <p:cNvGrpSpPr>
              <a:grpSpLocks/>
            </p:cNvGrpSpPr>
            <p:nvPr/>
          </p:nvGrpSpPr>
          <p:grpSpPr bwMode="auto">
            <a:xfrm>
              <a:off x="356900" y="4419908"/>
              <a:ext cx="5976254" cy="614680"/>
              <a:chOff x="3608088" y="5329398"/>
              <a:chExt cx="4743450" cy="508540"/>
            </a:xfrm>
          </p:grpSpPr>
          <p:pic>
            <p:nvPicPr>
              <p:cNvPr id="21" name="Picture 20"/>
              <p:cNvPicPr>
                <a:picLocks noChangeAspect="1" noChangeArrowheads="1"/>
              </p:cNvPicPr>
              <p:nvPr/>
            </p:nvPicPr>
            <p:blipFill>
              <a:blip r:embed="rId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3608088" y="5373216"/>
                <a:ext cx="962375" cy="375877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2" name="Picture 21"/>
              <p:cNvPicPr>
                <a:picLocks noChangeAspect="1" noChangeArrowheads="1"/>
              </p:cNvPicPr>
              <p:nvPr/>
            </p:nvPicPr>
            <p:blipFill>
              <a:blip r:embed="rId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4858918" y="5410573"/>
                <a:ext cx="618801" cy="33852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3" name="Picture 22"/>
              <p:cNvPicPr>
                <a:picLocks noChangeAspect="1" noChangeArrowheads="1"/>
              </p:cNvPicPr>
              <p:nvPr/>
            </p:nvPicPr>
            <p:blipFill>
              <a:blip r:embed="rId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7116560" y="5406933"/>
                <a:ext cx="349440" cy="3494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</p:pic>
          <p:pic>
            <p:nvPicPr>
              <p:cNvPr id="24" name="Picture 23"/>
              <p:cNvPicPr>
                <a:picLocks noChangeAspect="1" noChangeArrowheads="1"/>
              </p:cNvPicPr>
              <p:nvPr/>
            </p:nvPicPr>
            <p:blipFill>
              <a:blip r:embed="rId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5757493" y="5428780"/>
                <a:ext cx="390581" cy="374306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5" name="Picture 24"/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7713743" y="5420978"/>
                <a:ext cx="637795" cy="328114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13679" name="1 Imagen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002" y="5329398"/>
                <a:ext cx="352246" cy="508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3670" name="2 Grupo"/>
            <p:cNvGrpSpPr>
              <a:grpSpLocks/>
            </p:cNvGrpSpPr>
            <p:nvPr/>
          </p:nvGrpSpPr>
          <p:grpSpPr bwMode="auto">
            <a:xfrm>
              <a:off x="6651026" y="4419908"/>
              <a:ext cx="2450914" cy="618511"/>
              <a:chOff x="4858918" y="5329398"/>
              <a:chExt cx="1945330" cy="50854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/>
            </p:nvPicPr>
            <p:blipFill>
              <a:blip r:embed="rId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4858918" y="5410573"/>
                <a:ext cx="618801" cy="33852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8" name="Picture 17"/>
              <p:cNvPicPr>
                <a:picLocks noChangeAspect="1" noChangeArrowheads="1"/>
              </p:cNvPicPr>
              <p:nvPr/>
            </p:nvPicPr>
            <p:blipFill>
              <a:blip r:embed="rId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5757493" y="5428780"/>
                <a:ext cx="390581" cy="374306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13673" name="1 Imagen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002" y="5329398"/>
                <a:ext cx="352246" cy="508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B2E82F8-595B-4205-880F-7B84340CA1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57" t="38701" r="30944" b="42772"/>
          <a:stretch/>
        </p:blipFill>
        <p:spPr>
          <a:xfrm>
            <a:off x="971600" y="967017"/>
            <a:ext cx="6091169" cy="174190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CD9BA018-BE65-47F2-B5BE-80EF6ADC9D0B}"/>
              </a:ext>
            </a:extLst>
          </p:cNvPr>
          <p:cNvSpPr/>
          <p:nvPr/>
        </p:nvSpPr>
        <p:spPr>
          <a:xfrm rot="16200000">
            <a:off x="287323" y="4401308"/>
            <a:ext cx="2520681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FUTURA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2E2421C7-F957-474E-A920-47A2C67D1E2A}"/>
              </a:ext>
            </a:extLst>
          </p:cNvPr>
          <p:cNvSpPr/>
          <p:nvPr/>
        </p:nvSpPr>
        <p:spPr>
          <a:xfrm rot="16200000">
            <a:off x="-130790" y="1610480"/>
            <a:ext cx="1741903" cy="4549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ACTUAL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43BD8875-AF72-45FF-851C-E0B92889892D}"/>
              </a:ext>
            </a:extLst>
          </p:cNvPr>
          <p:cNvSpPr/>
          <p:nvPr/>
        </p:nvSpPr>
        <p:spPr>
          <a:xfrm>
            <a:off x="2915816" y="285947"/>
            <a:ext cx="3595196" cy="3210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PLANTA DE PROFESIONALES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495FF8E-3843-45AF-8A86-1F73CD3361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88" t="24884" r="16926" b="38843"/>
          <a:stretch/>
        </p:blipFill>
        <p:spPr>
          <a:xfrm>
            <a:off x="1763688" y="3285385"/>
            <a:ext cx="720080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33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CD9BA018-BE65-47F2-B5BE-80EF6ADC9D0B}"/>
              </a:ext>
            </a:extLst>
          </p:cNvPr>
          <p:cNvSpPr/>
          <p:nvPr/>
        </p:nvSpPr>
        <p:spPr>
          <a:xfrm rot="16200000">
            <a:off x="-27453" y="4878219"/>
            <a:ext cx="2448272" cy="4139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FUTURA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2E2421C7-F957-474E-A920-47A2C67D1E2A}"/>
              </a:ext>
            </a:extLst>
          </p:cNvPr>
          <p:cNvSpPr/>
          <p:nvPr/>
        </p:nvSpPr>
        <p:spPr>
          <a:xfrm rot="16200000">
            <a:off x="-697437" y="2001695"/>
            <a:ext cx="2430270" cy="3883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ACTUAL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43BD8875-AF72-45FF-851C-E0B92889892D}"/>
              </a:ext>
            </a:extLst>
          </p:cNvPr>
          <p:cNvSpPr/>
          <p:nvPr/>
        </p:nvSpPr>
        <p:spPr>
          <a:xfrm>
            <a:off x="2843808" y="332656"/>
            <a:ext cx="3595196" cy="3396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PLANTA DE TÉCNICOS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90B59389-B480-46A8-84F0-92ACAE911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71946"/>
            <a:ext cx="5389562" cy="243905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2D7ACA0A-68F5-4372-A510-6D0E5F93FD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62" t="29913" r="19828" b="41798"/>
          <a:stretch/>
        </p:blipFill>
        <p:spPr>
          <a:xfrm>
            <a:off x="1355251" y="3750092"/>
            <a:ext cx="7453895" cy="270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2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CD9BA018-BE65-47F2-B5BE-80EF6ADC9D0B}"/>
              </a:ext>
            </a:extLst>
          </p:cNvPr>
          <p:cNvSpPr/>
          <p:nvPr/>
        </p:nvSpPr>
        <p:spPr>
          <a:xfrm rot="16200000">
            <a:off x="143508" y="4545124"/>
            <a:ext cx="2808312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FUTURA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2E2421C7-F957-474E-A920-47A2C67D1E2A}"/>
              </a:ext>
            </a:extLst>
          </p:cNvPr>
          <p:cNvSpPr/>
          <p:nvPr/>
        </p:nvSpPr>
        <p:spPr>
          <a:xfrm rot="16200000">
            <a:off x="-473719" y="1705966"/>
            <a:ext cx="2182581" cy="4440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ACTUAL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43BD8875-AF72-45FF-851C-E0B92889892D}"/>
              </a:ext>
            </a:extLst>
          </p:cNvPr>
          <p:cNvSpPr/>
          <p:nvPr/>
        </p:nvSpPr>
        <p:spPr>
          <a:xfrm>
            <a:off x="3116012" y="260647"/>
            <a:ext cx="3595196" cy="35206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PLANTA DE TÉCNICOS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AE3DB54-B279-4B82-8A46-335C9AD7D6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2" t="57000" r="19288" b="8001"/>
          <a:stretch/>
        </p:blipFill>
        <p:spPr>
          <a:xfrm>
            <a:off x="1763688" y="3243290"/>
            <a:ext cx="7313374" cy="292201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8B0F9E2C-0CFB-4E5D-BC03-3B0CB401F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836712"/>
            <a:ext cx="5220154" cy="218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18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CD9BA018-BE65-47F2-B5BE-80EF6ADC9D0B}"/>
              </a:ext>
            </a:extLst>
          </p:cNvPr>
          <p:cNvSpPr/>
          <p:nvPr/>
        </p:nvSpPr>
        <p:spPr>
          <a:xfrm rot="16200000">
            <a:off x="141469" y="4619171"/>
            <a:ext cx="2956406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FUTURA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2E2421C7-F957-474E-A920-47A2C67D1E2A}"/>
              </a:ext>
            </a:extLst>
          </p:cNvPr>
          <p:cNvSpPr/>
          <p:nvPr/>
        </p:nvSpPr>
        <p:spPr>
          <a:xfrm rot="16200000">
            <a:off x="-550854" y="1740430"/>
            <a:ext cx="2107491" cy="4440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ACTUAL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43BD8875-AF72-45FF-851C-E0B92889892D}"/>
              </a:ext>
            </a:extLst>
          </p:cNvPr>
          <p:cNvSpPr/>
          <p:nvPr/>
        </p:nvSpPr>
        <p:spPr>
          <a:xfrm>
            <a:off x="2987824" y="282540"/>
            <a:ext cx="3595196" cy="4101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PLANTA DE TÉCNICOS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8B0F9E2C-0CFB-4E5D-BC03-3B0CB401F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08720"/>
            <a:ext cx="5040559" cy="210749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D02EF93-163B-4FDD-AF3E-B332326805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63" t="42999" r="20075" b="22001"/>
          <a:stretch/>
        </p:blipFill>
        <p:spPr>
          <a:xfrm>
            <a:off x="1835696" y="3296386"/>
            <a:ext cx="7120149" cy="301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55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CD9BA018-BE65-47F2-B5BE-80EF6ADC9D0B}"/>
              </a:ext>
            </a:extLst>
          </p:cNvPr>
          <p:cNvSpPr/>
          <p:nvPr/>
        </p:nvSpPr>
        <p:spPr>
          <a:xfrm rot="16200000">
            <a:off x="-164212" y="4636509"/>
            <a:ext cx="3120322" cy="4474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FUTURA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2E2421C7-F957-474E-A920-47A2C67D1E2A}"/>
              </a:ext>
            </a:extLst>
          </p:cNvPr>
          <p:cNvSpPr/>
          <p:nvPr/>
        </p:nvSpPr>
        <p:spPr>
          <a:xfrm rot="16200000">
            <a:off x="-553475" y="1713716"/>
            <a:ext cx="2198080" cy="444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ACTUAL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43BD8875-AF72-45FF-851C-E0B92889892D}"/>
              </a:ext>
            </a:extLst>
          </p:cNvPr>
          <p:cNvSpPr/>
          <p:nvPr/>
        </p:nvSpPr>
        <p:spPr>
          <a:xfrm>
            <a:off x="3183386" y="240320"/>
            <a:ext cx="3595196" cy="3134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PLANTA DE TÉCNICOS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3CC8FCE-53A2-42FC-A273-8F3D8C24E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795743"/>
            <a:ext cx="4881147" cy="223904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BA04F0E-3F9B-42D3-824F-62F1175DD9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56" t="38801" r="19676" b="14571"/>
          <a:stretch/>
        </p:blipFill>
        <p:spPr>
          <a:xfrm>
            <a:off x="1586746" y="3205259"/>
            <a:ext cx="7017702" cy="321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85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CD9BA018-BE65-47F2-B5BE-80EF6ADC9D0B}"/>
              </a:ext>
            </a:extLst>
          </p:cNvPr>
          <p:cNvSpPr/>
          <p:nvPr/>
        </p:nvSpPr>
        <p:spPr>
          <a:xfrm rot="16200000">
            <a:off x="54676" y="4204264"/>
            <a:ext cx="2475908" cy="3660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FUTURA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2E2421C7-F957-474E-A920-47A2C67D1E2A}"/>
              </a:ext>
            </a:extLst>
          </p:cNvPr>
          <p:cNvSpPr/>
          <p:nvPr/>
        </p:nvSpPr>
        <p:spPr>
          <a:xfrm rot="16200000">
            <a:off x="-286128" y="1531652"/>
            <a:ext cx="1729384" cy="36605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ACTUAL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43BD8875-AF72-45FF-851C-E0B92889892D}"/>
              </a:ext>
            </a:extLst>
          </p:cNvPr>
          <p:cNvSpPr/>
          <p:nvPr/>
        </p:nvSpPr>
        <p:spPr>
          <a:xfrm>
            <a:off x="3192552" y="218213"/>
            <a:ext cx="3595196" cy="3729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PLANTA DE ADMINISTRATIVOS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2FDF8DB-3798-4700-A5F4-C9FF0489C1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06" t="51400" r="24013" b="23400"/>
          <a:stretch/>
        </p:blipFill>
        <p:spPr>
          <a:xfrm>
            <a:off x="755576" y="779168"/>
            <a:ext cx="5905826" cy="192975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F8687CB-0BFF-4A9C-980A-077F7280EB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00" t="28142" r="20076" b="38846"/>
          <a:stretch/>
        </p:blipFill>
        <p:spPr>
          <a:xfrm>
            <a:off x="1458278" y="3041324"/>
            <a:ext cx="7471089" cy="269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33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CD9BA018-BE65-47F2-B5BE-80EF6ADC9D0B}"/>
              </a:ext>
            </a:extLst>
          </p:cNvPr>
          <p:cNvSpPr/>
          <p:nvPr/>
        </p:nvSpPr>
        <p:spPr>
          <a:xfrm rot="16200000">
            <a:off x="-216533" y="4113078"/>
            <a:ext cx="2952329" cy="4320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FUTURA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2E2421C7-F957-474E-A920-47A2C67D1E2A}"/>
              </a:ext>
            </a:extLst>
          </p:cNvPr>
          <p:cNvSpPr/>
          <p:nvPr/>
        </p:nvSpPr>
        <p:spPr>
          <a:xfrm rot="16200000">
            <a:off x="-230155" y="1489454"/>
            <a:ext cx="1512168" cy="34404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ACTUAL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43BD8875-AF72-45FF-851C-E0B92889892D}"/>
              </a:ext>
            </a:extLst>
          </p:cNvPr>
          <p:cNvSpPr/>
          <p:nvPr/>
        </p:nvSpPr>
        <p:spPr>
          <a:xfrm>
            <a:off x="3206557" y="350658"/>
            <a:ext cx="3595196" cy="3420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PLANTA DE AUXILIARES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D49201A-B4B9-4EBB-8F4D-A7800814C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86" t="41599" r="24013" b="33201"/>
          <a:stretch/>
        </p:blipFill>
        <p:spPr>
          <a:xfrm>
            <a:off x="758071" y="764704"/>
            <a:ext cx="5542121" cy="179354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2C33F7E-4B12-4041-B096-D77A13937A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19" t="33201" r="20178" b="23400"/>
          <a:stretch/>
        </p:blipFill>
        <p:spPr>
          <a:xfrm>
            <a:off x="1475655" y="2744353"/>
            <a:ext cx="7284477" cy="320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5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8"/>
          </p:nvPr>
        </p:nvSpPr>
        <p:spPr>
          <a:xfrm>
            <a:off x="539552" y="1700808"/>
            <a:ext cx="8064896" cy="2409924"/>
          </a:xfrm>
        </p:spPr>
        <p:txBody>
          <a:bodyPr>
            <a:noAutofit/>
          </a:bodyPr>
          <a:lstStyle/>
          <a:p>
            <a:pPr algn="just"/>
            <a:r>
              <a:rPr lang="es-ES" sz="2000" dirty="0">
                <a:solidFill>
                  <a:schemeClr val="tx2"/>
                </a:solidFill>
              </a:rPr>
              <a:t> </a:t>
            </a:r>
            <a:endParaRPr lang="es-CL" sz="2000" dirty="0">
              <a:solidFill>
                <a:schemeClr val="tx2"/>
              </a:solidFill>
            </a:endParaRPr>
          </a:p>
          <a:p>
            <a:pPr algn="just"/>
            <a:r>
              <a:rPr lang="es-ES" sz="2000" dirty="0">
                <a:solidFill>
                  <a:schemeClr val="tx2"/>
                </a:solidFill>
              </a:rPr>
              <a:t>El penúltimo inciso de este artículo señala: </a:t>
            </a:r>
          </a:p>
          <a:p>
            <a:pPr algn="just"/>
            <a:endParaRPr lang="es-ES" sz="2000" dirty="0">
              <a:solidFill>
                <a:schemeClr val="tx2"/>
              </a:solidFill>
            </a:endParaRPr>
          </a:p>
          <a:p>
            <a:pPr algn="just"/>
            <a:r>
              <a:rPr lang="es-ES" sz="2000" dirty="0">
                <a:solidFill>
                  <a:schemeClr val="tx2"/>
                </a:solidFill>
              </a:rPr>
              <a:t>El Director del Servicio de Salud deberá establecer en las bases de concurso de ingreso, los títulos profesionales o técnicos específicos que se requieran para la función que desempeñará el o los cargos a proveer.</a:t>
            </a:r>
            <a:endParaRPr lang="es-CL" sz="2000" dirty="0">
              <a:solidFill>
                <a:schemeClr val="tx2"/>
              </a:solidFill>
            </a:endParaRPr>
          </a:p>
          <a:p>
            <a:pPr algn="just"/>
            <a:r>
              <a:rPr lang="es-ES" sz="2000" dirty="0">
                <a:solidFill>
                  <a:schemeClr val="tx2"/>
                </a:solidFill>
              </a:rPr>
              <a:t> </a:t>
            </a:r>
            <a:endParaRPr lang="es-CL" sz="2000" dirty="0">
              <a:solidFill>
                <a:schemeClr val="tx2"/>
              </a:solidFill>
            </a:endParaRPr>
          </a:p>
          <a:p>
            <a:pPr algn="just"/>
            <a:endParaRPr lang="es-CL" sz="2000" dirty="0">
              <a:solidFill>
                <a:schemeClr val="tx2"/>
              </a:solidFill>
            </a:endParaRP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xmlns="" id="{8A4FF6E2-6CC3-4ABE-A05D-3BBE7B8D87B7}"/>
              </a:ext>
            </a:extLst>
          </p:cNvPr>
          <p:cNvSpPr txBox="1">
            <a:spLocks/>
          </p:cNvSpPr>
          <p:nvPr/>
        </p:nvSpPr>
        <p:spPr>
          <a:xfrm>
            <a:off x="14595" y="178027"/>
            <a:ext cx="9144000" cy="741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Art. 2: 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Establece requisitos para el ingreso y promoción de las plantas y cargos.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605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E22DE2C-BF5C-4593-B0CC-58114550F5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12" t="11501" r="16925" b="3800"/>
          <a:stretch/>
        </p:blipFill>
        <p:spPr>
          <a:xfrm rot="20112429">
            <a:off x="1404890" y="1373988"/>
            <a:ext cx="3779465" cy="4957879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xmlns="" id="{214417B8-C82A-4977-8043-09056F9DA073}"/>
              </a:ext>
            </a:extLst>
          </p:cNvPr>
          <p:cNvSpPr txBox="1">
            <a:spLocks/>
          </p:cNvSpPr>
          <p:nvPr/>
        </p:nvSpPr>
        <p:spPr>
          <a:xfrm>
            <a:off x="0" y="404664"/>
            <a:ext cx="9144000" cy="741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Art. 3: 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Mantiene vigencia de la Planta de Cargos afectos Ley 15.076 y Planta Profesional de Horas de la Ley 19.664.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FEE85CB-D5D1-4BB8-8395-F168DAE550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9" t="7508" r="4714" b="-7508"/>
          <a:stretch/>
        </p:blipFill>
        <p:spPr>
          <a:xfrm>
            <a:off x="169244" y="2492896"/>
            <a:ext cx="8867252" cy="122413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58D39F27-D888-4535-BAC1-8C43A5D410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76" b="11947"/>
          <a:stretch/>
        </p:blipFill>
        <p:spPr>
          <a:xfrm>
            <a:off x="5220072" y="3573016"/>
            <a:ext cx="325435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57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xmlns="" id="{00903C7A-3218-420A-AA2B-42520770351D}"/>
              </a:ext>
            </a:extLst>
          </p:cNvPr>
          <p:cNvSpPr txBox="1">
            <a:spLocks/>
          </p:cNvSpPr>
          <p:nvPr/>
        </p:nvSpPr>
        <p:spPr>
          <a:xfrm>
            <a:off x="0" y="404664"/>
            <a:ext cx="9144000" cy="741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Disposiciones Transitorias: </a:t>
            </a:r>
            <a:r>
              <a:rPr lang="es-ES_tradnl" sz="2400" dirty="0">
                <a:solidFill>
                  <a:schemeClr val="accent1"/>
                </a:solidFill>
                <a:latin typeface="Candara" panose="020E0502030303020204" pitchFamily="34" charset="0"/>
              </a:rPr>
              <a:t>Provisión de cargos y vigencia. </a:t>
            </a:r>
            <a:endParaRPr lang="es-CL" sz="2400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590824F1-2B4E-4C9A-9FE4-6F27DD566324}"/>
              </a:ext>
            </a:extLst>
          </p:cNvPr>
          <p:cNvSpPr/>
          <p:nvPr/>
        </p:nvSpPr>
        <p:spPr>
          <a:xfrm>
            <a:off x="215516" y="1268760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Artículo primero. </a:t>
            </a:r>
            <a:r>
              <a:rPr lang="es-ES" sz="20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La planta de personal fijada de acuerdo al artículo primero del presente decreto con fuerza de ley se proveerá mediante </a:t>
            </a:r>
            <a:r>
              <a:rPr lang="es-ES" sz="2000" b="1" u="sng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DOS procesos de encasillamiento</a:t>
            </a:r>
            <a:endParaRPr lang="es-CL" sz="2000" b="1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xmlns="" id="{6C515FE9-93E7-4D64-8E4E-73BB6FB607A9}"/>
              </a:ext>
            </a:extLst>
          </p:cNvPr>
          <p:cNvSpPr/>
          <p:nvPr/>
        </p:nvSpPr>
        <p:spPr>
          <a:xfrm>
            <a:off x="1387374" y="2789358"/>
            <a:ext cx="2896593" cy="814175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Art. segundo </a:t>
            </a:r>
          </a:p>
          <a:p>
            <a:pPr algn="ctr"/>
            <a:r>
              <a:rPr lang="es-CL" b="1" dirty="0"/>
              <a:t>PRIMER PROCESO ENCASILLAMIENTO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xmlns="" id="{FA23E98E-39F9-4B01-8A95-B6BE9989899C}"/>
              </a:ext>
            </a:extLst>
          </p:cNvPr>
          <p:cNvSpPr/>
          <p:nvPr/>
        </p:nvSpPr>
        <p:spPr>
          <a:xfrm>
            <a:off x="5915101" y="2787074"/>
            <a:ext cx="3042227" cy="826070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Art. tercero </a:t>
            </a:r>
          </a:p>
          <a:p>
            <a:pPr algn="ctr"/>
            <a:r>
              <a:rPr lang="es-CL" b="1" dirty="0"/>
              <a:t>SEGUNDO PROCESO DE ENCASILLAMIENTO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53EB7C00-188A-46E1-A4D8-1433EF0FFB85}"/>
              </a:ext>
            </a:extLst>
          </p:cNvPr>
          <p:cNvGrpSpPr/>
          <p:nvPr/>
        </p:nvGrpSpPr>
        <p:grpSpPr>
          <a:xfrm>
            <a:off x="395537" y="3749036"/>
            <a:ext cx="3894544" cy="2520280"/>
            <a:chOff x="446299" y="465999"/>
            <a:chExt cx="2166669" cy="3564000"/>
          </a:xfrm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xmlns="" id="{A0BA6CF7-B0AF-411A-AF65-237F1FB28F8F}"/>
                </a:ext>
              </a:extLst>
            </p:cNvPr>
            <p:cNvSpPr/>
            <p:nvPr/>
          </p:nvSpPr>
          <p:spPr>
            <a:xfrm>
              <a:off x="446299" y="465999"/>
              <a:ext cx="2166669" cy="3564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ángulo: esquinas redondeadas 4">
              <a:extLst>
                <a:ext uri="{FF2B5EF4-FFF2-40B4-BE49-F238E27FC236}">
                  <a16:creationId xmlns:a16="http://schemas.microsoft.com/office/drawing/2014/main" xmlns="" id="{106B9A03-624A-45EB-A81B-6D90933BA24F}"/>
                </a:ext>
              </a:extLst>
            </p:cNvPr>
            <p:cNvSpPr txBox="1"/>
            <p:nvPr/>
          </p:nvSpPr>
          <p:spPr>
            <a:xfrm>
              <a:off x="509759" y="529459"/>
              <a:ext cx="2039749" cy="3437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500" kern="1200" dirty="0"/>
                <a:t>Se crean los dos grados topes de las plantas de técnicos y Profesionales; y los cinco grados topes de las plantas de administrativos y auxiliares.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s-ES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500" kern="1200" dirty="0"/>
                <a:t>Provisión limitada a Dotación Efectiva titular al 30.04.2017 más cargos en proceso de concurso de ingreso.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s-ES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500" kern="1200" dirty="0"/>
                <a:t>Primer proceso  a contar del </a:t>
              </a:r>
              <a:r>
                <a:rPr lang="es-ES" sz="1500" b="1" kern="1200" dirty="0">
                  <a:solidFill>
                    <a:schemeClr val="accent2"/>
                  </a:solidFill>
                </a:rPr>
                <a:t>29.11.2016</a:t>
              </a: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F1E39027-2250-4DB6-B69A-32DC3CB2491D}"/>
              </a:ext>
            </a:extLst>
          </p:cNvPr>
          <p:cNvGrpSpPr/>
          <p:nvPr/>
        </p:nvGrpSpPr>
        <p:grpSpPr>
          <a:xfrm>
            <a:off x="5052956" y="3762261"/>
            <a:ext cx="3911532" cy="2547059"/>
            <a:chOff x="3926806" y="595599"/>
            <a:chExt cx="2166669" cy="3420000"/>
          </a:xfrm>
        </p:grpSpPr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xmlns="" id="{ED21E55B-FBBC-4FE5-8D46-97AA5B85C91C}"/>
                </a:ext>
              </a:extLst>
            </p:cNvPr>
            <p:cNvSpPr/>
            <p:nvPr/>
          </p:nvSpPr>
          <p:spPr>
            <a:xfrm>
              <a:off x="3926806" y="595599"/>
              <a:ext cx="2166669" cy="3420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: esquinas redondeadas 4">
              <a:extLst>
                <a:ext uri="{FF2B5EF4-FFF2-40B4-BE49-F238E27FC236}">
                  <a16:creationId xmlns:a16="http://schemas.microsoft.com/office/drawing/2014/main" xmlns="" id="{34D9395B-BD01-4C33-8A1F-6793346F0AC7}"/>
                </a:ext>
              </a:extLst>
            </p:cNvPr>
            <p:cNvSpPr txBox="1"/>
            <p:nvPr/>
          </p:nvSpPr>
          <p:spPr>
            <a:xfrm>
              <a:off x="3990266" y="659059"/>
              <a:ext cx="2039749" cy="3293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35128" rIns="135128" bIns="135128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s-ES" sz="1500" dirty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500" dirty="0"/>
                <a:t>Se crea el total cargos del nuevo DFL.</a:t>
              </a:r>
            </a:p>
            <a:p>
              <a:pPr marL="0" lvl="1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ES" sz="1500" dirty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500" dirty="0"/>
                <a:t>Permite provisión del 100% de los cargos de la planta.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s-ES" sz="1500" dirty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500" dirty="0"/>
                <a:t>Segundo proceso  a contar del contar del </a:t>
              </a:r>
              <a:r>
                <a:rPr lang="es-ES" sz="1500" b="1" dirty="0">
                  <a:solidFill>
                    <a:srgbClr val="C00000"/>
                  </a:solidFill>
                </a:rPr>
                <a:t>01.09.2018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256565" y="2569699"/>
            <a:ext cx="1365207" cy="1248516"/>
            <a:chOff x="555904" y="115046"/>
            <a:chExt cx="1591146" cy="1591146"/>
          </a:xfrm>
        </p:grpSpPr>
        <p:sp>
          <p:nvSpPr>
            <p:cNvPr id="15" name="Forma 14"/>
            <p:cNvSpPr/>
            <p:nvPr/>
          </p:nvSpPr>
          <p:spPr>
            <a:xfrm>
              <a:off x="555904" y="115046"/>
              <a:ext cx="1591146" cy="1591146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orma 4"/>
            <p:cNvSpPr/>
            <p:nvPr/>
          </p:nvSpPr>
          <p:spPr>
            <a:xfrm>
              <a:off x="956480" y="518043"/>
              <a:ext cx="789994" cy="785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400" kern="1200" dirty="0"/>
                <a:t>1er Proceso</a:t>
              </a:r>
            </a:p>
          </p:txBody>
        </p:sp>
      </p:grpSp>
      <p:sp>
        <p:nvSpPr>
          <p:cNvPr id="14" name="Forma 13"/>
          <p:cNvSpPr/>
          <p:nvPr/>
        </p:nvSpPr>
        <p:spPr>
          <a:xfrm>
            <a:off x="40249" y="2066065"/>
            <a:ext cx="2275345" cy="2080860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3578668"/>
              <a:gd name="adj5" fmla="val 7527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4" name="Grupo 23"/>
          <p:cNvGrpSpPr/>
          <p:nvPr/>
        </p:nvGrpSpPr>
        <p:grpSpPr>
          <a:xfrm>
            <a:off x="4799928" y="2721260"/>
            <a:ext cx="1214581" cy="1122465"/>
            <a:chOff x="4917186" y="133940"/>
            <a:chExt cx="1574246" cy="1510500"/>
          </a:xfrm>
        </p:grpSpPr>
        <p:sp>
          <p:nvSpPr>
            <p:cNvPr id="26" name="Forma 25"/>
            <p:cNvSpPr/>
            <p:nvPr/>
          </p:nvSpPr>
          <p:spPr>
            <a:xfrm>
              <a:off x="4917186" y="133940"/>
              <a:ext cx="1574246" cy="1510500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orma 4"/>
            <p:cNvSpPr/>
            <p:nvPr/>
          </p:nvSpPr>
          <p:spPr>
            <a:xfrm>
              <a:off x="5151810" y="418084"/>
              <a:ext cx="1111092" cy="9031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kern="1200" dirty="0"/>
                <a:t>2do Proceso</a:t>
              </a:r>
            </a:p>
          </p:txBody>
        </p:sp>
      </p:grpSp>
      <p:sp>
        <p:nvSpPr>
          <p:cNvPr id="25" name="Flecha circular 24"/>
          <p:cNvSpPr/>
          <p:nvPr/>
        </p:nvSpPr>
        <p:spPr>
          <a:xfrm rot="14479742">
            <a:off x="4536343" y="2494806"/>
            <a:ext cx="1763134" cy="1760852"/>
          </a:xfrm>
          <a:prstGeom prst="circularArrow">
            <a:avLst>
              <a:gd name="adj1" fmla="val 4878"/>
              <a:gd name="adj2" fmla="val 312630"/>
              <a:gd name="adj3" fmla="val 3210365"/>
              <a:gd name="adj4" fmla="val 17236047"/>
              <a:gd name="adj5" fmla="val 5691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261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ector recto 17"/>
          <p:cNvCxnSpPr/>
          <p:nvPr/>
        </p:nvCxnSpPr>
        <p:spPr>
          <a:xfrm>
            <a:off x="789919" y="1628800"/>
            <a:ext cx="759251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789921" y="2996952"/>
            <a:ext cx="759251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591919" y="1783633"/>
            <a:ext cx="7790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Contenidos de los DFL que fijan las Plantas de Personal.</a:t>
            </a: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2"/>
          <a:srcRect l="4281" b="5587"/>
          <a:stretch/>
        </p:blipFill>
        <p:spPr>
          <a:xfrm>
            <a:off x="5868144" y="3269156"/>
            <a:ext cx="4118635" cy="291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69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xmlns="" id="{00903C7A-3218-420A-AA2B-42520770351D}"/>
              </a:ext>
            </a:extLst>
          </p:cNvPr>
          <p:cNvSpPr txBox="1">
            <a:spLocks/>
          </p:cNvSpPr>
          <p:nvPr/>
        </p:nvSpPr>
        <p:spPr>
          <a:xfrm>
            <a:off x="77399" y="320194"/>
            <a:ext cx="9144000" cy="5040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Diferencia Planta actual, en Régimen y Provisiones</a:t>
            </a:r>
            <a:endParaRPr lang="es-CL" sz="2400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677010" y="1827009"/>
            <a:ext cx="7099626" cy="4808931"/>
            <a:chOff x="2195755" y="2132856"/>
            <a:chExt cx="4732257" cy="418253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95755" y="2132856"/>
              <a:ext cx="4732257" cy="4182536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5209375" y="2166310"/>
              <a:ext cx="504056" cy="2117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6103146" y="2166310"/>
              <a:ext cx="504056" cy="2117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4903536" y="836712"/>
            <a:ext cx="1365208" cy="1248516"/>
            <a:chOff x="-542853" y="-144726"/>
            <a:chExt cx="1591146" cy="1591146"/>
          </a:xfrm>
        </p:grpSpPr>
        <p:sp>
          <p:nvSpPr>
            <p:cNvPr id="16" name="Forma 15"/>
            <p:cNvSpPr/>
            <p:nvPr/>
          </p:nvSpPr>
          <p:spPr>
            <a:xfrm>
              <a:off x="-542853" y="-144726"/>
              <a:ext cx="1591146" cy="1591146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orma 4"/>
            <p:cNvSpPr/>
            <p:nvPr/>
          </p:nvSpPr>
          <p:spPr>
            <a:xfrm>
              <a:off x="-342565" y="258270"/>
              <a:ext cx="1190569" cy="785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500" kern="1200" dirty="0"/>
                <a:t>1er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500" kern="1200" dirty="0"/>
                <a:t>Proceso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6381755" y="938383"/>
            <a:ext cx="1214581" cy="1122465"/>
            <a:chOff x="4457625" y="-621311"/>
            <a:chExt cx="1574246" cy="1510500"/>
          </a:xfrm>
        </p:grpSpPr>
        <p:sp>
          <p:nvSpPr>
            <p:cNvPr id="20" name="Forma 19"/>
            <p:cNvSpPr/>
            <p:nvPr/>
          </p:nvSpPr>
          <p:spPr>
            <a:xfrm>
              <a:off x="4457625" y="-621311"/>
              <a:ext cx="1574246" cy="1510500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orma 4"/>
            <p:cNvSpPr/>
            <p:nvPr/>
          </p:nvSpPr>
          <p:spPr>
            <a:xfrm>
              <a:off x="4689201" y="-317627"/>
              <a:ext cx="1111092" cy="9031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kern="1200" dirty="0"/>
                <a:t>2do Proceso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8376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t="3813"/>
          <a:stretch/>
        </p:blipFill>
        <p:spPr>
          <a:xfrm>
            <a:off x="4546666" y="3033011"/>
            <a:ext cx="4450486" cy="353295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16128" r="51532"/>
          <a:stretch/>
        </p:blipFill>
        <p:spPr>
          <a:xfrm>
            <a:off x="109943" y="1725349"/>
            <a:ext cx="4078918" cy="3358934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xmlns="" id="{00903C7A-3218-420A-AA2B-42520770351D}"/>
              </a:ext>
            </a:extLst>
          </p:cNvPr>
          <p:cNvSpPr txBox="1">
            <a:spLocks/>
          </p:cNvSpPr>
          <p:nvPr/>
        </p:nvSpPr>
        <p:spPr>
          <a:xfrm>
            <a:off x="0" y="404664"/>
            <a:ext cx="9144000" cy="741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Disposiciones Transitorias: </a:t>
            </a:r>
            <a:r>
              <a:rPr lang="es-ES_tradnl" sz="2400" dirty="0">
                <a:solidFill>
                  <a:schemeClr val="accent1"/>
                </a:solidFill>
                <a:latin typeface="Candara" panose="020E0502030303020204" pitchFamily="34" charset="0"/>
              </a:rPr>
              <a:t>Provisión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 de </a:t>
            </a:r>
            <a:r>
              <a:rPr lang="es-ES_tradnl" sz="2400" dirty="0">
                <a:solidFill>
                  <a:schemeClr val="accent1"/>
                </a:solidFill>
                <a:latin typeface="Candara" panose="020E0502030303020204" pitchFamily="34" charset="0"/>
              </a:rPr>
              <a:t>Planta</a:t>
            </a:r>
            <a:endParaRPr lang="es-CL" sz="2400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311804" y="1342396"/>
            <a:ext cx="3456383" cy="554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Dotación efectiva Titular al 30/04/2017 (provista)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14564" r="8656" b="29329"/>
          <a:stretch/>
        </p:blipFill>
        <p:spPr>
          <a:xfrm>
            <a:off x="1550171" y="4866443"/>
            <a:ext cx="599231" cy="551556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53EB7C00-188A-46E1-A4D8-1433EF0FFB85}"/>
              </a:ext>
            </a:extLst>
          </p:cNvPr>
          <p:cNvGrpSpPr/>
          <p:nvPr/>
        </p:nvGrpSpPr>
        <p:grpSpPr>
          <a:xfrm>
            <a:off x="222160" y="5589240"/>
            <a:ext cx="3493185" cy="864096"/>
            <a:chOff x="446299" y="465999"/>
            <a:chExt cx="2166669" cy="3564000"/>
          </a:xfrm>
        </p:grpSpPr>
        <p:sp>
          <p:nvSpPr>
            <p:cNvPr id="15" name="Rectángulo: esquinas redondeadas 16">
              <a:extLst>
                <a:ext uri="{FF2B5EF4-FFF2-40B4-BE49-F238E27FC236}">
                  <a16:creationId xmlns:a16="http://schemas.microsoft.com/office/drawing/2014/main" xmlns="" id="{A0BA6CF7-B0AF-411A-AF65-237F1FB28F8F}"/>
                </a:ext>
              </a:extLst>
            </p:cNvPr>
            <p:cNvSpPr/>
            <p:nvPr/>
          </p:nvSpPr>
          <p:spPr>
            <a:xfrm>
              <a:off x="446299" y="465999"/>
              <a:ext cx="2166669" cy="3564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ángulo: esquinas redondeadas 4">
              <a:extLst>
                <a:ext uri="{FF2B5EF4-FFF2-40B4-BE49-F238E27FC236}">
                  <a16:creationId xmlns:a16="http://schemas.microsoft.com/office/drawing/2014/main" xmlns="" id="{106B9A03-624A-45EB-A81B-6D90933BA24F}"/>
                </a:ext>
              </a:extLst>
            </p:cNvPr>
            <p:cNvSpPr txBox="1"/>
            <p:nvPr/>
          </p:nvSpPr>
          <p:spPr>
            <a:xfrm>
              <a:off x="501901" y="623206"/>
              <a:ext cx="2039749" cy="23994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marL="0" lvl="1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sz="2400" b="1" i="1" dirty="0"/>
                <a:t>C</a:t>
              </a:r>
              <a:r>
                <a:rPr lang="es-ES" sz="2400" b="1" i="1" kern="1200" dirty="0"/>
                <a:t>argos en proceso de concurso de ingreso.</a:t>
              </a:r>
            </a:p>
          </p:txBody>
        </p:sp>
      </p:grpSp>
      <p:sp>
        <p:nvSpPr>
          <p:cNvPr id="22" name="Elipse 21"/>
          <p:cNvSpPr/>
          <p:nvPr/>
        </p:nvSpPr>
        <p:spPr>
          <a:xfrm>
            <a:off x="2675428" y="3837152"/>
            <a:ext cx="451737" cy="43204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Flecha abajo 27"/>
          <p:cNvSpPr/>
          <p:nvPr/>
        </p:nvSpPr>
        <p:spPr>
          <a:xfrm>
            <a:off x="6321579" y="2537976"/>
            <a:ext cx="332318" cy="49503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Elipse 25"/>
          <p:cNvSpPr/>
          <p:nvPr/>
        </p:nvSpPr>
        <p:spPr>
          <a:xfrm>
            <a:off x="8224719" y="6197564"/>
            <a:ext cx="451737" cy="43204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CuadroTexto 26"/>
          <p:cNvSpPr txBox="1"/>
          <p:nvPr/>
        </p:nvSpPr>
        <p:spPr>
          <a:xfrm>
            <a:off x="4435510" y="1587410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i="1" dirty="0">
                <a:solidFill>
                  <a:srgbClr val="C00000"/>
                </a:solidFill>
                <a:latin typeface="+mn-lt"/>
              </a:rPr>
              <a:t>Determinación del N°de cargos </a:t>
            </a:r>
            <a:r>
              <a:rPr lang="es-CL" b="1" i="1" dirty="0">
                <a:latin typeface="+mn-lt"/>
              </a:rPr>
              <a:t>que titulares que se crean en </a:t>
            </a:r>
            <a:r>
              <a:rPr lang="es-CL" b="1" i="1" dirty="0">
                <a:solidFill>
                  <a:srgbClr val="C00000"/>
                </a:solidFill>
                <a:latin typeface="+mn-lt"/>
              </a:rPr>
              <a:t>la Planta Transitoria. </a:t>
            </a:r>
          </a:p>
        </p:txBody>
      </p:sp>
      <p:sp>
        <p:nvSpPr>
          <p:cNvPr id="17" name="Cerrar llave 16"/>
          <p:cNvSpPr/>
          <p:nvPr/>
        </p:nvSpPr>
        <p:spPr>
          <a:xfrm>
            <a:off x="4182812" y="1340593"/>
            <a:ext cx="358091" cy="504091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: esquinas redondeadas 4">
            <a:extLst>
              <a:ext uri="{FF2B5EF4-FFF2-40B4-BE49-F238E27FC236}">
                <a16:creationId xmlns:a16="http://schemas.microsoft.com/office/drawing/2014/main" xmlns="" id="{106B9A03-624A-45EB-A81B-6D90933BA24F}"/>
              </a:ext>
            </a:extLst>
          </p:cNvPr>
          <p:cNvSpPr txBox="1"/>
          <p:nvPr/>
        </p:nvSpPr>
        <p:spPr>
          <a:xfrm>
            <a:off x="2415913" y="6491451"/>
            <a:ext cx="5396447" cy="3665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marL="0" lvl="1" algn="ctr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1500" b="1" i="1" dirty="0" smtClean="0"/>
              <a:t>NOTA: Se adjunta archivo Excel con datos por Servicio de Salud</a:t>
            </a:r>
            <a:r>
              <a:rPr lang="es-ES" sz="1500" b="1" i="1" kern="1200" dirty="0" smtClean="0"/>
              <a:t>.</a:t>
            </a:r>
            <a:endParaRPr lang="es-ES" sz="1500" b="1" i="1" kern="1200" dirty="0"/>
          </a:p>
        </p:txBody>
      </p:sp>
    </p:spTree>
    <p:extLst>
      <p:ext uri="{BB962C8B-B14F-4D97-AF65-F5344CB8AC3E}">
        <p14:creationId xmlns:p14="http://schemas.microsoft.com/office/powerpoint/2010/main" val="176747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xmlns="" id="{334D591F-C432-4A62-A957-8983C111A807}"/>
              </a:ext>
            </a:extLst>
          </p:cNvPr>
          <p:cNvSpPr txBox="1">
            <a:spLocks/>
          </p:cNvSpPr>
          <p:nvPr/>
        </p:nvSpPr>
        <p:spPr>
          <a:xfrm>
            <a:off x="0" y="404664"/>
            <a:ext cx="9144000" cy="741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Disposiciones Transitorias: </a:t>
            </a:r>
            <a:r>
              <a:rPr lang="es-ES_tradnl" sz="2400" dirty="0">
                <a:solidFill>
                  <a:schemeClr val="accent1"/>
                </a:solidFill>
                <a:latin typeface="Candara" panose="020E0502030303020204" pitchFamily="34" charset="0"/>
              </a:rPr>
              <a:t>Medidas de Protección. </a:t>
            </a:r>
            <a:endParaRPr lang="es-CL" sz="2400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483396E7-4416-41C2-A086-BE271A9AC5F2}"/>
              </a:ext>
            </a:extLst>
          </p:cNvPr>
          <p:cNvSpPr/>
          <p:nvPr/>
        </p:nvSpPr>
        <p:spPr>
          <a:xfrm>
            <a:off x="107504" y="1273984"/>
            <a:ext cx="87579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265" algn="just"/>
            <a:r>
              <a:rPr lang="es-ES" sz="2000" b="1" dirty="0">
                <a:latin typeface="+mn-lt"/>
                <a:cs typeface="Arial" panose="020B0604020202020204" pitchFamily="34" charset="0"/>
              </a:rPr>
              <a:t>Artículo cuarto. </a:t>
            </a:r>
            <a:r>
              <a:rPr lang="es-ES" sz="2000" dirty="0">
                <a:latin typeface="+mn-lt"/>
                <a:cs typeface="Arial" panose="020B0604020202020204" pitchFamily="34" charset="0"/>
              </a:rPr>
              <a:t>Los requisitos para el desempeño de los cargos establecidos en este decreto con fuerza de ley, no serán exigibles para efectos del encasillamiento señalado en los artículos segundo y tercero transitorios ni de los concursos internos a que se refieren los artículos sexto y séptimo transitorios de este decreto con fuerza de ley, conforme a lo dispuesto en el inciso sexto del </a:t>
            </a:r>
            <a:r>
              <a:rPr lang="es-ES" sz="2000" b="1" dirty="0">
                <a:latin typeface="+mn-lt"/>
                <a:cs typeface="Arial" panose="020B0604020202020204" pitchFamily="34" charset="0"/>
              </a:rPr>
              <a:t>artículo décimo transitorio de la ley Nº20.972</a:t>
            </a:r>
            <a:r>
              <a:rPr lang="es-ES" sz="2000" dirty="0">
                <a:latin typeface="+mn-lt"/>
                <a:cs typeface="Arial" panose="020B0604020202020204" pitchFamily="34" charset="0"/>
              </a:rPr>
              <a:t>.</a:t>
            </a:r>
            <a:endParaRPr lang="es-CL" sz="2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C212E38-7A37-46B9-B52B-6997142E8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4149080"/>
            <a:ext cx="2106884" cy="1754639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6D3B2481-B20F-40B0-AD1D-593CA6241C64}"/>
              </a:ext>
            </a:extLst>
          </p:cNvPr>
          <p:cNvSpPr/>
          <p:nvPr/>
        </p:nvSpPr>
        <p:spPr>
          <a:xfrm>
            <a:off x="442773" y="3337227"/>
            <a:ext cx="2977405" cy="537475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INCISO SEXTO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295D5E29-C2AB-47F6-AC3B-728185C50C7F}"/>
              </a:ext>
            </a:extLst>
          </p:cNvPr>
          <p:cNvSpPr/>
          <p:nvPr/>
        </p:nvSpPr>
        <p:spPr>
          <a:xfrm>
            <a:off x="5866865" y="3370587"/>
            <a:ext cx="2977405" cy="537475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INCISO SÉPTIMO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40665C62-1305-4722-B2DF-B6565E00BE40}"/>
              </a:ext>
            </a:extLst>
          </p:cNvPr>
          <p:cNvGrpSpPr/>
          <p:nvPr/>
        </p:nvGrpSpPr>
        <p:grpSpPr>
          <a:xfrm>
            <a:off x="442773" y="4101000"/>
            <a:ext cx="2977405" cy="1968822"/>
            <a:chOff x="606261" y="1854323"/>
            <a:chExt cx="2943244" cy="2275875"/>
          </a:xfrm>
        </p:grpSpPr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xmlns="" id="{2DA75659-1D74-4D23-A899-483B16D1AAE2}"/>
                </a:ext>
              </a:extLst>
            </p:cNvPr>
            <p:cNvSpPr/>
            <p:nvPr/>
          </p:nvSpPr>
          <p:spPr>
            <a:xfrm>
              <a:off x="606261" y="1854323"/>
              <a:ext cx="2943244" cy="227587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ángulo: esquinas redondeadas 4">
              <a:extLst>
                <a:ext uri="{FF2B5EF4-FFF2-40B4-BE49-F238E27FC236}">
                  <a16:creationId xmlns:a16="http://schemas.microsoft.com/office/drawing/2014/main" xmlns="" id="{32DD6EE7-7D17-4F98-AA03-40B9DC64266E}"/>
                </a:ext>
              </a:extLst>
            </p:cNvPr>
            <p:cNvSpPr txBox="1"/>
            <p:nvPr/>
          </p:nvSpPr>
          <p:spPr>
            <a:xfrm>
              <a:off x="672919" y="1920981"/>
              <a:ext cx="2809928" cy="21425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600" kern="1200" dirty="0"/>
                <a:t>Los requisitos generales y específicos del nuevo DFL , no serán exigibles para efectos de </a:t>
              </a:r>
              <a:r>
                <a:rPr lang="es-ES" sz="1600" b="1" kern="1200" dirty="0">
                  <a:solidFill>
                    <a:schemeClr val="tx1"/>
                  </a:solidFill>
                </a:rPr>
                <a:t>encasillamiento. 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90BC50B5-4AD9-4E67-AF0D-40E62814F295}"/>
              </a:ext>
            </a:extLst>
          </p:cNvPr>
          <p:cNvGrpSpPr/>
          <p:nvPr/>
        </p:nvGrpSpPr>
        <p:grpSpPr>
          <a:xfrm>
            <a:off x="5868144" y="4149080"/>
            <a:ext cx="2976126" cy="2018529"/>
            <a:chOff x="5334247" y="1854323"/>
            <a:chExt cx="2943244" cy="2275875"/>
          </a:xfrm>
        </p:grpSpPr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xmlns="" id="{7E7E40F7-9D5D-4FEB-957A-C790C4C84DCD}"/>
                </a:ext>
              </a:extLst>
            </p:cNvPr>
            <p:cNvSpPr/>
            <p:nvPr/>
          </p:nvSpPr>
          <p:spPr>
            <a:xfrm>
              <a:off x="5334247" y="1854323"/>
              <a:ext cx="2943244" cy="227587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ángulo: esquinas redondeadas 4">
              <a:extLst>
                <a:ext uri="{FF2B5EF4-FFF2-40B4-BE49-F238E27FC236}">
                  <a16:creationId xmlns:a16="http://schemas.microsoft.com/office/drawing/2014/main" xmlns="" id="{C69172FB-8680-47E7-BF0F-1E3F465BEC2B}"/>
                </a:ext>
              </a:extLst>
            </p:cNvPr>
            <p:cNvSpPr txBox="1"/>
            <p:nvPr/>
          </p:nvSpPr>
          <p:spPr>
            <a:xfrm>
              <a:off x="5400905" y="1920981"/>
              <a:ext cx="2809928" cy="19518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600" dirty="0"/>
                <a:t>A l</a:t>
              </a:r>
              <a:r>
                <a:rPr lang="es-ES" sz="1600" kern="1200" dirty="0"/>
                <a:t>os funcionarios </a:t>
              </a:r>
              <a:r>
                <a:rPr lang="es-ES" sz="1600" b="1" kern="1200" dirty="0"/>
                <a:t>a contrata </a:t>
              </a:r>
              <a:r>
                <a:rPr lang="es-ES" sz="1600" kern="1200" dirty="0"/>
                <a:t>en servicio a la fecha de vigencia de los nuevos DFL y cuyos contratos se prorroguen en las  mismas condiciones, no le serán exigibles los requisitos del nuevo DFL.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9642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xmlns="" id="{37A38042-FB43-4E72-9320-470F629310FB}"/>
              </a:ext>
            </a:extLst>
          </p:cNvPr>
          <p:cNvSpPr txBox="1">
            <a:spLocks/>
          </p:cNvSpPr>
          <p:nvPr/>
        </p:nvSpPr>
        <p:spPr>
          <a:xfrm>
            <a:off x="0" y="404664"/>
            <a:ext cx="9144000" cy="741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Disposiciones Transitorias: </a:t>
            </a:r>
            <a:r>
              <a:rPr lang="es-ES_tradnl" sz="2400" dirty="0">
                <a:solidFill>
                  <a:schemeClr val="accent1"/>
                </a:solidFill>
                <a:latin typeface="Candara" panose="020E0502030303020204" pitchFamily="34" charset="0"/>
              </a:rPr>
              <a:t>Proceso de Encasillamiento. </a:t>
            </a:r>
            <a:endParaRPr lang="es-CL" sz="2400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AF06ADF2-3D6D-4CDE-BCB9-6747AE7683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8971246"/>
              </p:ext>
            </p:extLst>
          </p:nvPr>
        </p:nvGraphicFramePr>
        <p:xfrm>
          <a:off x="611560" y="2348880"/>
          <a:ext cx="7992888" cy="3796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3 Marcador de contenido">
            <a:extLst>
              <a:ext uri="{FF2B5EF4-FFF2-40B4-BE49-F238E27FC236}">
                <a16:creationId xmlns:a16="http://schemas.microsoft.com/office/drawing/2014/main" xmlns="" id="{CD35CB2A-4FA1-4941-BB9A-21DA0C5A2902}"/>
              </a:ext>
            </a:extLst>
          </p:cNvPr>
          <p:cNvSpPr txBox="1">
            <a:spLocks/>
          </p:cNvSpPr>
          <p:nvPr/>
        </p:nvSpPr>
        <p:spPr>
          <a:xfrm>
            <a:off x="323528" y="1601776"/>
            <a:ext cx="2952328" cy="74710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 b="0" i="0" kern="1200" spc="0">
                <a:solidFill>
                  <a:srgbClr val="4F81BD"/>
                </a:solidFill>
                <a:latin typeface="Verdan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800" b="1" dirty="0">
                <a:solidFill>
                  <a:schemeClr val="tx1"/>
                </a:solidFill>
                <a:latin typeface="Arial Black" panose="020B0A04020102020204" pitchFamily="34" charset="0"/>
              </a:rPr>
              <a:t>¿Quiénes se Encasillan y bajo qué condiciones?</a:t>
            </a:r>
            <a:endParaRPr lang="es-CL" sz="1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3 Marcador de contenido">
            <a:extLst>
              <a:ext uri="{FF2B5EF4-FFF2-40B4-BE49-F238E27FC236}">
                <a16:creationId xmlns:a16="http://schemas.microsoft.com/office/drawing/2014/main" xmlns="" id="{4283AE6E-A798-45B7-B5FF-DB43551E07E5}"/>
              </a:ext>
            </a:extLst>
          </p:cNvPr>
          <p:cNvSpPr txBox="1">
            <a:spLocks/>
          </p:cNvSpPr>
          <p:nvPr/>
        </p:nvSpPr>
        <p:spPr>
          <a:xfrm>
            <a:off x="4139952" y="1503070"/>
            <a:ext cx="3607854" cy="115212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 b="0" i="0" kern="1200" spc="0">
                <a:solidFill>
                  <a:srgbClr val="4F81BD"/>
                </a:solidFill>
                <a:latin typeface="Verdan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600" b="1" dirty="0">
                <a:solidFill>
                  <a:schemeClr val="tx2"/>
                </a:solidFill>
                <a:latin typeface="Arial Black" panose="020B0A04020102020204" pitchFamily="34" charset="0"/>
              </a:rPr>
              <a:t>Los funcionarios en servicio a la fecha de publicación de los respectivos DFL</a:t>
            </a:r>
            <a:endParaRPr lang="es-CL" sz="16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67C0F5F9-A016-485F-BD00-FC7DFAEE69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" t="8944" r="8031" b="4452"/>
          <a:stretch/>
        </p:blipFill>
        <p:spPr>
          <a:xfrm>
            <a:off x="5004048" y="4567952"/>
            <a:ext cx="3273757" cy="189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94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ector recto 17"/>
          <p:cNvCxnSpPr/>
          <p:nvPr/>
        </p:nvCxnSpPr>
        <p:spPr>
          <a:xfrm>
            <a:off x="789921" y="1988840"/>
            <a:ext cx="759251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789921" y="2996952"/>
            <a:ext cx="759251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591921" y="2156591"/>
            <a:ext cx="7790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Proceso de Encasillamiento</a:t>
            </a: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2"/>
          <a:srcRect l="4281" b="5587"/>
          <a:stretch/>
        </p:blipFill>
        <p:spPr>
          <a:xfrm>
            <a:off x="5868144" y="3269156"/>
            <a:ext cx="4118635" cy="291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99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287446"/>
            <a:ext cx="9144000" cy="5126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Procesos de Encasillamiento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869473408"/>
              </p:ext>
            </p:extLst>
          </p:nvPr>
        </p:nvGraphicFramePr>
        <p:xfrm>
          <a:off x="1115616" y="1916832"/>
          <a:ext cx="815410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xmlns="" id="{64AC3732-17BE-4013-A49A-59489FCB5A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0713338"/>
              </p:ext>
            </p:extLst>
          </p:nvPr>
        </p:nvGraphicFramePr>
        <p:xfrm>
          <a:off x="683568" y="3813610"/>
          <a:ext cx="348004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Rectángulo 13"/>
          <p:cNvSpPr/>
          <p:nvPr/>
        </p:nvSpPr>
        <p:spPr>
          <a:xfrm>
            <a:off x="711974" y="969860"/>
            <a:ext cx="3604042" cy="5967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C00000"/>
                </a:solidFill>
              </a:rPr>
              <a:t>PRIMER PROCESO DE PROVISION</a:t>
            </a:r>
          </a:p>
          <a:p>
            <a:pPr algn="ctr"/>
            <a:r>
              <a:rPr lang="es-CL" b="1" dirty="0">
                <a:solidFill>
                  <a:srgbClr val="C00000"/>
                </a:solidFill>
              </a:rPr>
              <a:t> </a:t>
            </a: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29 DE NOVIEMBRE 2016</a:t>
            </a: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xmlns="" id="{64AC3732-17BE-4013-A49A-59489FCB5A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0388684"/>
              </p:ext>
            </p:extLst>
          </p:nvPr>
        </p:nvGraphicFramePr>
        <p:xfrm>
          <a:off x="4976643" y="3887803"/>
          <a:ext cx="348004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7" name="Rectángulo 16"/>
          <p:cNvSpPr/>
          <p:nvPr/>
        </p:nvSpPr>
        <p:spPr>
          <a:xfrm>
            <a:off x="4914646" y="990951"/>
            <a:ext cx="3604042" cy="5756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C00000"/>
                </a:solidFill>
              </a:rPr>
              <a:t>SEGUNDO PROCESO DE PROVISION</a:t>
            </a:r>
          </a:p>
          <a:p>
            <a:pPr algn="ctr"/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DE SEPTIEMBRE 2018</a:t>
            </a:r>
          </a:p>
        </p:txBody>
      </p:sp>
    </p:spTree>
    <p:extLst>
      <p:ext uri="{BB962C8B-B14F-4D97-AF65-F5344CB8AC3E}">
        <p14:creationId xmlns:p14="http://schemas.microsoft.com/office/powerpoint/2010/main" val="3250096886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23306941"/>
              </p:ext>
            </p:extLst>
          </p:nvPr>
        </p:nvGraphicFramePr>
        <p:xfrm>
          <a:off x="678738" y="1673424"/>
          <a:ext cx="821374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0" y="268766"/>
            <a:ext cx="9144000" cy="10058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64377" y="385155"/>
            <a:ext cx="1011506" cy="792089"/>
            <a:chOff x="0" y="2497"/>
            <a:chExt cx="1168040" cy="1668627"/>
          </a:xfrm>
        </p:grpSpPr>
        <p:sp>
          <p:nvSpPr>
            <p:cNvPr id="8" name="Cheurón 7"/>
            <p:cNvSpPr/>
            <p:nvPr/>
          </p:nvSpPr>
          <p:spPr>
            <a:xfrm rot="5400000">
              <a:off x="-250294" y="252791"/>
              <a:ext cx="1668627" cy="1168039"/>
            </a:xfrm>
            <a:prstGeom prst="chevron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urón 4"/>
            <p:cNvSpPr/>
            <p:nvPr/>
          </p:nvSpPr>
          <p:spPr>
            <a:xfrm>
              <a:off x="1" y="718890"/>
              <a:ext cx="1168039" cy="500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/>
                <a:t>Etapa 1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275885" y="385155"/>
            <a:ext cx="4029054" cy="406381"/>
            <a:chOff x="1168039" y="2498"/>
            <a:chExt cx="5120320" cy="1084607"/>
          </a:xfrm>
        </p:grpSpPr>
        <p:sp>
          <p:nvSpPr>
            <p:cNvPr id="11" name="Redondear rectángulo de esquina del mismo lado 10"/>
            <p:cNvSpPr/>
            <p:nvPr/>
          </p:nvSpPr>
          <p:spPr>
            <a:xfrm rot="5400000">
              <a:off x="3185895" y="-2015358"/>
              <a:ext cx="1084607" cy="5120320"/>
            </a:xfrm>
            <a:prstGeom prst="round2Same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dondear rectángulo de esquina del mismo lado 6"/>
            <p:cNvSpPr/>
            <p:nvPr/>
          </p:nvSpPr>
          <p:spPr>
            <a:xfrm>
              <a:off x="1168039" y="55444"/>
              <a:ext cx="5067374" cy="978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400" kern="1200" dirty="0"/>
                <a:t>Encasillamiento de Titulares</a:t>
              </a:r>
            </a:p>
          </p:txBody>
        </p:sp>
      </p:grpSp>
      <p:sp>
        <p:nvSpPr>
          <p:cNvPr id="13" name="Rectángulo redondeado 12"/>
          <p:cNvSpPr/>
          <p:nvPr/>
        </p:nvSpPr>
        <p:spPr>
          <a:xfrm>
            <a:off x="114579" y="3574856"/>
            <a:ext cx="2225173" cy="598652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PLANTA DIRECTIVOS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142713" y="4572303"/>
            <a:ext cx="2197039" cy="574864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PLANTA DE PROFESIONALES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133735" y="5421824"/>
            <a:ext cx="2206017" cy="887496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PLANTA DE TÉCNICOS, ADMINISTRATIVOS Y AUXILIARES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2555775" y="3510801"/>
            <a:ext cx="2489465" cy="71028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Ordenamiento según Escalafón de Mérito Vigente a la publicación del D.F.L.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2555775" y="4509120"/>
            <a:ext cx="2489465" cy="65015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Concurso Interno de Antecedentes</a:t>
            </a:r>
          </a:p>
        </p:txBody>
      </p:sp>
      <p:sp>
        <p:nvSpPr>
          <p:cNvPr id="25" name="Rectángulo redondeado 24"/>
          <p:cNvSpPr/>
          <p:nvPr/>
        </p:nvSpPr>
        <p:spPr>
          <a:xfrm>
            <a:off x="2586590" y="5433237"/>
            <a:ext cx="2489465" cy="7320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Escalafón de Mérito Vigente a la publicación del D.F.L.</a:t>
            </a:r>
          </a:p>
        </p:txBody>
      </p:sp>
      <p:sp>
        <p:nvSpPr>
          <p:cNvPr id="31" name="Flecha derecha 30"/>
          <p:cNvSpPr/>
          <p:nvPr/>
        </p:nvSpPr>
        <p:spPr>
          <a:xfrm>
            <a:off x="2339752" y="3717032"/>
            <a:ext cx="246839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Flecha derecha 31"/>
          <p:cNvSpPr/>
          <p:nvPr/>
        </p:nvSpPr>
        <p:spPr>
          <a:xfrm>
            <a:off x="2324345" y="4764104"/>
            <a:ext cx="246839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Flecha derecha 32"/>
          <p:cNvSpPr/>
          <p:nvPr/>
        </p:nvSpPr>
        <p:spPr>
          <a:xfrm>
            <a:off x="2333455" y="5719416"/>
            <a:ext cx="246839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 redondeado 13">
            <a:extLst>
              <a:ext uri="{FF2B5EF4-FFF2-40B4-BE49-F238E27FC236}">
                <a16:creationId xmlns:a16="http://schemas.microsoft.com/office/drawing/2014/main" xmlns="" id="{0D9FAB6D-B205-405D-AFB0-94793D1EE160}"/>
              </a:ext>
            </a:extLst>
          </p:cNvPr>
          <p:cNvSpPr/>
          <p:nvPr/>
        </p:nvSpPr>
        <p:spPr>
          <a:xfrm>
            <a:off x="5335793" y="3651590"/>
            <a:ext cx="1799147" cy="502161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PLANTA DE PROFESIONALES</a:t>
            </a:r>
          </a:p>
        </p:txBody>
      </p:sp>
      <p:sp>
        <p:nvSpPr>
          <p:cNvPr id="21" name="Rectángulo redondeado 21">
            <a:extLst>
              <a:ext uri="{FF2B5EF4-FFF2-40B4-BE49-F238E27FC236}">
                <a16:creationId xmlns:a16="http://schemas.microsoft.com/office/drawing/2014/main" xmlns="" id="{5E00AE54-839E-4336-80E0-C817F51E7FCC}"/>
              </a:ext>
            </a:extLst>
          </p:cNvPr>
          <p:cNvSpPr/>
          <p:nvPr/>
        </p:nvSpPr>
        <p:spPr>
          <a:xfrm>
            <a:off x="5328441" y="4553316"/>
            <a:ext cx="1806499" cy="653322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PLANTA DE TÉCNICOS, ADMINISTRATIVOS Y AUXILIARES</a:t>
            </a:r>
          </a:p>
        </p:txBody>
      </p:sp>
      <p:sp>
        <p:nvSpPr>
          <p:cNvPr id="26" name="Rectángulo redondeado 23">
            <a:extLst>
              <a:ext uri="{FF2B5EF4-FFF2-40B4-BE49-F238E27FC236}">
                <a16:creationId xmlns:a16="http://schemas.microsoft.com/office/drawing/2014/main" xmlns="" id="{4571E566-999B-4246-9442-EE42F384CF34}"/>
              </a:ext>
            </a:extLst>
          </p:cNvPr>
          <p:cNvSpPr/>
          <p:nvPr/>
        </p:nvSpPr>
        <p:spPr>
          <a:xfrm>
            <a:off x="7308304" y="3621788"/>
            <a:ext cx="1683549" cy="5319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Concurso Interno de Antecedentes</a:t>
            </a:r>
          </a:p>
        </p:txBody>
      </p:sp>
      <p:sp>
        <p:nvSpPr>
          <p:cNvPr id="27" name="Rectángulo redondeado 24">
            <a:extLst>
              <a:ext uri="{FF2B5EF4-FFF2-40B4-BE49-F238E27FC236}">
                <a16:creationId xmlns:a16="http://schemas.microsoft.com/office/drawing/2014/main" xmlns="" id="{F5C26958-748E-4C73-811F-70AB0C44137D}"/>
              </a:ext>
            </a:extLst>
          </p:cNvPr>
          <p:cNvSpPr/>
          <p:nvPr/>
        </p:nvSpPr>
        <p:spPr>
          <a:xfrm>
            <a:off x="7339119" y="4615204"/>
            <a:ext cx="1683549" cy="5319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Resolución de Encasillamiento</a:t>
            </a:r>
          </a:p>
        </p:txBody>
      </p:sp>
      <p:sp>
        <p:nvSpPr>
          <p:cNvPr id="28" name="Flecha derecha 31">
            <a:extLst>
              <a:ext uri="{FF2B5EF4-FFF2-40B4-BE49-F238E27FC236}">
                <a16:creationId xmlns:a16="http://schemas.microsoft.com/office/drawing/2014/main" xmlns="" id="{B2A4E6DE-5F1D-49DA-BE42-5EBC1EEAA40E}"/>
              </a:ext>
            </a:extLst>
          </p:cNvPr>
          <p:cNvSpPr/>
          <p:nvPr/>
        </p:nvSpPr>
        <p:spPr>
          <a:xfrm>
            <a:off x="7120272" y="3865932"/>
            <a:ext cx="178922" cy="159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/>
          </a:p>
        </p:txBody>
      </p:sp>
      <p:sp>
        <p:nvSpPr>
          <p:cNvPr id="29" name="Flecha derecha 32">
            <a:extLst>
              <a:ext uri="{FF2B5EF4-FFF2-40B4-BE49-F238E27FC236}">
                <a16:creationId xmlns:a16="http://schemas.microsoft.com/office/drawing/2014/main" xmlns="" id="{650C4273-941C-4914-979E-4D90DFF81B30}"/>
              </a:ext>
            </a:extLst>
          </p:cNvPr>
          <p:cNvSpPr/>
          <p:nvPr/>
        </p:nvSpPr>
        <p:spPr>
          <a:xfrm>
            <a:off x="7129382" y="4797152"/>
            <a:ext cx="178922" cy="159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/>
          </a:p>
        </p:txBody>
      </p:sp>
    </p:spTree>
    <p:extLst>
      <p:ext uri="{BB962C8B-B14F-4D97-AF65-F5344CB8AC3E}">
        <p14:creationId xmlns:p14="http://schemas.microsoft.com/office/powerpoint/2010/main" val="1912664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Título"/>
          <p:cNvSpPr txBox="1">
            <a:spLocks/>
          </p:cNvSpPr>
          <p:nvPr/>
        </p:nvSpPr>
        <p:spPr>
          <a:xfrm>
            <a:off x="0" y="268766"/>
            <a:ext cx="9144000" cy="10058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64377" y="385155"/>
            <a:ext cx="1011506" cy="792089"/>
            <a:chOff x="0" y="2497"/>
            <a:chExt cx="1168040" cy="1668627"/>
          </a:xfrm>
        </p:grpSpPr>
        <p:sp>
          <p:nvSpPr>
            <p:cNvPr id="13" name="Cheurón 12"/>
            <p:cNvSpPr/>
            <p:nvPr/>
          </p:nvSpPr>
          <p:spPr>
            <a:xfrm rot="5400000">
              <a:off x="-250294" y="252791"/>
              <a:ext cx="1668627" cy="1168039"/>
            </a:xfrm>
            <a:prstGeom prst="chevron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heurón 4"/>
            <p:cNvSpPr/>
            <p:nvPr/>
          </p:nvSpPr>
          <p:spPr>
            <a:xfrm>
              <a:off x="1" y="718890"/>
              <a:ext cx="1168039" cy="500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/>
                <a:t>Etapa 1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275885" y="385155"/>
            <a:ext cx="4029054" cy="406381"/>
            <a:chOff x="1168039" y="2498"/>
            <a:chExt cx="5120320" cy="1084607"/>
          </a:xfrm>
        </p:grpSpPr>
        <p:sp>
          <p:nvSpPr>
            <p:cNvPr id="11" name="Redondear rectángulo de esquina del mismo lado 10"/>
            <p:cNvSpPr/>
            <p:nvPr/>
          </p:nvSpPr>
          <p:spPr>
            <a:xfrm rot="5400000">
              <a:off x="3185895" y="-2015358"/>
              <a:ext cx="1084607" cy="5120320"/>
            </a:xfrm>
            <a:prstGeom prst="round2Same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dondear rectángulo de esquina del mismo lado 6"/>
            <p:cNvSpPr/>
            <p:nvPr/>
          </p:nvSpPr>
          <p:spPr>
            <a:xfrm>
              <a:off x="1168039" y="55444"/>
              <a:ext cx="5067374" cy="978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400" kern="1200" dirty="0"/>
                <a:t>Encasillamiento de Titulares</a:t>
              </a:r>
            </a:p>
          </p:txBody>
        </p:sp>
      </p:grpSp>
      <p:cxnSp>
        <p:nvCxnSpPr>
          <p:cNvPr id="16" name="Conector recto 15"/>
          <p:cNvCxnSpPr/>
          <p:nvPr/>
        </p:nvCxnSpPr>
        <p:spPr>
          <a:xfrm>
            <a:off x="770129" y="2060848"/>
            <a:ext cx="759251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770129" y="3356992"/>
            <a:ext cx="759251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591921" y="2189712"/>
            <a:ext cx="7790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Proceso Encasillamiento de la Planta de Directivos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3573016"/>
            <a:ext cx="2376116" cy="237611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234" y="236514"/>
            <a:ext cx="1338811" cy="133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37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Marcador de contenido">
            <a:extLst>
              <a:ext uri="{FF2B5EF4-FFF2-40B4-BE49-F238E27FC236}">
                <a16:creationId xmlns:a16="http://schemas.microsoft.com/office/drawing/2014/main" xmlns="" id="{736DEF24-BDA6-4846-9FD0-054539C19480}"/>
              </a:ext>
            </a:extLst>
          </p:cNvPr>
          <p:cNvSpPr txBox="1">
            <a:spLocks/>
          </p:cNvSpPr>
          <p:nvPr/>
        </p:nvSpPr>
        <p:spPr>
          <a:xfrm>
            <a:off x="458326" y="1916832"/>
            <a:ext cx="8435152" cy="37221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="1" i="0" kern="1200" spc="0">
                <a:solidFill>
                  <a:schemeClr val="accent1"/>
                </a:solidFill>
                <a:latin typeface="Verdan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18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/>
              </a:rPr>
              <a:t>En el primer proceso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L" sz="1800" b="0" dirty="0">
              <a:solidFill>
                <a:schemeClr val="accent1">
                  <a:lumMod val="75000"/>
                </a:schemeClr>
              </a:solidFill>
              <a:latin typeface="+mj-lt"/>
              <a:ea typeface="Times New Roman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18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/>
              </a:rPr>
              <a:t>Se efectuará en cargos de igual grado u horas al que ocupaban los funcionarios pertenecientes a esta planta a la fecha del encasillamiento.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L" sz="1800" b="0" dirty="0">
              <a:solidFill>
                <a:schemeClr val="accent1">
                  <a:lumMod val="75000"/>
                </a:schemeClr>
              </a:solidFill>
              <a:latin typeface="+mj-lt"/>
              <a:ea typeface="Times New Roman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18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/>
              </a:rPr>
              <a:t>Manteniendo el ordenamiento derivado del escalafón de mérito, en los casos que corresponda, independientemente de la denominación o nivel jerárquico que el nuevo D.F.L les haya otorgado a estos cargos.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L" sz="1800" b="0" dirty="0">
              <a:solidFill>
                <a:schemeClr val="accent1">
                  <a:lumMod val="75000"/>
                </a:schemeClr>
              </a:solidFill>
              <a:latin typeface="+mj-lt"/>
              <a:ea typeface="Times New Roman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18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/>
              </a:rPr>
              <a:t>Mantienen las normas aplicadas a la fecha de su designación.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L" sz="1800" b="0" dirty="0">
              <a:solidFill>
                <a:schemeClr val="accent1">
                  <a:lumMod val="75000"/>
                </a:schemeClr>
              </a:solidFill>
              <a:latin typeface="+mj-lt"/>
              <a:ea typeface="Times New Roman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18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/>
              </a:rPr>
              <a:t>Entrarán en vigencia a contar del 29 de noviembre de 2016 o a partir de la fecha del nombramiento del directivo, si ésta fuere posterior a aquélla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79E9EC1-C236-46EC-B48C-CB9BAE425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5722504"/>
            <a:ext cx="1446749" cy="1135496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268766"/>
            <a:ext cx="9144000" cy="10058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64377" y="385155"/>
            <a:ext cx="1011506" cy="792089"/>
            <a:chOff x="0" y="2497"/>
            <a:chExt cx="1168040" cy="1668627"/>
          </a:xfrm>
        </p:grpSpPr>
        <p:sp>
          <p:nvSpPr>
            <p:cNvPr id="8" name="Cheurón 7"/>
            <p:cNvSpPr/>
            <p:nvPr/>
          </p:nvSpPr>
          <p:spPr>
            <a:xfrm rot="5400000">
              <a:off x="-250294" y="252791"/>
              <a:ext cx="1668627" cy="1168039"/>
            </a:xfrm>
            <a:prstGeom prst="chevron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urón 4"/>
            <p:cNvSpPr/>
            <p:nvPr/>
          </p:nvSpPr>
          <p:spPr>
            <a:xfrm>
              <a:off x="1" y="718890"/>
              <a:ext cx="1168039" cy="500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/>
                <a:t>Etapa 1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275885" y="385155"/>
            <a:ext cx="4029054" cy="406381"/>
            <a:chOff x="1168039" y="2498"/>
            <a:chExt cx="5120320" cy="1084607"/>
          </a:xfrm>
        </p:grpSpPr>
        <p:sp>
          <p:nvSpPr>
            <p:cNvPr id="11" name="Redondear rectángulo de esquina del mismo lado 10"/>
            <p:cNvSpPr/>
            <p:nvPr/>
          </p:nvSpPr>
          <p:spPr>
            <a:xfrm rot="5400000">
              <a:off x="3185895" y="-2015358"/>
              <a:ext cx="1084607" cy="5120320"/>
            </a:xfrm>
            <a:prstGeom prst="round2Same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dondear rectángulo de esquina del mismo lado 6"/>
            <p:cNvSpPr/>
            <p:nvPr/>
          </p:nvSpPr>
          <p:spPr>
            <a:xfrm>
              <a:off x="1168039" y="55444"/>
              <a:ext cx="5067374" cy="978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400" kern="1200" dirty="0"/>
                <a:t>Encasillamiento de Titulares</a:t>
              </a:r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234" y="236514"/>
            <a:ext cx="1338811" cy="133881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96470" y="1376944"/>
            <a:ext cx="2558907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CL" b="1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PLANTA DE DIRECTIVOS</a:t>
            </a:r>
          </a:p>
        </p:txBody>
      </p:sp>
      <p:cxnSp>
        <p:nvCxnSpPr>
          <p:cNvPr id="15" name="Conector recto 14"/>
          <p:cNvCxnSpPr/>
          <p:nvPr/>
        </p:nvCxnSpPr>
        <p:spPr>
          <a:xfrm>
            <a:off x="611560" y="1268760"/>
            <a:ext cx="2148344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611560" y="1809911"/>
            <a:ext cx="2148344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7053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46A533EA-54A3-48F5-A6B2-42A8900F3BD5}"/>
              </a:ext>
            </a:extLst>
          </p:cNvPr>
          <p:cNvSpPr txBox="1">
            <a:spLocks/>
          </p:cNvSpPr>
          <p:nvPr/>
        </p:nvSpPr>
        <p:spPr>
          <a:xfrm>
            <a:off x="1187625" y="128063"/>
            <a:ext cx="7488832" cy="541328"/>
          </a:xfrm>
          <a:prstGeom prst="rect">
            <a:avLst/>
          </a:prstGeom>
        </p:spPr>
        <p:txBody>
          <a:bodyPr/>
          <a:lstStyle>
            <a:lvl1pPr marL="0" marR="0" indent="0" defTabSz="3429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1" spc="0">
                <a:solidFill>
                  <a:srgbClr val="4F81BD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latin typeface="+mn-lt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latin typeface="+mn-lt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latin typeface="+mn-lt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latin typeface="+mn-lt"/>
                <a:ea typeface="MS PGothic" panose="020B0600070205080204" pitchFamily="34" charset="-128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es-MX" dirty="0"/>
              <a:t>LISTADO DIRECTIVOS Y PROFESIONALES</a:t>
            </a: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FBF4DCF-EDC4-406E-A25F-BF81C3780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94" y="620688"/>
            <a:ext cx="5039678" cy="406402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EA2F0B6-03AD-42A2-B297-826DA6FA2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52825"/>
            <a:ext cx="9088510" cy="3305175"/>
          </a:xfrm>
          <a:prstGeom prst="rect">
            <a:avLst/>
          </a:prstGeom>
        </p:spPr>
      </p:pic>
      <p:sp>
        <p:nvSpPr>
          <p:cNvPr id="2" name="Globo: flecha hacia abajo 1">
            <a:extLst>
              <a:ext uri="{FF2B5EF4-FFF2-40B4-BE49-F238E27FC236}">
                <a16:creationId xmlns:a16="http://schemas.microsoft.com/office/drawing/2014/main" xmlns="" id="{2213E7A5-FE95-4876-9CA4-A708FE9FD3AE}"/>
              </a:ext>
            </a:extLst>
          </p:cNvPr>
          <p:cNvSpPr/>
          <p:nvPr/>
        </p:nvSpPr>
        <p:spPr>
          <a:xfrm>
            <a:off x="5292080" y="3140968"/>
            <a:ext cx="3816424" cy="720079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Art. 51  Estatuto Administrativo DFL N°29/2004</a:t>
            </a:r>
          </a:p>
        </p:txBody>
      </p:sp>
      <p:sp>
        <p:nvSpPr>
          <p:cNvPr id="8" name="Pergamino: horizontal 7">
            <a:extLst>
              <a:ext uri="{FF2B5EF4-FFF2-40B4-BE49-F238E27FC236}">
                <a16:creationId xmlns:a16="http://schemas.microsoft.com/office/drawing/2014/main" xmlns="" id="{F7D9C88F-22B6-406E-96C2-D91F60B77B56}"/>
              </a:ext>
            </a:extLst>
          </p:cNvPr>
          <p:cNvSpPr/>
          <p:nvPr/>
        </p:nvSpPr>
        <p:spPr>
          <a:xfrm>
            <a:off x="5436096" y="332656"/>
            <a:ext cx="3451545" cy="2664296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b="1" dirty="0"/>
              <a:t>Base para la resolución de encasillamiento Directivos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b="1" dirty="0"/>
              <a:t>Permite  Identificar Cambios de la Planta de Directivo y Profesionales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b="1" dirty="0"/>
              <a:t>Da el orden de </a:t>
            </a:r>
            <a:r>
              <a:rPr lang="es-CL" sz="1500" b="1" dirty="0" err="1"/>
              <a:t>Subrogancia</a:t>
            </a:r>
            <a:endParaRPr lang="es-CL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b="1" dirty="0"/>
              <a:t>Integrantes de Comités  y Junta Calificadora</a:t>
            </a:r>
          </a:p>
        </p:txBody>
      </p:sp>
    </p:spTree>
    <p:extLst>
      <p:ext uri="{BB962C8B-B14F-4D97-AF65-F5344CB8AC3E}">
        <p14:creationId xmlns:p14="http://schemas.microsoft.com/office/powerpoint/2010/main" val="2299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sello vigente">
            <a:extLst>
              <a:ext uri="{FF2B5EF4-FFF2-40B4-BE49-F238E27FC236}">
                <a16:creationId xmlns:a16="http://schemas.microsoft.com/office/drawing/2014/main" xmlns="" id="{CBE8D4B6-7130-4EB3-9143-F9336DC53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412" y="3595291"/>
            <a:ext cx="1176548" cy="88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ingreso personas">
            <a:extLst>
              <a:ext uri="{FF2B5EF4-FFF2-40B4-BE49-F238E27FC236}">
                <a16:creationId xmlns:a16="http://schemas.microsoft.com/office/drawing/2014/main" xmlns="" id="{73F7058B-6235-42F0-9EF6-A8AEB03C2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794" y="2249340"/>
            <a:ext cx="1668012" cy="125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9BB33F86-BCD0-4876-A80D-BCB081F683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725" t="11502" r="21650" b="7041"/>
          <a:stretch/>
        </p:blipFill>
        <p:spPr>
          <a:xfrm rot="555366">
            <a:off x="4811353" y="713780"/>
            <a:ext cx="2007322" cy="2123563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CONTENIDO </a:t>
            </a:r>
            <a:r>
              <a:rPr lang="es-ES_tradnl" sz="2400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de los DFL que fija las Plantas de Personal.</a:t>
            </a:r>
            <a:endParaRPr lang="es-CL" sz="2400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9D93A68-7B7A-4FA0-9309-07383A2333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809" y="151240"/>
            <a:ext cx="1642718" cy="619303"/>
          </a:xfrm>
          <a:prstGeom prst="rect">
            <a:avLst/>
          </a:prstGeom>
        </p:spPr>
      </p:pic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xmlns="" id="{67542521-534F-421F-A552-C71A20E53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503550"/>
              </p:ext>
            </p:extLst>
          </p:nvPr>
        </p:nvGraphicFramePr>
        <p:xfrm>
          <a:off x="-864640" y="727295"/>
          <a:ext cx="5673424" cy="562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19467869-D121-4237-B953-894FE1CEE500}"/>
              </a:ext>
            </a:extLst>
          </p:cNvPr>
          <p:cNvSpPr txBox="1"/>
          <p:nvPr/>
        </p:nvSpPr>
        <p:spPr>
          <a:xfrm>
            <a:off x="3347864" y="1340768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+mn-lt"/>
              </a:rPr>
              <a:t>Fija la Planta de Personal de los Servicios de Salud.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8DD54B08-BB3C-47FB-A4E7-F24438716B20}"/>
              </a:ext>
            </a:extLst>
          </p:cNvPr>
          <p:cNvSpPr txBox="1"/>
          <p:nvPr/>
        </p:nvSpPr>
        <p:spPr>
          <a:xfrm>
            <a:off x="2483768" y="2657749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+mn-lt"/>
              </a:rPr>
              <a:t>Establece los Requisitos para el Ingreso y la promoción del personal.</a:t>
            </a:r>
          </a:p>
          <a:p>
            <a:endParaRPr lang="es-CL" b="1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60B96FC6-E42D-4C39-B5C3-5596B575102C}"/>
              </a:ext>
            </a:extLst>
          </p:cNvPr>
          <p:cNvSpPr txBox="1"/>
          <p:nvPr/>
        </p:nvSpPr>
        <p:spPr>
          <a:xfrm>
            <a:off x="4278682" y="3717155"/>
            <a:ext cx="4728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+mn-lt"/>
              </a:rPr>
              <a:t>Mantiene vigencia de la Planta  de Cargos afectos a </a:t>
            </a:r>
            <a:r>
              <a:rPr lang="es-CL" b="1" dirty="0">
                <a:latin typeface="+mn-lt"/>
              </a:rPr>
              <a:t>la ley 15.076 y Planta </a:t>
            </a:r>
            <a:r>
              <a:rPr lang="es-ES" b="1" dirty="0">
                <a:latin typeface="+mn-lt"/>
              </a:rPr>
              <a:t>Profesional de Horas de la Ley 19.664.</a:t>
            </a:r>
          </a:p>
          <a:p>
            <a:endParaRPr lang="es-CL" b="1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FFAE7160-53A1-4890-9841-9635B5C53241}"/>
              </a:ext>
            </a:extLst>
          </p:cNvPr>
          <p:cNvSpPr txBox="1"/>
          <p:nvPr/>
        </p:nvSpPr>
        <p:spPr>
          <a:xfrm>
            <a:off x="2843808" y="4904112"/>
            <a:ext cx="64927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b="1" dirty="0">
                <a:latin typeface="+mn-lt"/>
              </a:rPr>
              <a:t>Establece los cargos</a:t>
            </a:r>
            <a:r>
              <a:rPr lang="es-CL" b="1" dirty="0">
                <a:latin typeface="+mn-lt"/>
              </a:rPr>
              <a:t> a proveer para los procesos </a:t>
            </a:r>
            <a:r>
              <a:rPr lang="es-ES" b="1" dirty="0">
                <a:latin typeface="+mn-lt"/>
              </a:rPr>
              <a:t>de encasillamiento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L" b="1" dirty="0">
                <a:latin typeface="+mn-lt"/>
              </a:rPr>
              <a:t>Fija las fechas de  entrada en</a:t>
            </a:r>
            <a:r>
              <a:rPr lang="es-ES" b="1" dirty="0">
                <a:latin typeface="+mn-lt"/>
              </a:rPr>
              <a:t> vigencia de las plantas transitorias.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b="1" dirty="0">
                <a:latin typeface="+mn-lt"/>
              </a:rPr>
              <a:t>Fija normas de protección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b="1" dirty="0">
                <a:latin typeface="+mn-lt"/>
              </a:rPr>
              <a:t>Establece procedimiento  para  el encasillamiento</a:t>
            </a:r>
          </a:p>
          <a:p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774806514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0" y="268766"/>
            <a:ext cx="9144000" cy="10058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264377" y="385155"/>
            <a:ext cx="1011506" cy="792089"/>
            <a:chOff x="0" y="2497"/>
            <a:chExt cx="1168040" cy="1668627"/>
          </a:xfrm>
        </p:grpSpPr>
        <p:sp>
          <p:nvSpPr>
            <p:cNvPr id="7" name="Cheurón 6"/>
            <p:cNvSpPr/>
            <p:nvPr/>
          </p:nvSpPr>
          <p:spPr>
            <a:xfrm rot="5400000">
              <a:off x="-250294" y="252791"/>
              <a:ext cx="1668627" cy="1168039"/>
            </a:xfrm>
            <a:prstGeom prst="chevron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urón 4"/>
            <p:cNvSpPr/>
            <p:nvPr/>
          </p:nvSpPr>
          <p:spPr>
            <a:xfrm>
              <a:off x="1" y="718890"/>
              <a:ext cx="1168039" cy="500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/>
                <a:t>Etapa 1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275885" y="385155"/>
            <a:ext cx="4029054" cy="406381"/>
            <a:chOff x="1168039" y="2498"/>
            <a:chExt cx="5120320" cy="1084607"/>
          </a:xfrm>
        </p:grpSpPr>
        <p:sp>
          <p:nvSpPr>
            <p:cNvPr id="10" name="Redondear rectángulo de esquina del mismo lado 9"/>
            <p:cNvSpPr/>
            <p:nvPr/>
          </p:nvSpPr>
          <p:spPr>
            <a:xfrm rot="5400000">
              <a:off x="3185895" y="-2015358"/>
              <a:ext cx="1084607" cy="5120320"/>
            </a:xfrm>
            <a:prstGeom prst="round2Same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dondear rectángulo de esquina del mismo lado 6"/>
            <p:cNvSpPr/>
            <p:nvPr/>
          </p:nvSpPr>
          <p:spPr>
            <a:xfrm>
              <a:off x="1168039" y="55444"/>
              <a:ext cx="5067374" cy="978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400" kern="1200" dirty="0"/>
                <a:t>Encasillamiento de Titulares</a:t>
              </a:r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01260"/>
            <a:ext cx="1377659" cy="1338811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96711" y="1350657"/>
            <a:ext cx="307667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CL" b="1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PLANTA DE PROFESIONALES</a:t>
            </a:r>
          </a:p>
        </p:txBody>
      </p:sp>
      <p:cxnSp>
        <p:nvCxnSpPr>
          <p:cNvPr id="14" name="Conector recto 13"/>
          <p:cNvCxnSpPr/>
          <p:nvPr/>
        </p:nvCxnSpPr>
        <p:spPr>
          <a:xfrm>
            <a:off x="436834" y="1268760"/>
            <a:ext cx="6379881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436834" y="1809911"/>
            <a:ext cx="6379881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5 Rectángulo">
            <a:extLst>
              <a:ext uri="{FF2B5EF4-FFF2-40B4-BE49-F238E27FC236}">
                <a16:creationId xmlns:a16="http://schemas.microsoft.com/office/drawing/2014/main" xmlns="" id="{A6C37FD9-0FDD-4642-88E9-08ABF4F8579E}"/>
              </a:ext>
            </a:extLst>
          </p:cNvPr>
          <p:cNvSpPr/>
          <p:nvPr/>
        </p:nvSpPr>
        <p:spPr>
          <a:xfrm>
            <a:off x="637083" y="4122358"/>
            <a:ext cx="2736304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dirty="0">
                <a:solidFill>
                  <a:prstClr val="white"/>
                </a:solidFill>
              </a:rPr>
              <a:t>¿QUIÉN PARTICIPA?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xmlns="" id="{7C59DF92-C6C6-4C20-A946-A6B5B8AA4795}"/>
              </a:ext>
            </a:extLst>
          </p:cNvPr>
          <p:cNvSpPr/>
          <p:nvPr/>
        </p:nvSpPr>
        <p:spPr>
          <a:xfrm>
            <a:off x="568696" y="5304297"/>
            <a:ext cx="2908965" cy="81449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dirty="0">
                <a:solidFill>
                  <a:prstClr val="white"/>
                </a:solidFill>
              </a:rPr>
              <a:t>¿PASOS A REALIZAR?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24" name="9 CuadroTexto">
            <a:extLst>
              <a:ext uri="{FF2B5EF4-FFF2-40B4-BE49-F238E27FC236}">
                <a16:creationId xmlns:a16="http://schemas.microsoft.com/office/drawing/2014/main" xmlns="" id="{2A292C17-BE5F-41EF-A556-B1D6D0B815F1}"/>
              </a:ext>
            </a:extLst>
          </p:cNvPr>
          <p:cNvSpPr txBox="1"/>
          <p:nvPr/>
        </p:nvSpPr>
        <p:spPr>
          <a:xfrm>
            <a:off x="3878060" y="5016265"/>
            <a:ext cx="4582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C00000"/>
                </a:solidFill>
                <a:latin typeface="Candara" panose="020E0502030303020204" pitchFamily="34" charset="0"/>
                <a:ea typeface="+mn-ea"/>
              </a:rPr>
              <a:t>Subsecretaría de Redes dicta bases generales</a:t>
            </a:r>
            <a:endParaRPr lang="es-ES_tradnl" sz="1600" b="1" dirty="0">
              <a:solidFill>
                <a:srgbClr val="C00000"/>
              </a:solidFill>
              <a:latin typeface="Candara" panose="020E0502030303020204" pitchFamily="34" charset="0"/>
              <a:ea typeface="+mn-ea"/>
            </a:endParaRP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C00000"/>
                </a:solidFill>
                <a:latin typeface="Candara" panose="020E0502030303020204" pitchFamily="34" charset="0"/>
                <a:ea typeface="+mn-ea"/>
              </a:rPr>
              <a:t>Se constituye Comité de Selección</a:t>
            </a: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C00000"/>
                </a:solidFill>
                <a:latin typeface="Candara" panose="020E0502030303020204" pitchFamily="34" charset="0"/>
                <a:ea typeface="+mn-ea"/>
              </a:rPr>
              <a:t>Llamado a “Concurso Interno”</a:t>
            </a: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C00000"/>
                </a:solidFill>
                <a:latin typeface="Candara" panose="020E0502030303020204" pitchFamily="34" charset="0"/>
              </a:rPr>
              <a:t>Evaluación de Antecedentes</a:t>
            </a: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C00000"/>
                </a:solidFill>
                <a:latin typeface="Candara" panose="020E0502030303020204" pitchFamily="34" charset="0"/>
              </a:rPr>
              <a:t>Ordenamiento</a:t>
            </a: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C00000"/>
                </a:solidFill>
                <a:latin typeface="Candara" panose="020E0502030303020204" pitchFamily="34" charset="0"/>
              </a:rPr>
              <a:t>Encasillamiento</a:t>
            </a:r>
            <a:endParaRPr lang="es-ES_tradnl" sz="1600" dirty="0">
              <a:solidFill>
                <a:srgbClr val="C00000"/>
              </a:solidFill>
              <a:latin typeface="Candara" panose="020E0502030303020204" pitchFamily="34" charset="0"/>
              <a:ea typeface="+mn-ea"/>
            </a:endParaRPr>
          </a:p>
        </p:txBody>
      </p:sp>
      <p:sp>
        <p:nvSpPr>
          <p:cNvPr id="25" name="10 Cerrar llave">
            <a:extLst>
              <a:ext uri="{FF2B5EF4-FFF2-40B4-BE49-F238E27FC236}">
                <a16:creationId xmlns:a16="http://schemas.microsoft.com/office/drawing/2014/main" xmlns="" id="{9E10FEAB-2A15-42B0-9EEA-F478529D04DC}"/>
              </a:ext>
            </a:extLst>
          </p:cNvPr>
          <p:cNvSpPr/>
          <p:nvPr/>
        </p:nvSpPr>
        <p:spPr>
          <a:xfrm>
            <a:off x="3662036" y="5362525"/>
            <a:ext cx="216024" cy="792088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26" name="15 CuadroTexto">
            <a:extLst>
              <a:ext uri="{FF2B5EF4-FFF2-40B4-BE49-F238E27FC236}">
                <a16:creationId xmlns:a16="http://schemas.microsoft.com/office/drawing/2014/main" xmlns="" id="{4C7448CB-6642-42FE-A537-905C69A6327B}"/>
              </a:ext>
            </a:extLst>
          </p:cNvPr>
          <p:cNvSpPr txBox="1"/>
          <p:nvPr/>
        </p:nvSpPr>
        <p:spPr>
          <a:xfrm>
            <a:off x="4022806" y="4309820"/>
            <a:ext cx="5364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70C0"/>
                </a:solidFill>
                <a:latin typeface="Candara" panose="020E0502030303020204" pitchFamily="34" charset="0"/>
                <a:ea typeface="+mn-ea"/>
              </a:rPr>
              <a:t>Todos los titulares, </a:t>
            </a:r>
            <a:r>
              <a:rPr lang="es-CL" sz="1600" b="1" u="sng" dirty="0">
                <a:solidFill>
                  <a:srgbClr val="0070C0"/>
                </a:solidFill>
                <a:latin typeface="Candara" panose="020E0502030303020204" pitchFamily="34" charset="0"/>
                <a:ea typeface="+mn-ea"/>
              </a:rPr>
              <a:t>excepto grado 5</a:t>
            </a:r>
            <a:r>
              <a:rPr lang="es-CL" sz="1600" dirty="0">
                <a:solidFill>
                  <a:srgbClr val="0070C0"/>
                </a:solidFill>
                <a:latin typeface="Candara" panose="020E0502030303020204" pitchFamily="34" charset="0"/>
                <a:ea typeface="+mn-ea"/>
              </a:rPr>
              <a:t>. </a:t>
            </a:r>
          </a:p>
        </p:txBody>
      </p:sp>
      <p:sp>
        <p:nvSpPr>
          <p:cNvPr id="27" name="16 Cerrar llave">
            <a:extLst>
              <a:ext uri="{FF2B5EF4-FFF2-40B4-BE49-F238E27FC236}">
                <a16:creationId xmlns:a16="http://schemas.microsoft.com/office/drawing/2014/main" xmlns="" id="{4A0CF732-E1B4-43D4-92EF-F05C11E0DB5C}"/>
              </a:ext>
            </a:extLst>
          </p:cNvPr>
          <p:cNvSpPr/>
          <p:nvPr/>
        </p:nvSpPr>
        <p:spPr>
          <a:xfrm>
            <a:off x="3634420" y="4122358"/>
            <a:ext cx="216024" cy="79208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L" dirty="0">
              <a:solidFill>
                <a:prstClr val="black"/>
              </a:solidFill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875" y="588345"/>
            <a:ext cx="1145237" cy="123749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68809" y="3486864"/>
            <a:ext cx="4241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b="1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CONCURSO INTERNO DE ANTECEDENTES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359806" y="2762942"/>
            <a:ext cx="4400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b="1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  ORDENAMIENTO ESCALAFÓN DE MÉRITO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899042" y="2739551"/>
            <a:ext cx="3184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70C0"/>
                </a:solidFill>
                <a:latin typeface="Candara" panose="020E0502030303020204" pitchFamily="34" charset="0"/>
              </a:rPr>
              <a:t>Todos los titulares </a:t>
            </a:r>
            <a:r>
              <a:rPr lang="es-CL" b="1" u="sng" dirty="0">
                <a:solidFill>
                  <a:srgbClr val="0070C0"/>
                </a:solidFill>
                <a:latin typeface="Candara" panose="020E0502030303020204" pitchFamily="34" charset="0"/>
              </a:rPr>
              <a:t>grado 5</a:t>
            </a:r>
            <a:r>
              <a:rPr lang="es-CL" dirty="0">
                <a:solidFill>
                  <a:srgbClr val="0070C0"/>
                </a:solidFill>
                <a:latin typeface="Candara" panose="020E0502030303020204" pitchFamily="34" charset="0"/>
              </a:rPr>
              <a:t>. </a:t>
            </a:r>
          </a:p>
        </p:txBody>
      </p:sp>
      <p:sp>
        <p:nvSpPr>
          <p:cNvPr id="4" name="Flecha derecha 3"/>
          <p:cNvSpPr/>
          <p:nvPr/>
        </p:nvSpPr>
        <p:spPr>
          <a:xfrm>
            <a:off x="4899042" y="2779168"/>
            <a:ext cx="288649" cy="369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15 CuadroTexto">
            <a:extLst>
              <a:ext uri="{FF2B5EF4-FFF2-40B4-BE49-F238E27FC236}">
                <a16:creationId xmlns:a16="http://schemas.microsoft.com/office/drawing/2014/main" xmlns="" id="{4C7448CB-6642-42FE-A537-905C69A6327B}"/>
              </a:ext>
            </a:extLst>
          </p:cNvPr>
          <p:cNvSpPr txBox="1"/>
          <p:nvPr/>
        </p:nvSpPr>
        <p:spPr>
          <a:xfrm>
            <a:off x="407648" y="1529497"/>
            <a:ext cx="8490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tx2"/>
              </a:solidFill>
              <a:latin typeface="Candara" panose="020E0502030303020204" pitchFamily="34" charset="0"/>
              <a:ea typeface="+mn-ea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B050"/>
                </a:solidFill>
                <a:latin typeface="Candara" panose="020E0502030303020204" pitchFamily="34" charset="0"/>
                <a:ea typeface="+mn-ea"/>
              </a:rPr>
              <a:t>Primer proceso     </a:t>
            </a:r>
            <a:r>
              <a:rPr lang="es-CL" sz="2000" dirty="0">
                <a:solidFill>
                  <a:srgbClr val="00B050"/>
                </a:solidFill>
                <a:latin typeface="Candara" panose="020E0502030303020204" pitchFamily="34" charset="0"/>
                <a:ea typeface="+mn-ea"/>
                <a:sym typeface="Wingdings" panose="05000000000000000000" pitchFamily="2" charset="2"/>
              </a:rPr>
              <a:t>  </a:t>
            </a:r>
            <a:r>
              <a:rPr lang="es-CL" sz="2000" dirty="0">
                <a:solidFill>
                  <a:srgbClr val="00B050"/>
                </a:solidFill>
                <a:latin typeface="Candara" panose="020E0502030303020204" pitchFamily="34" charset="0"/>
                <a:ea typeface="+mn-ea"/>
              </a:rPr>
              <a:t>en servicio </a:t>
            </a:r>
            <a:r>
              <a:rPr lang="es-CL" sz="2000" b="1" u="sng" dirty="0">
                <a:solidFill>
                  <a:srgbClr val="00B050"/>
                </a:solidFill>
                <a:latin typeface="Candara" panose="020E0502030303020204" pitchFamily="34" charset="0"/>
                <a:ea typeface="+mn-ea"/>
              </a:rPr>
              <a:t>a la fecha de publicación del DFL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C00000"/>
                </a:solidFill>
                <a:latin typeface="Candara" panose="020E0502030303020204" pitchFamily="34" charset="0"/>
                <a:ea typeface="+mn-ea"/>
              </a:rPr>
              <a:t>Segundo proceso </a:t>
            </a:r>
            <a:r>
              <a:rPr lang="es-CL" sz="2000" dirty="0">
                <a:solidFill>
                  <a:srgbClr val="C00000"/>
                </a:solidFill>
                <a:latin typeface="Candara" panose="020E0502030303020204" pitchFamily="34" charset="0"/>
                <a:ea typeface="+mn-ea"/>
                <a:sym typeface="Wingdings" panose="05000000000000000000" pitchFamily="2" charset="2"/>
              </a:rPr>
              <a:t> </a:t>
            </a:r>
            <a:r>
              <a:rPr lang="es-CL" sz="2000" dirty="0">
                <a:solidFill>
                  <a:srgbClr val="C00000"/>
                </a:solidFill>
                <a:latin typeface="Candara" panose="020E0502030303020204" pitchFamily="34" charset="0"/>
                <a:ea typeface="+mn-ea"/>
              </a:rPr>
              <a:t> en servicio</a:t>
            </a:r>
            <a:r>
              <a:rPr lang="es-CL" sz="2000" b="1" dirty="0">
                <a:solidFill>
                  <a:srgbClr val="C00000"/>
                </a:solidFill>
                <a:latin typeface="Candara" panose="020E0502030303020204" pitchFamily="34" charset="0"/>
                <a:ea typeface="+mn-ea"/>
              </a:rPr>
              <a:t> </a:t>
            </a:r>
            <a:r>
              <a:rPr lang="es-CL" sz="2000" b="1" u="sng" dirty="0">
                <a:solidFill>
                  <a:srgbClr val="C00000"/>
                </a:solidFill>
                <a:latin typeface="Candara" panose="020E0502030303020204" pitchFamily="34" charset="0"/>
                <a:ea typeface="+mn-ea"/>
              </a:rPr>
              <a:t>a la fecha del llamado del concurso</a:t>
            </a:r>
            <a:endParaRPr lang="es-ES_tradnl" sz="2000" b="1" u="sng" dirty="0">
              <a:solidFill>
                <a:srgbClr val="C00000"/>
              </a:solidFill>
              <a:latin typeface="Candara" panose="020E0502030303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91073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Rectángulo">
            <a:extLst>
              <a:ext uri="{FF2B5EF4-FFF2-40B4-BE49-F238E27FC236}">
                <a16:creationId xmlns:a16="http://schemas.microsoft.com/office/drawing/2014/main" xmlns="" id="{4A0B08BF-2ABE-4D91-B52F-CAB3C4C0A1E8}"/>
              </a:ext>
            </a:extLst>
          </p:cNvPr>
          <p:cNvSpPr/>
          <p:nvPr/>
        </p:nvSpPr>
        <p:spPr>
          <a:xfrm>
            <a:off x="251520" y="2996952"/>
            <a:ext cx="3039318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dirty="0">
                <a:solidFill>
                  <a:prstClr val="white"/>
                </a:solidFill>
              </a:rPr>
              <a:t>¿QUIENES CONSTITUYEN EL COMITÉ?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6" name="8 Cerrar llave">
            <a:extLst>
              <a:ext uri="{FF2B5EF4-FFF2-40B4-BE49-F238E27FC236}">
                <a16:creationId xmlns:a16="http://schemas.microsoft.com/office/drawing/2014/main" xmlns="" id="{848D55A3-3404-4315-879A-9453A29176C7}"/>
              </a:ext>
            </a:extLst>
          </p:cNvPr>
          <p:cNvSpPr/>
          <p:nvPr/>
        </p:nvSpPr>
        <p:spPr>
          <a:xfrm>
            <a:off x="3506862" y="2979248"/>
            <a:ext cx="144016" cy="792088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7" name="17 CuadroTexto">
            <a:extLst>
              <a:ext uri="{FF2B5EF4-FFF2-40B4-BE49-F238E27FC236}">
                <a16:creationId xmlns:a16="http://schemas.microsoft.com/office/drawing/2014/main" xmlns="" id="{BAFC90BF-3212-4D87-A7AD-0AA5DC945019}"/>
              </a:ext>
            </a:extLst>
          </p:cNvPr>
          <p:cNvSpPr txBox="1"/>
          <p:nvPr/>
        </p:nvSpPr>
        <p:spPr>
          <a:xfrm>
            <a:off x="3731366" y="2708920"/>
            <a:ext cx="5307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9BBB59">
                    <a:lumMod val="50000"/>
                  </a:srgbClr>
                </a:solidFill>
                <a:latin typeface="Candara" panose="020E0502030303020204" pitchFamily="34" charset="0"/>
                <a:ea typeface="+mn-ea"/>
              </a:rPr>
              <a:t>Jefe o Encargado de Personal del SS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9BBB59">
                    <a:lumMod val="50000"/>
                  </a:srgbClr>
                </a:solidFill>
                <a:latin typeface="Candara" panose="020E0502030303020204" pitchFamily="34" charset="0"/>
                <a:ea typeface="+mn-ea"/>
              </a:rPr>
              <a:t>5 funcionarios de mayor nivel jerárquico SS (Excepto Director SS)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9BBB59">
                    <a:lumMod val="50000"/>
                  </a:srgbClr>
                </a:solidFill>
                <a:latin typeface="Candara" panose="020E0502030303020204" pitchFamily="34" charset="0"/>
                <a:ea typeface="+mn-ea"/>
              </a:rPr>
              <a:t>1 representante de cada una de las 2 asociaciones que, según </a:t>
            </a:r>
            <a:r>
              <a:rPr lang="es-CL" sz="1600" dirty="0" err="1">
                <a:solidFill>
                  <a:srgbClr val="9BBB59">
                    <a:lumMod val="50000"/>
                  </a:srgbClr>
                </a:solidFill>
                <a:latin typeface="Candara" panose="020E0502030303020204" pitchFamily="34" charset="0"/>
                <a:ea typeface="+mn-ea"/>
              </a:rPr>
              <a:t>N°de</a:t>
            </a:r>
            <a:r>
              <a:rPr lang="es-CL" sz="1600" dirty="0">
                <a:solidFill>
                  <a:srgbClr val="9BBB59">
                    <a:lumMod val="50000"/>
                  </a:srgbClr>
                </a:solidFill>
                <a:latin typeface="Candara" panose="020E0502030303020204" pitchFamily="34" charset="0"/>
                <a:ea typeface="+mn-ea"/>
              </a:rPr>
              <a:t> afiliados, posean mayor representatividad de profesionales.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0" y="268766"/>
            <a:ext cx="9144000" cy="10058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264377" y="385155"/>
            <a:ext cx="1011506" cy="792089"/>
            <a:chOff x="0" y="2497"/>
            <a:chExt cx="1168040" cy="1668627"/>
          </a:xfrm>
        </p:grpSpPr>
        <p:sp>
          <p:nvSpPr>
            <p:cNvPr id="11" name="Cheurón 10"/>
            <p:cNvSpPr/>
            <p:nvPr/>
          </p:nvSpPr>
          <p:spPr>
            <a:xfrm rot="5400000">
              <a:off x="-250294" y="252791"/>
              <a:ext cx="1668627" cy="1168039"/>
            </a:xfrm>
            <a:prstGeom prst="chevron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urón 4"/>
            <p:cNvSpPr/>
            <p:nvPr/>
          </p:nvSpPr>
          <p:spPr>
            <a:xfrm>
              <a:off x="1" y="718890"/>
              <a:ext cx="1168039" cy="500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/>
                <a:t>Etapa 1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275885" y="385155"/>
            <a:ext cx="4029054" cy="406381"/>
            <a:chOff x="1168039" y="2498"/>
            <a:chExt cx="5120320" cy="1084607"/>
          </a:xfrm>
        </p:grpSpPr>
        <p:sp>
          <p:nvSpPr>
            <p:cNvPr id="14" name="Redondear rectángulo de esquina del mismo lado 13"/>
            <p:cNvSpPr/>
            <p:nvPr/>
          </p:nvSpPr>
          <p:spPr>
            <a:xfrm rot="5400000">
              <a:off x="3185895" y="-2015358"/>
              <a:ext cx="1084607" cy="5120320"/>
            </a:xfrm>
            <a:prstGeom prst="round2Same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dondear rectángulo de esquina del mismo lado 6"/>
            <p:cNvSpPr/>
            <p:nvPr/>
          </p:nvSpPr>
          <p:spPr>
            <a:xfrm>
              <a:off x="1168039" y="55444"/>
              <a:ext cx="5067374" cy="978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400" kern="1200" dirty="0"/>
                <a:t>Encasillamiento de Titulares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01260"/>
            <a:ext cx="1377659" cy="1338811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343196" y="1516048"/>
            <a:ext cx="307667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CL" b="1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PLANTA DE PROFESIONALES:</a:t>
            </a:r>
          </a:p>
        </p:txBody>
      </p:sp>
      <p:cxnSp>
        <p:nvCxnSpPr>
          <p:cNvPr id="18" name="Conector recto 17"/>
          <p:cNvCxnSpPr/>
          <p:nvPr/>
        </p:nvCxnSpPr>
        <p:spPr>
          <a:xfrm>
            <a:off x="251520" y="1447689"/>
            <a:ext cx="6379881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251520" y="1988840"/>
            <a:ext cx="6379881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875" y="588345"/>
            <a:ext cx="1145237" cy="1237492"/>
          </a:xfrm>
          <a:prstGeom prst="rect">
            <a:avLst/>
          </a:prstGeom>
        </p:spPr>
      </p:pic>
      <p:sp>
        <p:nvSpPr>
          <p:cNvPr id="21" name="5 Rectángulo">
            <a:extLst>
              <a:ext uri="{FF2B5EF4-FFF2-40B4-BE49-F238E27FC236}">
                <a16:creationId xmlns:a16="http://schemas.microsoft.com/office/drawing/2014/main" xmlns="" id="{A6C37FD9-0FDD-4642-88E9-08ABF4F8579E}"/>
              </a:ext>
            </a:extLst>
          </p:cNvPr>
          <p:cNvSpPr/>
          <p:nvPr/>
        </p:nvSpPr>
        <p:spPr>
          <a:xfrm>
            <a:off x="251520" y="4847383"/>
            <a:ext cx="3039318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dirty="0">
                <a:solidFill>
                  <a:prstClr val="white"/>
                </a:solidFill>
              </a:rPr>
              <a:t>¿QUÉ FACTORES SE EVALÚAN?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22" name="15 CuadroTexto">
            <a:extLst>
              <a:ext uri="{FF2B5EF4-FFF2-40B4-BE49-F238E27FC236}">
                <a16:creationId xmlns:a16="http://schemas.microsoft.com/office/drawing/2014/main" xmlns="" id="{4C7448CB-6642-42FE-A537-905C69A6327B}"/>
              </a:ext>
            </a:extLst>
          </p:cNvPr>
          <p:cNvSpPr txBox="1"/>
          <p:nvPr/>
        </p:nvSpPr>
        <p:spPr>
          <a:xfrm>
            <a:off x="3796072" y="4902259"/>
            <a:ext cx="4670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70C0"/>
                </a:solidFill>
                <a:latin typeface="Candara" panose="020E0502030303020204" pitchFamily="34" charset="0"/>
                <a:ea typeface="+mn-ea"/>
              </a:rPr>
              <a:t>EXPERIENCIA CALIFICADA		</a:t>
            </a:r>
            <a:r>
              <a:rPr lang="es-CL" sz="1600" dirty="0">
                <a:solidFill>
                  <a:srgbClr val="0070C0"/>
                </a:solidFill>
                <a:latin typeface="Candara" panose="020E0502030303020204" pitchFamily="34" charset="0"/>
                <a:ea typeface="+mn-ea"/>
                <a:sym typeface="Wingdings" panose="05000000000000000000" pitchFamily="2" charset="2"/>
              </a:rPr>
              <a:t></a:t>
            </a:r>
            <a:r>
              <a:rPr lang="es-CL" sz="1600" dirty="0">
                <a:solidFill>
                  <a:srgbClr val="0070C0"/>
                </a:solidFill>
                <a:latin typeface="Candara" panose="020E0502030303020204" pitchFamily="34" charset="0"/>
                <a:ea typeface="+mn-ea"/>
              </a:rPr>
              <a:t> 40%. 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70C0"/>
                </a:solidFill>
                <a:latin typeface="Candara" panose="020E0502030303020204" pitchFamily="34" charset="0"/>
                <a:ea typeface="+mn-ea"/>
              </a:rPr>
              <a:t>CAPACITACIÓN PERTINENTE		</a:t>
            </a:r>
            <a:r>
              <a:rPr lang="es-CL" sz="1600" dirty="0">
                <a:solidFill>
                  <a:srgbClr val="0070C0"/>
                </a:solidFill>
                <a:latin typeface="Candara" panose="020E0502030303020204" pitchFamily="34" charset="0"/>
                <a:ea typeface="+mn-ea"/>
                <a:sym typeface="Wingdings" panose="05000000000000000000" pitchFamily="2" charset="2"/>
              </a:rPr>
              <a:t> </a:t>
            </a:r>
            <a:r>
              <a:rPr lang="es-CL" sz="1600" dirty="0">
                <a:solidFill>
                  <a:srgbClr val="0070C0"/>
                </a:solidFill>
                <a:latin typeface="Candara" panose="020E0502030303020204" pitchFamily="34" charset="0"/>
                <a:ea typeface="+mn-ea"/>
              </a:rPr>
              <a:t> 30%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70C0"/>
                </a:solidFill>
                <a:latin typeface="Candara" panose="020E0502030303020204" pitchFamily="34" charset="0"/>
                <a:ea typeface="+mn-ea"/>
              </a:rPr>
              <a:t>EVALUACIÓN DEL DESEMPEÑO	</a:t>
            </a:r>
            <a:r>
              <a:rPr lang="es-CL" sz="1600" dirty="0">
                <a:solidFill>
                  <a:srgbClr val="0070C0"/>
                </a:solidFill>
                <a:latin typeface="Candara" panose="020E0502030303020204" pitchFamily="34" charset="0"/>
                <a:ea typeface="+mn-ea"/>
                <a:sym typeface="Wingdings" panose="05000000000000000000" pitchFamily="2" charset="2"/>
              </a:rPr>
              <a:t> </a:t>
            </a:r>
            <a:r>
              <a:rPr lang="es-CL" sz="1600" dirty="0">
                <a:solidFill>
                  <a:srgbClr val="0070C0"/>
                </a:solidFill>
                <a:latin typeface="Candara" panose="020E0502030303020204" pitchFamily="34" charset="0"/>
                <a:ea typeface="+mn-ea"/>
              </a:rPr>
              <a:t> 30%</a:t>
            </a:r>
            <a:endParaRPr lang="es-ES_tradnl" sz="1600" dirty="0">
              <a:solidFill>
                <a:srgbClr val="0070C0"/>
              </a:solidFill>
              <a:latin typeface="Candara" panose="020E0502030303020204" pitchFamily="34" charset="0"/>
              <a:ea typeface="+mn-ea"/>
            </a:endParaRPr>
          </a:p>
        </p:txBody>
      </p:sp>
      <p:sp>
        <p:nvSpPr>
          <p:cNvPr id="23" name="16 Cerrar llave">
            <a:extLst>
              <a:ext uri="{FF2B5EF4-FFF2-40B4-BE49-F238E27FC236}">
                <a16:creationId xmlns:a16="http://schemas.microsoft.com/office/drawing/2014/main" xmlns="" id="{4A0CF732-E1B4-43D4-92EF-F05C11E0DB5C}"/>
              </a:ext>
            </a:extLst>
          </p:cNvPr>
          <p:cNvSpPr/>
          <p:nvPr/>
        </p:nvSpPr>
        <p:spPr>
          <a:xfrm>
            <a:off x="3470858" y="4897053"/>
            <a:ext cx="216024" cy="79208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64378" y="2271135"/>
            <a:ext cx="4241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CONCURSO INTERNO DE ANTECEDENTES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55725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0" y="268766"/>
            <a:ext cx="9144000" cy="10058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264377" y="385155"/>
            <a:ext cx="1011506" cy="792089"/>
            <a:chOff x="0" y="2497"/>
            <a:chExt cx="1168040" cy="1668627"/>
          </a:xfrm>
        </p:grpSpPr>
        <p:sp>
          <p:nvSpPr>
            <p:cNvPr id="11" name="Cheurón 10"/>
            <p:cNvSpPr/>
            <p:nvPr/>
          </p:nvSpPr>
          <p:spPr>
            <a:xfrm rot="5400000">
              <a:off x="-250294" y="252791"/>
              <a:ext cx="1668627" cy="1168039"/>
            </a:xfrm>
            <a:prstGeom prst="chevron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urón 4"/>
            <p:cNvSpPr/>
            <p:nvPr/>
          </p:nvSpPr>
          <p:spPr>
            <a:xfrm>
              <a:off x="1" y="718890"/>
              <a:ext cx="1168039" cy="500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/>
                <a:t>Etapa 1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275885" y="385155"/>
            <a:ext cx="4029054" cy="406381"/>
            <a:chOff x="1168039" y="2498"/>
            <a:chExt cx="5120320" cy="1084607"/>
          </a:xfrm>
        </p:grpSpPr>
        <p:sp>
          <p:nvSpPr>
            <p:cNvPr id="14" name="Redondear rectángulo de esquina del mismo lado 13"/>
            <p:cNvSpPr/>
            <p:nvPr/>
          </p:nvSpPr>
          <p:spPr>
            <a:xfrm rot="5400000">
              <a:off x="3185895" y="-2015358"/>
              <a:ext cx="1084607" cy="5120320"/>
            </a:xfrm>
            <a:prstGeom prst="round2Same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dondear rectángulo de esquina del mismo lado 6"/>
            <p:cNvSpPr/>
            <p:nvPr/>
          </p:nvSpPr>
          <p:spPr>
            <a:xfrm>
              <a:off x="1168039" y="55444"/>
              <a:ext cx="5067374" cy="978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400" kern="1200" dirty="0"/>
                <a:t>Encasillamiento de Titulares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01260"/>
            <a:ext cx="1377659" cy="1338811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395536" y="1484784"/>
            <a:ext cx="307667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CL" b="1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PLANTA DE PROFESIONALES:</a:t>
            </a:r>
          </a:p>
        </p:txBody>
      </p:sp>
      <p:cxnSp>
        <p:nvCxnSpPr>
          <p:cNvPr id="18" name="Conector recto 17"/>
          <p:cNvCxnSpPr/>
          <p:nvPr/>
        </p:nvCxnSpPr>
        <p:spPr>
          <a:xfrm>
            <a:off x="436834" y="1375681"/>
            <a:ext cx="6379881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436834" y="1916832"/>
            <a:ext cx="6379881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875" y="588345"/>
            <a:ext cx="1145237" cy="1237492"/>
          </a:xfrm>
          <a:prstGeom prst="rect">
            <a:avLst/>
          </a:prstGeom>
        </p:spPr>
      </p:pic>
      <p:sp>
        <p:nvSpPr>
          <p:cNvPr id="25" name="12 Rectángulo">
            <a:extLst>
              <a:ext uri="{FF2B5EF4-FFF2-40B4-BE49-F238E27FC236}">
                <a16:creationId xmlns:a16="http://schemas.microsoft.com/office/drawing/2014/main" xmlns="" id="{4A0B08BF-2ABE-4D91-B52F-CAB3C4C0A1E8}"/>
              </a:ext>
            </a:extLst>
          </p:cNvPr>
          <p:cNvSpPr/>
          <p:nvPr/>
        </p:nvSpPr>
        <p:spPr>
          <a:xfrm>
            <a:off x="426587" y="2793421"/>
            <a:ext cx="3269816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dirty="0">
                <a:solidFill>
                  <a:prstClr val="white"/>
                </a:solidFill>
              </a:rPr>
              <a:t>¿CÓMO SE CONSTRUYE EL ORDENAMIENTO?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26" name="8 Cerrar llave">
            <a:extLst>
              <a:ext uri="{FF2B5EF4-FFF2-40B4-BE49-F238E27FC236}">
                <a16:creationId xmlns:a16="http://schemas.microsoft.com/office/drawing/2014/main" xmlns="" id="{848D55A3-3404-4315-879A-9453A29176C7}"/>
              </a:ext>
            </a:extLst>
          </p:cNvPr>
          <p:cNvSpPr/>
          <p:nvPr/>
        </p:nvSpPr>
        <p:spPr>
          <a:xfrm>
            <a:off x="3816424" y="2814326"/>
            <a:ext cx="154938" cy="792088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29" name="17 CuadroTexto">
            <a:extLst>
              <a:ext uri="{FF2B5EF4-FFF2-40B4-BE49-F238E27FC236}">
                <a16:creationId xmlns:a16="http://schemas.microsoft.com/office/drawing/2014/main" xmlns="" id="{BAFC90BF-3212-4D87-A7AD-0AA5DC945019}"/>
              </a:ext>
            </a:extLst>
          </p:cNvPr>
          <p:cNvSpPr txBox="1"/>
          <p:nvPr/>
        </p:nvSpPr>
        <p:spPr>
          <a:xfrm>
            <a:off x="4001894" y="2819962"/>
            <a:ext cx="5178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9BBB59">
                    <a:lumMod val="50000"/>
                  </a:srgbClr>
                </a:solidFill>
                <a:latin typeface="Candara" panose="020E0502030303020204" pitchFamily="34" charset="0"/>
                <a:ea typeface="+mn-ea"/>
              </a:rPr>
              <a:t>POR GRADO 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9BBB59">
                    <a:lumMod val="50000"/>
                  </a:srgbClr>
                </a:solidFill>
                <a:latin typeface="Candara" panose="020E0502030303020204" pitchFamily="34" charset="0"/>
                <a:ea typeface="+mn-ea"/>
              </a:rPr>
              <a:t>EN ORDEN DECRECIENTE SEGÚN RESULTADO DEL CONCURSO</a:t>
            </a:r>
          </a:p>
        </p:txBody>
      </p:sp>
      <p:sp>
        <p:nvSpPr>
          <p:cNvPr id="30" name="12 Rectángulo">
            <a:extLst>
              <a:ext uri="{FF2B5EF4-FFF2-40B4-BE49-F238E27FC236}">
                <a16:creationId xmlns:a16="http://schemas.microsoft.com/office/drawing/2014/main" xmlns="" id="{136E3D03-AB8F-4997-B474-A6388A33D6F5}"/>
              </a:ext>
            </a:extLst>
          </p:cNvPr>
          <p:cNvSpPr/>
          <p:nvPr/>
        </p:nvSpPr>
        <p:spPr>
          <a:xfrm>
            <a:off x="1074659" y="4036712"/>
            <a:ext cx="3269816" cy="7920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dirty="0">
                <a:solidFill>
                  <a:prstClr val="white"/>
                </a:solidFill>
              </a:rPr>
              <a:t>¿CÓMO DESEMPATA?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31" name="17 CuadroTexto">
            <a:extLst>
              <a:ext uri="{FF2B5EF4-FFF2-40B4-BE49-F238E27FC236}">
                <a16:creationId xmlns:a16="http://schemas.microsoft.com/office/drawing/2014/main" xmlns="" id="{0F8B8BCA-DC76-4866-BCD6-AE55A003FBB3}"/>
              </a:ext>
            </a:extLst>
          </p:cNvPr>
          <p:cNvSpPr txBox="1"/>
          <p:nvPr/>
        </p:nvSpPr>
        <p:spPr>
          <a:xfrm>
            <a:off x="4623494" y="4038163"/>
            <a:ext cx="3225378" cy="83099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+mn-ea"/>
              </a:rPr>
              <a:t>1° ULTIMA CALIFICACIÓN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2° ANTIGÜEDAD EN EL SS </a:t>
            </a:r>
            <a:r>
              <a:rPr lang="es-ES_tradnl" sz="16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+mn-ea"/>
              </a:rPr>
              <a:t> 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+mn-ea"/>
              </a:rPr>
              <a:t>DECISIÓN EL DIRECTOR DEL SS</a:t>
            </a:r>
          </a:p>
        </p:txBody>
      </p:sp>
      <p:sp>
        <p:nvSpPr>
          <p:cNvPr id="32" name="8 Cerrar llave">
            <a:extLst>
              <a:ext uri="{FF2B5EF4-FFF2-40B4-BE49-F238E27FC236}">
                <a16:creationId xmlns:a16="http://schemas.microsoft.com/office/drawing/2014/main" xmlns="" id="{779AD4C2-EFE5-4C2B-A33B-EA2BDBFDF5A2}"/>
              </a:ext>
            </a:extLst>
          </p:cNvPr>
          <p:cNvSpPr/>
          <p:nvPr/>
        </p:nvSpPr>
        <p:spPr>
          <a:xfrm>
            <a:off x="4468556" y="4038163"/>
            <a:ext cx="154938" cy="792088"/>
          </a:xfrm>
          <a:prstGeom prst="righ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1591" y="2195572"/>
            <a:ext cx="4241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b="1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CONCURSO INTERNO DE ANTECEDENTES</a:t>
            </a:r>
          </a:p>
        </p:txBody>
      </p:sp>
    </p:spTree>
    <p:extLst>
      <p:ext uri="{BB962C8B-B14F-4D97-AF65-F5344CB8AC3E}">
        <p14:creationId xmlns:p14="http://schemas.microsoft.com/office/powerpoint/2010/main" val="3106954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163235060"/>
              </p:ext>
            </p:extLst>
          </p:nvPr>
        </p:nvGraphicFramePr>
        <p:xfrm>
          <a:off x="107504" y="1916832"/>
          <a:ext cx="893160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0" y="268766"/>
            <a:ext cx="9144000" cy="10058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64377" y="385155"/>
            <a:ext cx="1011506" cy="792089"/>
            <a:chOff x="0" y="2497"/>
            <a:chExt cx="1168040" cy="1668627"/>
          </a:xfrm>
        </p:grpSpPr>
        <p:sp>
          <p:nvSpPr>
            <p:cNvPr id="8" name="Cheurón 7"/>
            <p:cNvSpPr/>
            <p:nvPr/>
          </p:nvSpPr>
          <p:spPr>
            <a:xfrm rot="5400000">
              <a:off x="-250294" y="252791"/>
              <a:ext cx="1668627" cy="1168039"/>
            </a:xfrm>
            <a:prstGeom prst="chevron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urón 4"/>
            <p:cNvSpPr/>
            <p:nvPr/>
          </p:nvSpPr>
          <p:spPr>
            <a:xfrm>
              <a:off x="1" y="718890"/>
              <a:ext cx="1168039" cy="500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/>
                <a:t>Etapa 1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275885" y="385155"/>
            <a:ext cx="4029054" cy="406381"/>
            <a:chOff x="1168039" y="2498"/>
            <a:chExt cx="5120320" cy="1084607"/>
          </a:xfrm>
        </p:grpSpPr>
        <p:sp>
          <p:nvSpPr>
            <p:cNvPr id="11" name="Redondear rectángulo de esquina del mismo lado 10"/>
            <p:cNvSpPr/>
            <p:nvPr/>
          </p:nvSpPr>
          <p:spPr>
            <a:xfrm rot="5400000">
              <a:off x="3185895" y="-2015358"/>
              <a:ext cx="1084607" cy="5120320"/>
            </a:xfrm>
            <a:prstGeom prst="round2Same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dondear rectángulo de esquina del mismo lado 6"/>
            <p:cNvSpPr/>
            <p:nvPr/>
          </p:nvSpPr>
          <p:spPr>
            <a:xfrm>
              <a:off x="1168039" y="55444"/>
              <a:ext cx="5067374" cy="978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400" kern="1200" dirty="0"/>
                <a:t>Encasillamiento de Titulares</a:t>
              </a:r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216" y="101260"/>
            <a:ext cx="1377659" cy="1338811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395536" y="1484784"/>
            <a:ext cx="307667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CL" b="1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PLANTA DE PROFESIONALES:</a:t>
            </a:r>
          </a:p>
        </p:txBody>
      </p:sp>
      <p:cxnSp>
        <p:nvCxnSpPr>
          <p:cNvPr id="15" name="Conector recto 14"/>
          <p:cNvCxnSpPr/>
          <p:nvPr/>
        </p:nvCxnSpPr>
        <p:spPr>
          <a:xfrm>
            <a:off x="436834" y="1375681"/>
            <a:ext cx="6379881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436834" y="1916832"/>
            <a:ext cx="6379881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3875" y="588345"/>
            <a:ext cx="1145237" cy="12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373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8"/>
          </p:nvPr>
        </p:nvPicPr>
        <p:blipFill>
          <a:blip r:embed="rId2"/>
          <a:stretch>
            <a:fillRect/>
          </a:stretch>
        </p:blipFill>
        <p:spPr>
          <a:xfrm>
            <a:off x="180926" y="2238107"/>
            <a:ext cx="8771629" cy="3640906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268766"/>
            <a:ext cx="9144000" cy="10058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64377" y="385155"/>
            <a:ext cx="1011506" cy="792089"/>
            <a:chOff x="0" y="2497"/>
            <a:chExt cx="1168040" cy="1668627"/>
          </a:xfrm>
        </p:grpSpPr>
        <p:sp>
          <p:nvSpPr>
            <p:cNvPr id="8" name="Cheurón 7"/>
            <p:cNvSpPr/>
            <p:nvPr/>
          </p:nvSpPr>
          <p:spPr>
            <a:xfrm rot="5400000">
              <a:off x="-250294" y="252791"/>
              <a:ext cx="1668627" cy="1168039"/>
            </a:xfrm>
            <a:prstGeom prst="chevron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urón 4"/>
            <p:cNvSpPr/>
            <p:nvPr/>
          </p:nvSpPr>
          <p:spPr>
            <a:xfrm>
              <a:off x="1" y="718890"/>
              <a:ext cx="1168039" cy="500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/>
                <a:t>Etapa 1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275885" y="385155"/>
            <a:ext cx="4029054" cy="406381"/>
            <a:chOff x="1168039" y="2498"/>
            <a:chExt cx="5120320" cy="1084607"/>
          </a:xfrm>
        </p:grpSpPr>
        <p:sp>
          <p:nvSpPr>
            <p:cNvPr id="11" name="Redondear rectángulo de esquina del mismo lado 10"/>
            <p:cNvSpPr/>
            <p:nvPr/>
          </p:nvSpPr>
          <p:spPr>
            <a:xfrm rot="5400000">
              <a:off x="3185895" y="-2015358"/>
              <a:ext cx="1084607" cy="5120320"/>
            </a:xfrm>
            <a:prstGeom prst="round2Same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dondear rectángulo de esquina del mismo lado 6"/>
            <p:cNvSpPr/>
            <p:nvPr/>
          </p:nvSpPr>
          <p:spPr>
            <a:xfrm>
              <a:off x="1168039" y="55444"/>
              <a:ext cx="5067374" cy="978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400" kern="1200" dirty="0"/>
                <a:t>Encasillamiento de Titulares</a:t>
              </a:r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01260"/>
            <a:ext cx="1377659" cy="1338811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395536" y="1484784"/>
            <a:ext cx="307667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CL" b="1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PLANTA DE PROFESIONALES:</a:t>
            </a:r>
          </a:p>
        </p:txBody>
      </p:sp>
      <p:cxnSp>
        <p:nvCxnSpPr>
          <p:cNvPr id="15" name="Conector recto 14"/>
          <p:cNvCxnSpPr/>
          <p:nvPr/>
        </p:nvCxnSpPr>
        <p:spPr>
          <a:xfrm>
            <a:off x="436834" y="1375681"/>
            <a:ext cx="6379881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436834" y="1916832"/>
            <a:ext cx="6379881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3875" y="588345"/>
            <a:ext cx="1145237" cy="1237492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7E6F2900-F8F0-44D6-AE71-F65A9DFEEF11}"/>
              </a:ext>
            </a:extLst>
          </p:cNvPr>
          <p:cNvSpPr/>
          <p:nvPr/>
        </p:nvSpPr>
        <p:spPr>
          <a:xfrm>
            <a:off x="180926" y="5879013"/>
            <a:ext cx="8771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i="1" dirty="0"/>
              <a:t>Se efectuará de manera </a:t>
            </a:r>
            <a:r>
              <a:rPr lang="es-CL" i="1" u="sng" dirty="0"/>
              <a:t>decreciente por grado</a:t>
            </a:r>
            <a:r>
              <a:rPr lang="es-CL" i="1" dirty="0"/>
              <a:t>, comenzando por el grado 5º de la EUS y continuando sucesivamente con los grados siguientes hasta llegar al 16º</a:t>
            </a:r>
          </a:p>
        </p:txBody>
      </p:sp>
    </p:spTree>
    <p:extLst>
      <p:ext uri="{BB962C8B-B14F-4D97-AF65-F5344CB8AC3E}">
        <p14:creationId xmlns:p14="http://schemas.microsoft.com/office/powerpoint/2010/main" val="3482872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0" y="268766"/>
            <a:ext cx="9144000" cy="10058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264377" y="385155"/>
            <a:ext cx="1011506" cy="792089"/>
            <a:chOff x="0" y="2497"/>
            <a:chExt cx="1168040" cy="1668627"/>
          </a:xfrm>
        </p:grpSpPr>
        <p:sp>
          <p:nvSpPr>
            <p:cNvPr id="11" name="Cheurón 10"/>
            <p:cNvSpPr/>
            <p:nvPr/>
          </p:nvSpPr>
          <p:spPr>
            <a:xfrm rot="5400000">
              <a:off x="-250294" y="252791"/>
              <a:ext cx="1668627" cy="1168039"/>
            </a:xfrm>
            <a:prstGeom prst="chevron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urón 4"/>
            <p:cNvSpPr/>
            <p:nvPr/>
          </p:nvSpPr>
          <p:spPr>
            <a:xfrm>
              <a:off x="1" y="718890"/>
              <a:ext cx="1168039" cy="500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/>
                <a:t>Etapa 1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275885" y="385155"/>
            <a:ext cx="4029054" cy="406381"/>
            <a:chOff x="1168039" y="2498"/>
            <a:chExt cx="5120320" cy="1084607"/>
          </a:xfrm>
        </p:grpSpPr>
        <p:sp>
          <p:nvSpPr>
            <p:cNvPr id="14" name="Redondear rectángulo de esquina del mismo lado 13"/>
            <p:cNvSpPr/>
            <p:nvPr/>
          </p:nvSpPr>
          <p:spPr>
            <a:xfrm rot="5400000">
              <a:off x="3185895" y="-2015358"/>
              <a:ext cx="1084607" cy="5120320"/>
            </a:xfrm>
            <a:prstGeom prst="round2Same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dondear rectángulo de esquina del mismo lado 6"/>
            <p:cNvSpPr/>
            <p:nvPr/>
          </p:nvSpPr>
          <p:spPr>
            <a:xfrm>
              <a:off x="1168039" y="55444"/>
              <a:ext cx="5067374" cy="978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400" kern="1200" dirty="0"/>
                <a:t>Encasillamiento de Titulares</a:t>
              </a:r>
            </a:p>
          </p:txBody>
        </p:sp>
      </p:grpSp>
      <p:sp>
        <p:nvSpPr>
          <p:cNvPr id="17" name="Rectángulo 16"/>
          <p:cNvSpPr/>
          <p:nvPr/>
        </p:nvSpPr>
        <p:spPr>
          <a:xfrm>
            <a:off x="348524" y="1526418"/>
            <a:ext cx="5842113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CL" b="1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PLANTA DE TÉCNICOS, ADMINISTRATIVOS Y AUXILIARES:</a:t>
            </a:r>
          </a:p>
        </p:txBody>
      </p:sp>
      <p:cxnSp>
        <p:nvCxnSpPr>
          <p:cNvPr id="18" name="Conector recto 17"/>
          <p:cNvCxnSpPr/>
          <p:nvPr/>
        </p:nvCxnSpPr>
        <p:spPr>
          <a:xfrm>
            <a:off x="436834" y="1447689"/>
            <a:ext cx="5753803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436834" y="1988840"/>
            <a:ext cx="5753803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ángulo redondeado 3"/>
          <p:cNvSpPr/>
          <p:nvPr/>
        </p:nvSpPr>
        <p:spPr>
          <a:xfrm>
            <a:off x="5580112" y="3327646"/>
            <a:ext cx="3137897" cy="92310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ORDENAMIENTO DE RESOLUCIONES DE ENCASILLAMIENTO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939" y="2132856"/>
            <a:ext cx="1043304" cy="112734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1" y="2876446"/>
            <a:ext cx="5719923" cy="329995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2060848"/>
            <a:ext cx="1194583" cy="116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355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0" y="268766"/>
            <a:ext cx="9144000" cy="10058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264377" y="385155"/>
            <a:ext cx="1011506" cy="792089"/>
            <a:chOff x="0" y="2497"/>
            <a:chExt cx="1168040" cy="1668627"/>
          </a:xfrm>
        </p:grpSpPr>
        <p:sp>
          <p:nvSpPr>
            <p:cNvPr id="11" name="Cheurón 10"/>
            <p:cNvSpPr/>
            <p:nvPr/>
          </p:nvSpPr>
          <p:spPr>
            <a:xfrm rot="5400000">
              <a:off x="-250294" y="252791"/>
              <a:ext cx="1668627" cy="1168039"/>
            </a:xfrm>
            <a:prstGeom prst="chevron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urón 4"/>
            <p:cNvSpPr/>
            <p:nvPr/>
          </p:nvSpPr>
          <p:spPr>
            <a:xfrm>
              <a:off x="1" y="718890"/>
              <a:ext cx="1168039" cy="500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/>
                <a:t>Etapa 2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275885" y="385155"/>
            <a:ext cx="4901090" cy="406381"/>
            <a:chOff x="1168039" y="2498"/>
            <a:chExt cx="5120320" cy="1084607"/>
          </a:xfrm>
        </p:grpSpPr>
        <p:sp>
          <p:nvSpPr>
            <p:cNvPr id="14" name="Redondear rectángulo de esquina del mismo lado 13"/>
            <p:cNvSpPr/>
            <p:nvPr/>
          </p:nvSpPr>
          <p:spPr>
            <a:xfrm rot="5400000">
              <a:off x="3185895" y="-2015358"/>
              <a:ext cx="1084607" cy="5120320"/>
            </a:xfrm>
            <a:prstGeom prst="round2Same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dondear rectángulo de esquina del mismo lado 6"/>
            <p:cNvSpPr/>
            <p:nvPr/>
          </p:nvSpPr>
          <p:spPr>
            <a:xfrm>
              <a:off x="1168039" y="55444"/>
              <a:ext cx="5067374" cy="978715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400" dirty="0"/>
                <a:t>Traspaso de contrata en igual grado</a:t>
              </a:r>
              <a:endParaRPr lang="es-ES" sz="2400" kern="1200" dirty="0"/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01260"/>
            <a:ext cx="1377659" cy="133881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875" y="588345"/>
            <a:ext cx="1145237" cy="1237492"/>
          </a:xfrm>
          <a:prstGeom prst="rect">
            <a:avLst/>
          </a:prstGeom>
        </p:spPr>
      </p:pic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xmlns="" id="{E85B5A4D-E2D0-4427-B04C-708AC764B4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5114205"/>
              </p:ext>
            </p:extLst>
          </p:nvPr>
        </p:nvGraphicFramePr>
        <p:xfrm>
          <a:off x="3972602" y="1916832"/>
          <a:ext cx="5066510" cy="2083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34454" y="2528391"/>
            <a:ext cx="3717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 ENCASILLARÁN…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167014" y="4864585"/>
            <a:ext cx="3805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PODRÁN SER ENCASILLADOS…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11650" y="1433868"/>
            <a:ext cx="7552517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CL" b="1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PLANTA DE PROFESIONALES, TÉCNICOS, ADMINISTRATIVOS Y AUXILIARES</a:t>
            </a:r>
          </a:p>
        </p:txBody>
      </p:sp>
      <p:cxnSp>
        <p:nvCxnSpPr>
          <p:cNvPr id="26" name="Conector recto 25"/>
          <p:cNvCxnSpPr>
            <a:cxnSpLocks/>
          </p:cNvCxnSpPr>
          <p:nvPr/>
        </p:nvCxnSpPr>
        <p:spPr>
          <a:xfrm>
            <a:off x="167013" y="1403486"/>
            <a:ext cx="7241791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167014" y="1844824"/>
            <a:ext cx="7241790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264377" y="2953179"/>
            <a:ext cx="344352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300" b="1" dirty="0"/>
              <a:t>EN IGUAL GRADO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264378" y="5291060"/>
            <a:ext cx="34435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300" b="1" dirty="0"/>
              <a:t>EN EL GRADO QUE TENIA ANTERIOR A  LA FECHA DEL MEJORAMIENTO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xmlns="" id="{AE33B71D-2831-4CF7-885F-2805B375CD50}"/>
              </a:ext>
            </a:extLst>
          </p:cNvPr>
          <p:cNvGrpSpPr/>
          <p:nvPr/>
        </p:nvGrpSpPr>
        <p:grpSpPr>
          <a:xfrm>
            <a:off x="1547664" y="6331291"/>
            <a:ext cx="6264696" cy="329396"/>
            <a:chOff x="383756" y="1917530"/>
            <a:chExt cx="4213823" cy="54786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xmlns="" id="{4AFDD37C-AB89-4E17-B826-7F3189755689}"/>
                </a:ext>
              </a:extLst>
            </p:cNvPr>
            <p:cNvSpPr/>
            <p:nvPr/>
          </p:nvSpPr>
          <p:spPr>
            <a:xfrm>
              <a:off x="383756" y="1917530"/>
              <a:ext cx="4213823" cy="547865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xmlns="" id="{5DFD384F-1D64-4D24-A37C-990F5265B4F4}"/>
                </a:ext>
              </a:extLst>
            </p:cNvPr>
            <p:cNvSpPr txBox="1"/>
            <p:nvPr/>
          </p:nvSpPr>
          <p:spPr>
            <a:xfrm>
              <a:off x="383756" y="1917530"/>
              <a:ext cx="4213823" cy="5478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4868" tIns="40640" rIns="40640" bIns="4064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500" b="1" kern="1200" dirty="0"/>
                <a:t>PROVISION  DESDE LA TOTAL TRAMITACIÓN DEL ACTO ADMINISTRATIVO</a:t>
              </a:r>
            </a:p>
          </p:txBody>
        </p:sp>
      </p:grpSp>
      <p:graphicFrame>
        <p:nvGraphicFramePr>
          <p:cNvPr id="30" name="Diagrama 29">
            <a:extLst>
              <a:ext uri="{FF2B5EF4-FFF2-40B4-BE49-F238E27FC236}">
                <a16:creationId xmlns:a16="http://schemas.microsoft.com/office/drawing/2014/main" xmlns="" id="{E085B42E-AE46-4D34-A52C-F274CBE673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0927853"/>
              </p:ext>
            </p:extLst>
          </p:nvPr>
        </p:nvGraphicFramePr>
        <p:xfrm>
          <a:off x="3995936" y="4149080"/>
          <a:ext cx="5066510" cy="2083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662267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0" y="268766"/>
            <a:ext cx="9144000" cy="10058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264377" y="385155"/>
            <a:ext cx="1011506" cy="792089"/>
            <a:chOff x="0" y="2497"/>
            <a:chExt cx="1168040" cy="1668627"/>
          </a:xfrm>
        </p:grpSpPr>
        <p:sp>
          <p:nvSpPr>
            <p:cNvPr id="11" name="Cheurón 10"/>
            <p:cNvSpPr/>
            <p:nvPr/>
          </p:nvSpPr>
          <p:spPr>
            <a:xfrm rot="5400000">
              <a:off x="-250294" y="252791"/>
              <a:ext cx="1668627" cy="1168039"/>
            </a:xfrm>
            <a:prstGeom prst="chevron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urón 4"/>
            <p:cNvSpPr/>
            <p:nvPr/>
          </p:nvSpPr>
          <p:spPr>
            <a:xfrm>
              <a:off x="1" y="718890"/>
              <a:ext cx="1168039" cy="500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/>
                <a:t>Etapa 3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275885" y="385155"/>
            <a:ext cx="4901090" cy="667582"/>
            <a:chOff x="1168039" y="2498"/>
            <a:chExt cx="5120320" cy="1084609"/>
          </a:xfrm>
        </p:grpSpPr>
        <p:sp>
          <p:nvSpPr>
            <p:cNvPr id="14" name="Redondear rectángulo de esquina del mismo lado 13"/>
            <p:cNvSpPr/>
            <p:nvPr/>
          </p:nvSpPr>
          <p:spPr>
            <a:xfrm rot="5400000">
              <a:off x="3185895" y="-2015358"/>
              <a:ext cx="1084607" cy="5120320"/>
            </a:xfrm>
            <a:prstGeom prst="round2Same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dondear rectángulo de esquina del mismo lado 6"/>
            <p:cNvSpPr/>
            <p:nvPr/>
          </p:nvSpPr>
          <p:spPr>
            <a:xfrm>
              <a:off x="1168039" y="2498"/>
              <a:ext cx="5120320" cy="1084609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400" dirty="0"/>
                <a:t>Concurso Interno Encasillamiento de Titulares y Contrata</a:t>
              </a:r>
              <a:endParaRPr lang="es-ES" sz="2400" kern="1200" dirty="0"/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874" y="60600"/>
            <a:ext cx="1204764" cy="117079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876" y="588345"/>
            <a:ext cx="932894" cy="1008044"/>
          </a:xfrm>
          <a:prstGeom prst="rect">
            <a:avLst/>
          </a:prstGeom>
        </p:spPr>
      </p:pic>
      <p:sp>
        <p:nvSpPr>
          <p:cNvPr id="19" name="5 Rectángulo">
            <a:extLst>
              <a:ext uri="{FF2B5EF4-FFF2-40B4-BE49-F238E27FC236}">
                <a16:creationId xmlns:a16="http://schemas.microsoft.com/office/drawing/2014/main" xmlns="" id="{A6C37FD9-0FDD-4642-88E9-08ABF4F8579E}"/>
              </a:ext>
            </a:extLst>
          </p:cNvPr>
          <p:cNvSpPr/>
          <p:nvPr/>
        </p:nvSpPr>
        <p:spPr>
          <a:xfrm>
            <a:off x="235919" y="2501012"/>
            <a:ext cx="2165782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dirty="0">
                <a:solidFill>
                  <a:prstClr val="white"/>
                </a:solidFill>
              </a:rPr>
              <a:t>¿QUIÉN PARTICIPA?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22" name="16 Cerrar llave">
            <a:extLst>
              <a:ext uri="{FF2B5EF4-FFF2-40B4-BE49-F238E27FC236}">
                <a16:creationId xmlns:a16="http://schemas.microsoft.com/office/drawing/2014/main" xmlns="" id="{4A0CF732-E1B4-43D4-92EF-F05C11E0DB5C}"/>
              </a:ext>
            </a:extLst>
          </p:cNvPr>
          <p:cNvSpPr/>
          <p:nvPr/>
        </p:nvSpPr>
        <p:spPr>
          <a:xfrm>
            <a:off x="2555776" y="2564904"/>
            <a:ext cx="216024" cy="79208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23" name="15 CuadroTexto">
            <a:extLst>
              <a:ext uri="{FF2B5EF4-FFF2-40B4-BE49-F238E27FC236}">
                <a16:creationId xmlns:a16="http://schemas.microsoft.com/office/drawing/2014/main" xmlns="" id="{4C7448CB-6642-42FE-A537-905C69A6327B}"/>
              </a:ext>
            </a:extLst>
          </p:cNvPr>
          <p:cNvSpPr txBox="1"/>
          <p:nvPr/>
        </p:nvSpPr>
        <p:spPr>
          <a:xfrm>
            <a:off x="2755859" y="1844824"/>
            <a:ext cx="607091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500" dirty="0">
                <a:solidFill>
                  <a:srgbClr val="0070C0"/>
                </a:solidFill>
                <a:latin typeface="Candara" panose="020E0502030303020204" pitchFamily="34" charset="0"/>
                <a:ea typeface="+mn-ea"/>
              </a:rPr>
              <a:t>Todos los funcionarios de planta y contrata que se hayan desempeñado en esta calidad durante, a lo menos, 5 años anteriores a la publicación del DFL.</a:t>
            </a: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500" dirty="0">
                <a:solidFill>
                  <a:srgbClr val="0070C0"/>
                </a:solidFill>
                <a:latin typeface="Candara" panose="020E0502030303020204" pitchFamily="34" charset="0"/>
                <a:ea typeface="+mn-ea"/>
              </a:rPr>
              <a:t>Estará inhabilitado para participar quien:</a:t>
            </a: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CL" sz="1500" dirty="0">
                <a:solidFill>
                  <a:srgbClr val="0070C0"/>
                </a:solidFill>
                <a:latin typeface="Candara" panose="020E0502030303020204" pitchFamily="34" charset="0"/>
                <a:ea typeface="+mn-ea"/>
              </a:rPr>
              <a:t>No haya sido calificado en lista 1 o 2 en el período inmediatamente anterior.</a:t>
            </a: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CL" sz="1500" dirty="0">
                <a:solidFill>
                  <a:srgbClr val="0070C0"/>
                </a:solidFill>
                <a:latin typeface="Candara" panose="020E0502030303020204" pitchFamily="34" charset="0"/>
                <a:ea typeface="+mn-ea"/>
              </a:rPr>
              <a:t>Registre medida disciplinaria de</a:t>
            </a:r>
            <a:r>
              <a:rPr lang="es-CL" sz="1500" b="1" dirty="0">
                <a:solidFill>
                  <a:srgbClr val="0070C0"/>
                </a:solidFill>
                <a:latin typeface="Candara" panose="020E0502030303020204" pitchFamily="34" charset="0"/>
                <a:ea typeface="+mn-ea"/>
              </a:rPr>
              <a:t> censura</a:t>
            </a:r>
            <a:r>
              <a:rPr lang="es-CL" sz="1500" dirty="0">
                <a:solidFill>
                  <a:srgbClr val="0070C0"/>
                </a:solidFill>
                <a:latin typeface="Candara" panose="020E0502030303020204" pitchFamily="34" charset="0"/>
                <a:ea typeface="+mn-ea"/>
              </a:rPr>
              <a:t>, más de una vez, o </a:t>
            </a:r>
            <a:r>
              <a:rPr lang="es-CL" sz="1500" b="1" dirty="0">
                <a:solidFill>
                  <a:srgbClr val="0070C0"/>
                </a:solidFill>
                <a:latin typeface="Candara" panose="020E0502030303020204" pitchFamily="34" charset="0"/>
                <a:ea typeface="+mn-ea"/>
              </a:rPr>
              <a:t>de multa</a:t>
            </a:r>
            <a:r>
              <a:rPr lang="es-CL" sz="1500" dirty="0">
                <a:solidFill>
                  <a:srgbClr val="0070C0"/>
                </a:solidFill>
                <a:latin typeface="Candara" panose="020E0502030303020204" pitchFamily="34" charset="0"/>
                <a:ea typeface="+mn-ea"/>
              </a:rPr>
              <a:t>, en los últimos doce meses anteriores a la Resolución de convocatoria del concurso.</a:t>
            </a:r>
          </a:p>
        </p:txBody>
      </p:sp>
      <p:sp>
        <p:nvSpPr>
          <p:cNvPr id="24" name="11 Rectángulo">
            <a:extLst>
              <a:ext uri="{FF2B5EF4-FFF2-40B4-BE49-F238E27FC236}">
                <a16:creationId xmlns:a16="http://schemas.microsoft.com/office/drawing/2014/main" xmlns="" id="{7C59DF92-C6C6-4C20-A946-A6B5B8AA4795}"/>
              </a:ext>
            </a:extLst>
          </p:cNvPr>
          <p:cNvSpPr/>
          <p:nvPr/>
        </p:nvSpPr>
        <p:spPr>
          <a:xfrm>
            <a:off x="442434" y="4552590"/>
            <a:ext cx="2302443" cy="81449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dirty="0">
                <a:solidFill>
                  <a:prstClr val="white"/>
                </a:solidFill>
              </a:rPr>
              <a:t>¿PASOS A REALIZAR?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25" name="9 CuadroTexto">
            <a:extLst>
              <a:ext uri="{FF2B5EF4-FFF2-40B4-BE49-F238E27FC236}">
                <a16:creationId xmlns:a16="http://schemas.microsoft.com/office/drawing/2014/main" xmlns="" id="{2A292C17-BE5F-41EF-A556-B1D6D0B815F1}"/>
              </a:ext>
            </a:extLst>
          </p:cNvPr>
          <p:cNvSpPr txBox="1"/>
          <p:nvPr/>
        </p:nvSpPr>
        <p:spPr>
          <a:xfrm>
            <a:off x="3297420" y="4005064"/>
            <a:ext cx="5529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500" dirty="0">
                <a:solidFill>
                  <a:srgbClr val="C00000"/>
                </a:solidFill>
                <a:latin typeface="Candara" panose="020E0502030303020204" pitchFamily="34" charset="0"/>
                <a:ea typeface="+mn-ea"/>
              </a:rPr>
              <a:t>Subsecretaría Redes dicta bases generales</a:t>
            </a:r>
            <a:endParaRPr lang="es-ES_tradnl" sz="1500" b="1" dirty="0">
              <a:solidFill>
                <a:srgbClr val="C00000"/>
              </a:solidFill>
              <a:latin typeface="Candara" panose="020E0502030303020204" pitchFamily="34" charset="0"/>
              <a:ea typeface="+mn-ea"/>
            </a:endParaRP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500" dirty="0">
                <a:solidFill>
                  <a:srgbClr val="C00000"/>
                </a:solidFill>
                <a:latin typeface="Candara" panose="020E0502030303020204" pitchFamily="34" charset="0"/>
                <a:ea typeface="+mn-ea"/>
              </a:rPr>
              <a:t>Se constituye Comité de Selección</a:t>
            </a: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500" dirty="0">
                <a:solidFill>
                  <a:srgbClr val="C00000"/>
                </a:solidFill>
                <a:latin typeface="Candara" panose="020E0502030303020204" pitchFamily="34" charset="0"/>
                <a:ea typeface="+mn-ea"/>
              </a:rPr>
              <a:t>Llamado a Concurso Interno</a:t>
            </a: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500" dirty="0">
                <a:solidFill>
                  <a:srgbClr val="C00000"/>
                </a:solidFill>
                <a:latin typeface="Candara" panose="020E0502030303020204" pitchFamily="34" charset="0"/>
              </a:rPr>
              <a:t>Postulación y presentación de antecedentes</a:t>
            </a: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500" dirty="0">
                <a:solidFill>
                  <a:srgbClr val="C00000"/>
                </a:solidFill>
                <a:latin typeface="Candara" panose="020E0502030303020204" pitchFamily="34" charset="0"/>
              </a:rPr>
              <a:t>Evaluación de Antecedentes</a:t>
            </a: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500" dirty="0">
                <a:solidFill>
                  <a:srgbClr val="C00000"/>
                </a:solidFill>
                <a:latin typeface="Candara" panose="020E0502030303020204" pitchFamily="34" charset="0"/>
              </a:rPr>
              <a:t>Ordenamiento por Puntaje</a:t>
            </a: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500" b="1" dirty="0">
                <a:solidFill>
                  <a:srgbClr val="C00000"/>
                </a:solidFill>
                <a:latin typeface="Candara" panose="020E0502030303020204" pitchFamily="34" charset="0"/>
              </a:rPr>
              <a:t>Ofrecimiento de Cargo</a:t>
            </a: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500" dirty="0">
                <a:solidFill>
                  <a:srgbClr val="C00000"/>
                </a:solidFill>
                <a:latin typeface="Candara" panose="020E0502030303020204" pitchFamily="34" charset="0"/>
              </a:rPr>
              <a:t>Encasillamiento</a:t>
            </a:r>
            <a:endParaRPr lang="es-ES_tradnl" sz="1500" dirty="0">
              <a:solidFill>
                <a:srgbClr val="C00000"/>
              </a:solidFill>
              <a:latin typeface="Candara" panose="020E0502030303020204" pitchFamily="34" charset="0"/>
              <a:ea typeface="+mn-ea"/>
            </a:endParaRPr>
          </a:p>
        </p:txBody>
      </p:sp>
      <p:sp>
        <p:nvSpPr>
          <p:cNvPr id="26" name="10 Cerrar llave">
            <a:extLst>
              <a:ext uri="{FF2B5EF4-FFF2-40B4-BE49-F238E27FC236}">
                <a16:creationId xmlns:a16="http://schemas.microsoft.com/office/drawing/2014/main" xmlns="" id="{9E10FEAB-2A15-42B0-9EEA-F478529D04DC}"/>
              </a:ext>
            </a:extLst>
          </p:cNvPr>
          <p:cNvSpPr/>
          <p:nvPr/>
        </p:nvSpPr>
        <p:spPr>
          <a:xfrm>
            <a:off x="2910255" y="4581128"/>
            <a:ext cx="216024" cy="792088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30" name="12 Rectángulo">
            <a:extLst>
              <a:ext uri="{FF2B5EF4-FFF2-40B4-BE49-F238E27FC236}">
                <a16:creationId xmlns:a16="http://schemas.microsoft.com/office/drawing/2014/main" xmlns="" id="{4A0B08BF-2ABE-4D91-B52F-CAB3C4C0A1E8}"/>
              </a:ext>
            </a:extLst>
          </p:cNvPr>
          <p:cNvSpPr/>
          <p:nvPr/>
        </p:nvSpPr>
        <p:spPr>
          <a:xfrm>
            <a:off x="687111" y="5851637"/>
            <a:ext cx="2405617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dirty="0">
                <a:solidFill>
                  <a:prstClr val="white"/>
                </a:solidFill>
              </a:rPr>
              <a:t>¿VIGENCIA?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31" name="10 Cerrar llave">
            <a:extLst>
              <a:ext uri="{FF2B5EF4-FFF2-40B4-BE49-F238E27FC236}">
                <a16:creationId xmlns:a16="http://schemas.microsoft.com/office/drawing/2014/main" xmlns="" id="{9E10FEAB-2A15-42B0-9EEA-F478529D04DC}"/>
              </a:ext>
            </a:extLst>
          </p:cNvPr>
          <p:cNvSpPr/>
          <p:nvPr/>
        </p:nvSpPr>
        <p:spPr>
          <a:xfrm>
            <a:off x="3360618" y="5877272"/>
            <a:ext cx="216024" cy="792088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32" name="17 CuadroTexto">
            <a:extLst>
              <a:ext uri="{FF2B5EF4-FFF2-40B4-BE49-F238E27FC236}">
                <a16:creationId xmlns:a16="http://schemas.microsoft.com/office/drawing/2014/main" xmlns="" id="{BAFC90BF-3212-4D87-A7AD-0AA5DC945019}"/>
              </a:ext>
            </a:extLst>
          </p:cNvPr>
          <p:cNvSpPr txBox="1"/>
          <p:nvPr/>
        </p:nvSpPr>
        <p:spPr>
          <a:xfrm>
            <a:off x="3762285" y="6078404"/>
            <a:ext cx="5064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500" dirty="0">
                <a:solidFill>
                  <a:srgbClr val="9BBB59">
                    <a:lumMod val="50000"/>
                  </a:srgbClr>
                </a:solidFill>
                <a:latin typeface="Candara" panose="020E0502030303020204" pitchFamily="34" charset="0"/>
                <a:ea typeface="+mn-ea"/>
              </a:rPr>
              <a:t>Desde la total tramitación del acto administrativo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121311" y="1443158"/>
            <a:ext cx="7552517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CL" b="1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PLANTA DE PROFESIONALES, TÉCNICOS, ADMINISTRATIVOS Y AUXILIARES</a:t>
            </a:r>
          </a:p>
        </p:txBody>
      </p:sp>
      <p:cxnSp>
        <p:nvCxnSpPr>
          <p:cNvPr id="34" name="Conector recto 33"/>
          <p:cNvCxnSpPr/>
          <p:nvPr/>
        </p:nvCxnSpPr>
        <p:spPr>
          <a:xfrm>
            <a:off x="276674" y="1412776"/>
            <a:ext cx="7241791" cy="3038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276675" y="1854114"/>
            <a:ext cx="7241790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0342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6548"/>
          <a:stretch/>
        </p:blipFill>
        <p:spPr>
          <a:xfrm>
            <a:off x="28564" y="2580211"/>
            <a:ext cx="8748464" cy="3474324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xmlns="" id="{00903C7A-3218-420A-AA2B-42520770351D}"/>
              </a:ext>
            </a:extLst>
          </p:cNvPr>
          <p:cNvSpPr txBox="1">
            <a:spLocks/>
          </p:cNvSpPr>
          <p:nvPr/>
        </p:nvSpPr>
        <p:spPr>
          <a:xfrm>
            <a:off x="0" y="404664"/>
            <a:ext cx="9144000" cy="741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800" b="1" dirty="0">
                <a:solidFill>
                  <a:schemeClr val="accent1"/>
                </a:solidFill>
                <a:latin typeface="Candara" panose="020E0502030303020204" pitchFamily="34" charset="0"/>
              </a:rPr>
              <a:t>DISPOBILIDAD DE CARGOS PARA ETAPAS DEL ENCASILLAMIENTO</a:t>
            </a:r>
            <a:endParaRPr lang="es-CL" sz="1800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305038" y="2070562"/>
            <a:ext cx="3618889" cy="5221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Dotación efectiva Titular al 30/04/2017 (provista)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4283968" y="2072438"/>
            <a:ext cx="2376264" cy="52721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Dotación efectiva al 31/08/2017 (provista)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6844996" y="2079342"/>
            <a:ext cx="2079848" cy="51340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Cargos vacantes (Etapa 2 y 3).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996" y="160658"/>
            <a:ext cx="1292528" cy="125608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2" y="702363"/>
            <a:ext cx="1145237" cy="1237492"/>
          </a:xfrm>
          <a:prstGeom prst="rect">
            <a:avLst/>
          </a:prstGeom>
        </p:spPr>
      </p:pic>
      <p:sp>
        <p:nvSpPr>
          <p:cNvPr id="12" name="Rectángulo: esquinas redondeadas 4">
            <a:extLst>
              <a:ext uri="{FF2B5EF4-FFF2-40B4-BE49-F238E27FC236}">
                <a16:creationId xmlns:a16="http://schemas.microsoft.com/office/drawing/2014/main" xmlns="" id="{106B9A03-624A-45EB-A81B-6D90933BA24F}"/>
              </a:ext>
            </a:extLst>
          </p:cNvPr>
          <p:cNvSpPr txBox="1"/>
          <p:nvPr/>
        </p:nvSpPr>
        <p:spPr>
          <a:xfrm>
            <a:off x="2415913" y="6491451"/>
            <a:ext cx="5396447" cy="3665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marL="0" lvl="1" algn="ctr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1500" b="1" i="1" dirty="0" smtClean="0"/>
              <a:t>NOTA: Se adjunta archivo Excel con datos por Servicio de Salud</a:t>
            </a:r>
            <a:r>
              <a:rPr lang="es-ES" sz="1500" b="1" i="1" kern="1200" dirty="0" smtClean="0"/>
              <a:t>.</a:t>
            </a:r>
            <a:endParaRPr lang="es-ES" sz="1500" b="1" i="1" kern="1200" dirty="0"/>
          </a:p>
        </p:txBody>
      </p:sp>
    </p:spTree>
    <p:extLst>
      <p:ext uri="{BB962C8B-B14F-4D97-AF65-F5344CB8AC3E}">
        <p14:creationId xmlns:p14="http://schemas.microsoft.com/office/powerpoint/2010/main" val="30887237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ector recto 17"/>
          <p:cNvCxnSpPr/>
          <p:nvPr/>
        </p:nvCxnSpPr>
        <p:spPr>
          <a:xfrm>
            <a:off x="789921" y="1988840"/>
            <a:ext cx="759251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789921" y="2996952"/>
            <a:ext cx="759251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591921" y="2156591"/>
            <a:ext cx="7790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EJERCICIO PRACTICO</a:t>
            </a: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2"/>
          <a:srcRect l="4281" b="5587"/>
          <a:stretch/>
        </p:blipFill>
        <p:spPr>
          <a:xfrm>
            <a:off x="5868144" y="3269156"/>
            <a:ext cx="4118635" cy="291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84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xmlns="" id="{E75C51AE-5195-4D16-BD90-8EDACB4FEF87}"/>
              </a:ext>
            </a:extLst>
          </p:cNvPr>
          <p:cNvSpPr txBox="1">
            <a:spLocks/>
          </p:cNvSpPr>
          <p:nvPr/>
        </p:nvSpPr>
        <p:spPr>
          <a:xfrm>
            <a:off x="-11195" y="95407"/>
            <a:ext cx="9144000" cy="5829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Art. 1: 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Fija la Planta de Personal de los Servicios de Salud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F5574D3-12E3-467D-B6E1-2529F78F0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159206"/>
            <a:ext cx="5251508" cy="5528954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223591E6-9C89-42C6-9FF4-46B058A9F6B1}"/>
              </a:ext>
            </a:extLst>
          </p:cNvPr>
          <p:cNvSpPr/>
          <p:nvPr/>
        </p:nvSpPr>
        <p:spPr>
          <a:xfrm>
            <a:off x="3287692" y="724971"/>
            <a:ext cx="2736304" cy="3371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PLANTA DIRECTIVA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B457C9CB-8F53-4918-9196-E8DF98B7B676}"/>
              </a:ext>
            </a:extLst>
          </p:cNvPr>
          <p:cNvSpPr/>
          <p:nvPr/>
        </p:nvSpPr>
        <p:spPr>
          <a:xfrm>
            <a:off x="2292908" y="1585298"/>
            <a:ext cx="2491668" cy="18751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xmlns="" id="{53774A08-99B9-4DBF-82E6-91B465C041BC}"/>
              </a:ext>
            </a:extLst>
          </p:cNvPr>
          <p:cNvCxnSpPr>
            <a:cxnSpLocks/>
          </p:cNvCxnSpPr>
          <p:nvPr/>
        </p:nvCxnSpPr>
        <p:spPr>
          <a:xfrm>
            <a:off x="4788024" y="1690489"/>
            <a:ext cx="28133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2B549E7C-469F-427F-9F1B-D2916F4459FB}"/>
              </a:ext>
            </a:extLst>
          </p:cNvPr>
          <p:cNvSpPr/>
          <p:nvPr/>
        </p:nvSpPr>
        <p:spPr>
          <a:xfrm>
            <a:off x="7608448" y="764704"/>
            <a:ext cx="1356040" cy="2299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incorporan nuevos cargos de ADP según el DFL N°9/2017 del Ministerio de Hacienda (21 Cargos para 7 Servicios de Salud)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xmlns="" id="{9CB28EDD-385C-4557-9BBE-6A79D90A8051}"/>
              </a:ext>
            </a:extLst>
          </p:cNvPr>
          <p:cNvSpPr/>
          <p:nvPr/>
        </p:nvSpPr>
        <p:spPr>
          <a:xfrm>
            <a:off x="2093159" y="1585298"/>
            <a:ext cx="199749" cy="483357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xmlns="" id="{F34B5AF3-A937-493E-9E31-E95D90AF1AFB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1547665" y="4002086"/>
            <a:ext cx="54549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5BE0D9DA-5944-49A2-A6E1-3F07B60CC61E}"/>
              </a:ext>
            </a:extLst>
          </p:cNvPr>
          <p:cNvSpPr/>
          <p:nvPr/>
        </p:nvSpPr>
        <p:spPr>
          <a:xfrm>
            <a:off x="220939" y="3033652"/>
            <a:ext cx="1274237" cy="1907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reorganizan  los numerales 1.3 al 1.5 de acuerdo al tipo de provisión y disponibilidad de cargos. 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xmlns="" id="{CAC8EF97-3662-4525-9813-EB02B07BC907}"/>
              </a:ext>
            </a:extLst>
          </p:cNvPr>
          <p:cNvSpPr/>
          <p:nvPr/>
        </p:nvSpPr>
        <p:spPr>
          <a:xfrm>
            <a:off x="5868144" y="6339368"/>
            <a:ext cx="1257137" cy="15901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xmlns="" id="{CCAED0CB-B6E1-4B28-80D2-F44F78624BE0}"/>
              </a:ext>
            </a:extLst>
          </p:cNvPr>
          <p:cNvCxnSpPr>
            <a:cxnSpLocks/>
          </p:cNvCxnSpPr>
          <p:nvPr/>
        </p:nvCxnSpPr>
        <p:spPr>
          <a:xfrm>
            <a:off x="7125281" y="6410605"/>
            <a:ext cx="543063" cy="82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601FEA70-0BC1-451D-99F7-7294D1987AC8}"/>
              </a:ext>
            </a:extLst>
          </p:cNvPr>
          <p:cNvSpPr/>
          <p:nvPr/>
        </p:nvSpPr>
        <p:spPr>
          <a:xfrm>
            <a:off x="7668344" y="5080288"/>
            <a:ext cx="1302761" cy="1517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actualiza  el </a:t>
            </a:r>
            <a:r>
              <a:rPr lang="es-E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N°</a:t>
            </a:r>
            <a:r>
              <a:rPr lang="es-E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cargos,  según la aplicación de las  Leyes N°20.707 y N°20.209</a:t>
            </a:r>
          </a:p>
          <a:p>
            <a:pPr algn="ctr"/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5870752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-76162" y="-95410"/>
            <a:ext cx="9144000" cy="494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EJEMPLO Proceso de Encasillamiento</a:t>
            </a:r>
            <a:endParaRPr lang="es-CL" sz="2400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75" y="2821507"/>
            <a:ext cx="1037364" cy="100811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995" y="2827039"/>
            <a:ext cx="1008857" cy="1090125"/>
          </a:xfrm>
          <a:prstGeom prst="rect">
            <a:avLst/>
          </a:prstGeom>
        </p:spPr>
      </p:pic>
      <p:sp>
        <p:nvSpPr>
          <p:cNvPr id="30" name="Rectángulo 29"/>
          <p:cNvSpPr/>
          <p:nvPr/>
        </p:nvSpPr>
        <p:spPr>
          <a:xfrm>
            <a:off x="291607" y="452467"/>
            <a:ext cx="2414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b="1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PLANTA DE TÉCNICOS</a:t>
            </a:r>
          </a:p>
        </p:txBody>
      </p:sp>
      <p:cxnSp>
        <p:nvCxnSpPr>
          <p:cNvPr id="31" name="Conector recto 30"/>
          <p:cNvCxnSpPr/>
          <p:nvPr/>
        </p:nvCxnSpPr>
        <p:spPr>
          <a:xfrm>
            <a:off x="198951" y="416340"/>
            <a:ext cx="2695006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342470" y="821799"/>
            <a:ext cx="2695006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>
            <a:off x="535686" y="3827283"/>
            <a:ext cx="726624" cy="1038033"/>
            <a:chOff x="1" y="1465"/>
            <a:chExt cx="726624" cy="1038033"/>
          </a:xfrm>
        </p:grpSpPr>
        <p:sp>
          <p:nvSpPr>
            <p:cNvPr id="28" name="Cheurón 27"/>
            <p:cNvSpPr/>
            <p:nvPr/>
          </p:nvSpPr>
          <p:spPr>
            <a:xfrm rot="5400000">
              <a:off x="-155704" y="157170"/>
              <a:ext cx="1038033" cy="726623"/>
            </a:xfrm>
            <a:prstGeom prst="chevron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Cheurón 4"/>
            <p:cNvSpPr/>
            <p:nvPr/>
          </p:nvSpPr>
          <p:spPr>
            <a:xfrm>
              <a:off x="2" y="364777"/>
              <a:ext cx="726623" cy="311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kern="1200" dirty="0"/>
                <a:t>Etapa 1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1262309" y="3812480"/>
            <a:ext cx="2753424" cy="674721"/>
            <a:chOff x="726623" y="0"/>
            <a:chExt cx="2753424" cy="674721"/>
          </a:xfrm>
        </p:grpSpPr>
        <p:sp>
          <p:nvSpPr>
            <p:cNvPr id="26" name="Redondear rectángulo de esquina del mismo lado 25"/>
            <p:cNvSpPr/>
            <p:nvPr/>
          </p:nvSpPr>
          <p:spPr>
            <a:xfrm rot="5400000">
              <a:off x="1765974" y="-1039351"/>
              <a:ext cx="674721" cy="2753424"/>
            </a:xfrm>
            <a:prstGeom prst="round2Same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dondear rectángulo de esquina del mismo lado 6"/>
            <p:cNvSpPr/>
            <p:nvPr/>
          </p:nvSpPr>
          <p:spPr>
            <a:xfrm>
              <a:off x="726623" y="32937"/>
              <a:ext cx="2720487" cy="608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8890" rIns="8890" bIns="8890" numCol="1" spcCol="1270" anchor="ctr" anchorCtr="0">
              <a:noAutofit/>
            </a:bodyPr>
            <a:lstStyle/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sz="1400" kern="1200" dirty="0"/>
                <a:t>Se encasillan 470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528856" y="4675387"/>
            <a:ext cx="726624" cy="1038033"/>
            <a:chOff x="1" y="885139"/>
            <a:chExt cx="726624" cy="1038033"/>
          </a:xfrm>
        </p:grpSpPr>
        <p:sp>
          <p:nvSpPr>
            <p:cNvPr id="24" name="Cheurón 23"/>
            <p:cNvSpPr/>
            <p:nvPr/>
          </p:nvSpPr>
          <p:spPr>
            <a:xfrm rot="5400000">
              <a:off x="-155704" y="1040844"/>
              <a:ext cx="1038033" cy="726623"/>
            </a:xfrm>
            <a:prstGeom prst="chevron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heurón 8"/>
            <p:cNvSpPr/>
            <p:nvPr/>
          </p:nvSpPr>
          <p:spPr>
            <a:xfrm>
              <a:off x="2" y="1248451"/>
              <a:ext cx="726623" cy="311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kern="1200" dirty="0"/>
                <a:t>Etapa 2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245840" y="4637196"/>
            <a:ext cx="2753424" cy="674721"/>
            <a:chOff x="726623" y="885139"/>
            <a:chExt cx="2753424" cy="674721"/>
          </a:xfrm>
        </p:grpSpPr>
        <p:sp>
          <p:nvSpPr>
            <p:cNvPr id="22" name="Redondear rectángulo de esquina del mismo lado 21"/>
            <p:cNvSpPr/>
            <p:nvPr/>
          </p:nvSpPr>
          <p:spPr>
            <a:xfrm rot="5400000">
              <a:off x="1765974" y="-154212"/>
              <a:ext cx="674721" cy="2753424"/>
            </a:xfrm>
            <a:prstGeom prst="round2Same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dondear rectángulo de esquina del mismo lado 10"/>
            <p:cNvSpPr/>
            <p:nvPr/>
          </p:nvSpPr>
          <p:spPr>
            <a:xfrm>
              <a:off x="726623" y="918076"/>
              <a:ext cx="2720487" cy="608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8890" rIns="8890" bIns="8890" numCol="1" spcCol="1270" anchor="ctr" anchorCtr="0">
              <a:noAutofit/>
            </a:bodyPr>
            <a:lstStyle/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sz="1400" kern="1200" dirty="0"/>
                <a:t>Quedan 500 - 470 = 30 vacantes para este proceso. </a:t>
              </a:r>
            </a:p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sz="1400" kern="1200" dirty="0"/>
                <a:t>Se provisionan 20 cargos. 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528857" y="5559319"/>
            <a:ext cx="726624" cy="1038033"/>
            <a:chOff x="1" y="1768813"/>
            <a:chExt cx="726624" cy="1038033"/>
          </a:xfrm>
        </p:grpSpPr>
        <p:sp>
          <p:nvSpPr>
            <p:cNvPr id="19" name="Cheurón 18"/>
            <p:cNvSpPr/>
            <p:nvPr/>
          </p:nvSpPr>
          <p:spPr>
            <a:xfrm rot="5400000">
              <a:off x="-155704" y="1924518"/>
              <a:ext cx="1038033" cy="726623"/>
            </a:xfrm>
            <a:prstGeom prst="chevron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heurón 12"/>
            <p:cNvSpPr/>
            <p:nvPr/>
          </p:nvSpPr>
          <p:spPr>
            <a:xfrm>
              <a:off x="2" y="2132125"/>
              <a:ext cx="726623" cy="311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kern="1200" dirty="0"/>
                <a:t>Etapa 3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262309" y="5543726"/>
            <a:ext cx="2753424" cy="674721"/>
            <a:chOff x="726623" y="1768812"/>
            <a:chExt cx="2753424" cy="674721"/>
          </a:xfrm>
        </p:grpSpPr>
        <p:sp>
          <p:nvSpPr>
            <p:cNvPr id="17" name="Redondear rectángulo de esquina del mismo lado 16"/>
            <p:cNvSpPr/>
            <p:nvPr/>
          </p:nvSpPr>
          <p:spPr>
            <a:xfrm rot="5400000">
              <a:off x="1765974" y="729461"/>
              <a:ext cx="674721" cy="2753424"/>
            </a:xfrm>
            <a:prstGeom prst="round2Same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dondear rectángulo de esquina del mismo lado 14"/>
            <p:cNvSpPr/>
            <p:nvPr/>
          </p:nvSpPr>
          <p:spPr>
            <a:xfrm>
              <a:off x="726623" y="1801750"/>
              <a:ext cx="2720487" cy="608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8890" rIns="8890" bIns="8890" numCol="1" spcCol="1270" anchor="ctr" anchorCtr="0">
              <a:noAutofit/>
            </a:bodyPr>
            <a:lstStyle/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sz="1400" dirty="0"/>
                <a:t>30 -20 = Quedan 10 vacantes para el concurso interno de contratas y titulares.</a:t>
              </a:r>
              <a:endParaRPr lang="es-ES" sz="1400" kern="1200" dirty="0"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995" y="452468"/>
            <a:ext cx="4600932" cy="24410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3330957-FA5A-403C-9CCF-FECE176F6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97" y="927114"/>
            <a:ext cx="4025363" cy="1471508"/>
          </a:xfrm>
          <a:prstGeom prst="rect">
            <a:avLst/>
          </a:prstGeom>
        </p:spPr>
      </p:pic>
      <p:grpSp>
        <p:nvGrpSpPr>
          <p:cNvPr id="63" name="Grupo 62">
            <a:extLst>
              <a:ext uri="{FF2B5EF4-FFF2-40B4-BE49-F238E27FC236}">
                <a16:creationId xmlns:a16="http://schemas.microsoft.com/office/drawing/2014/main" xmlns="" id="{A8EF08B3-A746-4DDF-B4C4-EDA0F11C5308}"/>
              </a:ext>
            </a:extLst>
          </p:cNvPr>
          <p:cNvGrpSpPr/>
          <p:nvPr/>
        </p:nvGrpSpPr>
        <p:grpSpPr>
          <a:xfrm>
            <a:off x="4764361" y="3803843"/>
            <a:ext cx="726624" cy="1038033"/>
            <a:chOff x="1" y="1465"/>
            <a:chExt cx="726624" cy="1038033"/>
          </a:xfrm>
        </p:grpSpPr>
        <p:sp>
          <p:nvSpPr>
            <p:cNvPr id="64" name="Cheurón 27">
              <a:extLst>
                <a:ext uri="{FF2B5EF4-FFF2-40B4-BE49-F238E27FC236}">
                  <a16:creationId xmlns:a16="http://schemas.microsoft.com/office/drawing/2014/main" xmlns="" id="{406DE071-70FB-431D-ACAC-123D6BC997E2}"/>
                </a:ext>
              </a:extLst>
            </p:cNvPr>
            <p:cNvSpPr/>
            <p:nvPr/>
          </p:nvSpPr>
          <p:spPr>
            <a:xfrm rot="5400000">
              <a:off x="-155704" y="157170"/>
              <a:ext cx="1038033" cy="726623"/>
            </a:xfrm>
            <a:prstGeom prst="chevron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Cheurón 4">
              <a:extLst>
                <a:ext uri="{FF2B5EF4-FFF2-40B4-BE49-F238E27FC236}">
                  <a16:creationId xmlns:a16="http://schemas.microsoft.com/office/drawing/2014/main" xmlns="" id="{125B7842-60AB-4C12-B885-2D34F92222C7}"/>
                </a:ext>
              </a:extLst>
            </p:cNvPr>
            <p:cNvSpPr/>
            <p:nvPr/>
          </p:nvSpPr>
          <p:spPr>
            <a:xfrm>
              <a:off x="2" y="364777"/>
              <a:ext cx="726623" cy="311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kern="1200" dirty="0"/>
                <a:t>Etapa 1</a:t>
              </a:r>
            </a:p>
          </p:txBody>
        </p:sp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xmlns="" id="{D92F0939-326A-4C26-9BC4-9AAFF5FC2043}"/>
              </a:ext>
            </a:extLst>
          </p:cNvPr>
          <p:cNvGrpSpPr/>
          <p:nvPr/>
        </p:nvGrpSpPr>
        <p:grpSpPr>
          <a:xfrm>
            <a:off x="5490984" y="3789040"/>
            <a:ext cx="2753424" cy="674721"/>
            <a:chOff x="726623" y="0"/>
            <a:chExt cx="2753424" cy="674721"/>
          </a:xfrm>
        </p:grpSpPr>
        <p:sp>
          <p:nvSpPr>
            <p:cNvPr id="67" name="Redondear rectángulo de esquina del mismo lado 25">
              <a:extLst>
                <a:ext uri="{FF2B5EF4-FFF2-40B4-BE49-F238E27FC236}">
                  <a16:creationId xmlns:a16="http://schemas.microsoft.com/office/drawing/2014/main" xmlns="" id="{108E77B8-5E18-4675-B94E-117CFAAD059C}"/>
                </a:ext>
              </a:extLst>
            </p:cNvPr>
            <p:cNvSpPr/>
            <p:nvPr/>
          </p:nvSpPr>
          <p:spPr>
            <a:xfrm rot="5400000">
              <a:off x="1765974" y="-1039351"/>
              <a:ext cx="674721" cy="2753424"/>
            </a:xfrm>
            <a:prstGeom prst="round2Same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Redondear rectángulo de esquina del mismo lado 6">
              <a:extLst>
                <a:ext uri="{FF2B5EF4-FFF2-40B4-BE49-F238E27FC236}">
                  <a16:creationId xmlns:a16="http://schemas.microsoft.com/office/drawing/2014/main" xmlns="" id="{DF81C203-7F4D-417E-931B-EE2B0AA8DC5F}"/>
                </a:ext>
              </a:extLst>
            </p:cNvPr>
            <p:cNvSpPr/>
            <p:nvPr/>
          </p:nvSpPr>
          <p:spPr>
            <a:xfrm>
              <a:off x="726623" y="32937"/>
              <a:ext cx="2720487" cy="608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8890" rIns="8890" bIns="8890" numCol="1" spcCol="1270" anchor="ctr" anchorCtr="0">
              <a:noAutofit/>
            </a:bodyPr>
            <a:lstStyle/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</a:pPr>
              <a:r>
                <a:rPr lang="es-ES" sz="1400" dirty="0"/>
                <a:t>470 + 20 + 10 – 5  </a:t>
              </a:r>
              <a:r>
                <a:rPr lang="es-ES" sz="1400" dirty="0">
                  <a:sym typeface="Wingdings" panose="05000000000000000000" pitchFamily="2" charset="2"/>
                </a:rPr>
                <a:t>  </a:t>
              </a:r>
              <a:r>
                <a:rPr lang="es-ES" sz="1400" dirty="0"/>
                <a:t>495 se encasillan.</a:t>
              </a:r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xmlns="" id="{F04DD9D4-2557-489F-BA20-6EF9B942361A}"/>
              </a:ext>
            </a:extLst>
          </p:cNvPr>
          <p:cNvGrpSpPr/>
          <p:nvPr/>
        </p:nvGrpSpPr>
        <p:grpSpPr>
          <a:xfrm>
            <a:off x="4757531" y="4651947"/>
            <a:ext cx="726624" cy="1038033"/>
            <a:chOff x="1" y="885139"/>
            <a:chExt cx="726624" cy="1038033"/>
          </a:xfrm>
        </p:grpSpPr>
        <p:sp>
          <p:nvSpPr>
            <p:cNvPr id="70" name="Cheurón 23">
              <a:extLst>
                <a:ext uri="{FF2B5EF4-FFF2-40B4-BE49-F238E27FC236}">
                  <a16:creationId xmlns:a16="http://schemas.microsoft.com/office/drawing/2014/main" xmlns="" id="{E1874178-7C70-41BC-9E39-6573EB5EB071}"/>
                </a:ext>
              </a:extLst>
            </p:cNvPr>
            <p:cNvSpPr/>
            <p:nvPr/>
          </p:nvSpPr>
          <p:spPr>
            <a:xfrm rot="5400000">
              <a:off x="-155704" y="1040844"/>
              <a:ext cx="1038033" cy="726623"/>
            </a:xfrm>
            <a:prstGeom prst="chevron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Cheurón 8">
              <a:extLst>
                <a:ext uri="{FF2B5EF4-FFF2-40B4-BE49-F238E27FC236}">
                  <a16:creationId xmlns:a16="http://schemas.microsoft.com/office/drawing/2014/main" xmlns="" id="{D1C17CBA-3D4D-4CD2-828A-879D5FBDF167}"/>
                </a:ext>
              </a:extLst>
            </p:cNvPr>
            <p:cNvSpPr/>
            <p:nvPr/>
          </p:nvSpPr>
          <p:spPr>
            <a:xfrm>
              <a:off x="2" y="1248451"/>
              <a:ext cx="726623" cy="311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kern="1200" dirty="0"/>
                <a:t>Etapa 2</a:t>
              </a:r>
            </a:p>
          </p:txBody>
        </p:sp>
      </p:grpSp>
      <p:grpSp>
        <p:nvGrpSpPr>
          <p:cNvPr id="72" name="Grupo 71">
            <a:extLst>
              <a:ext uri="{FF2B5EF4-FFF2-40B4-BE49-F238E27FC236}">
                <a16:creationId xmlns:a16="http://schemas.microsoft.com/office/drawing/2014/main" xmlns="" id="{E88CA9FA-7A53-4E4C-A4A4-241AB0F1D17D}"/>
              </a:ext>
            </a:extLst>
          </p:cNvPr>
          <p:cNvGrpSpPr/>
          <p:nvPr/>
        </p:nvGrpSpPr>
        <p:grpSpPr>
          <a:xfrm>
            <a:off x="5474515" y="4613756"/>
            <a:ext cx="2753424" cy="674721"/>
            <a:chOff x="726623" y="885139"/>
            <a:chExt cx="2753424" cy="674721"/>
          </a:xfrm>
        </p:grpSpPr>
        <p:sp>
          <p:nvSpPr>
            <p:cNvPr id="73" name="Redondear rectángulo de esquina del mismo lado 21">
              <a:extLst>
                <a:ext uri="{FF2B5EF4-FFF2-40B4-BE49-F238E27FC236}">
                  <a16:creationId xmlns:a16="http://schemas.microsoft.com/office/drawing/2014/main" xmlns="" id="{44BAF3CA-92AD-4493-BD42-936EC9575BF7}"/>
                </a:ext>
              </a:extLst>
            </p:cNvPr>
            <p:cNvSpPr/>
            <p:nvPr/>
          </p:nvSpPr>
          <p:spPr>
            <a:xfrm rot="5400000">
              <a:off x="1765974" y="-154212"/>
              <a:ext cx="674721" cy="2753424"/>
            </a:xfrm>
            <a:prstGeom prst="round2Same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4" name="Redondear rectángulo de esquina del mismo lado 10">
              <a:extLst>
                <a:ext uri="{FF2B5EF4-FFF2-40B4-BE49-F238E27FC236}">
                  <a16:creationId xmlns:a16="http://schemas.microsoft.com/office/drawing/2014/main" xmlns="" id="{7ABCAD8B-FADA-423E-9511-4B784D81CCD8}"/>
                </a:ext>
              </a:extLst>
            </p:cNvPr>
            <p:cNvSpPr/>
            <p:nvPr/>
          </p:nvSpPr>
          <p:spPr>
            <a:xfrm>
              <a:off x="726623" y="918076"/>
              <a:ext cx="2720487" cy="608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8890" rIns="8890" bIns="8890" numCol="1" spcCol="1270" anchor="ctr" anchorCtr="0">
              <a:noAutofit/>
            </a:bodyPr>
            <a:lstStyle/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sz="1400" kern="1200" dirty="0"/>
                <a:t>Disponibles 600 – 495 = 105</a:t>
              </a:r>
            </a:p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sz="1400" dirty="0"/>
                <a:t>Se provisionan 85.</a:t>
              </a:r>
              <a:endParaRPr lang="es-ES" sz="1400" kern="1200" dirty="0"/>
            </a:p>
          </p:txBody>
        </p:sp>
      </p:grpSp>
      <p:grpSp>
        <p:nvGrpSpPr>
          <p:cNvPr id="75" name="Grupo 74">
            <a:extLst>
              <a:ext uri="{FF2B5EF4-FFF2-40B4-BE49-F238E27FC236}">
                <a16:creationId xmlns:a16="http://schemas.microsoft.com/office/drawing/2014/main" xmlns="" id="{E972070D-1853-4C35-8E32-50BCE8A0171C}"/>
              </a:ext>
            </a:extLst>
          </p:cNvPr>
          <p:cNvGrpSpPr/>
          <p:nvPr/>
        </p:nvGrpSpPr>
        <p:grpSpPr>
          <a:xfrm>
            <a:off x="4757532" y="5535879"/>
            <a:ext cx="726624" cy="1038033"/>
            <a:chOff x="1" y="1768813"/>
            <a:chExt cx="726624" cy="1038033"/>
          </a:xfrm>
        </p:grpSpPr>
        <p:sp>
          <p:nvSpPr>
            <p:cNvPr id="76" name="Cheurón 18">
              <a:extLst>
                <a:ext uri="{FF2B5EF4-FFF2-40B4-BE49-F238E27FC236}">
                  <a16:creationId xmlns:a16="http://schemas.microsoft.com/office/drawing/2014/main" xmlns="" id="{38AEAC19-BBD0-4135-9471-688C9E066702}"/>
                </a:ext>
              </a:extLst>
            </p:cNvPr>
            <p:cNvSpPr/>
            <p:nvPr/>
          </p:nvSpPr>
          <p:spPr>
            <a:xfrm rot="5400000">
              <a:off x="-155704" y="1924518"/>
              <a:ext cx="1038033" cy="726623"/>
            </a:xfrm>
            <a:prstGeom prst="chevron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Cheurón 12">
              <a:extLst>
                <a:ext uri="{FF2B5EF4-FFF2-40B4-BE49-F238E27FC236}">
                  <a16:creationId xmlns:a16="http://schemas.microsoft.com/office/drawing/2014/main" xmlns="" id="{22E67E22-1BCD-4D1B-9812-BB90E86220E9}"/>
                </a:ext>
              </a:extLst>
            </p:cNvPr>
            <p:cNvSpPr/>
            <p:nvPr/>
          </p:nvSpPr>
          <p:spPr>
            <a:xfrm>
              <a:off x="2" y="2132125"/>
              <a:ext cx="726623" cy="311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kern="1200" dirty="0"/>
                <a:t>Etapa 3</a:t>
              </a:r>
            </a:p>
          </p:txBody>
        </p:sp>
      </p:grpSp>
      <p:grpSp>
        <p:nvGrpSpPr>
          <p:cNvPr id="78" name="Grupo 77">
            <a:extLst>
              <a:ext uri="{FF2B5EF4-FFF2-40B4-BE49-F238E27FC236}">
                <a16:creationId xmlns:a16="http://schemas.microsoft.com/office/drawing/2014/main" xmlns="" id="{B18F5259-4E68-40B6-A145-696F6073FD11}"/>
              </a:ext>
            </a:extLst>
          </p:cNvPr>
          <p:cNvGrpSpPr/>
          <p:nvPr/>
        </p:nvGrpSpPr>
        <p:grpSpPr>
          <a:xfrm>
            <a:off x="5490984" y="5520286"/>
            <a:ext cx="2753424" cy="674721"/>
            <a:chOff x="726623" y="1768812"/>
            <a:chExt cx="2753424" cy="674721"/>
          </a:xfrm>
        </p:grpSpPr>
        <p:sp>
          <p:nvSpPr>
            <p:cNvPr id="79" name="Redondear rectángulo de esquina del mismo lado 16">
              <a:extLst>
                <a:ext uri="{FF2B5EF4-FFF2-40B4-BE49-F238E27FC236}">
                  <a16:creationId xmlns:a16="http://schemas.microsoft.com/office/drawing/2014/main" xmlns="" id="{AD0FD9F0-8665-4B24-B71A-C25128F70C86}"/>
                </a:ext>
              </a:extLst>
            </p:cNvPr>
            <p:cNvSpPr/>
            <p:nvPr/>
          </p:nvSpPr>
          <p:spPr>
            <a:xfrm rot="5400000">
              <a:off x="1765974" y="729461"/>
              <a:ext cx="674721" cy="2753424"/>
            </a:xfrm>
            <a:prstGeom prst="round2Same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0" name="Redondear rectángulo de esquina del mismo lado 14">
              <a:extLst>
                <a:ext uri="{FF2B5EF4-FFF2-40B4-BE49-F238E27FC236}">
                  <a16:creationId xmlns:a16="http://schemas.microsoft.com/office/drawing/2014/main" xmlns="" id="{AC850207-F396-41B2-9862-D8ABFD20B28B}"/>
                </a:ext>
              </a:extLst>
            </p:cNvPr>
            <p:cNvSpPr/>
            <p:nvPr/>
          </p:nvSpPr>
          <p:spPr>
            <a:xfrm>
              <a:off x="726623" y="1801750"/>
              <a:ext cx="2720487" cy="608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8890" rIns="8890" bIns="8890" numCol="1" spcCol="1270" anchor="ctr" anchorCtr="0">
              <a:noAutofit/>
            </a:bodyPr>
            <a:lstStyle/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</a:pPr>
              <a:r>
                <a:rPr lang="es-ES" sz="1400" dirty="0"/>
                <a:t>105 – 85 = Quedan 20 vacantes para el concurso interno de contratas y titulares.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49474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4" descr="14_MSAL_TXCH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2513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89697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7ED725BB-5ACD-4E16-9787-0216A2CD2594}"/>
              </a:ext>
            </a:extLst>
          </p:cNvPr>
          <p:cNvSpPr txBox="1">
            <a:spLocks/>
          </p:cNvSpPr>
          <p:nvPr/>
        </p:nvSpPr>
        <p:spPr>
          <a:xfrm>
            <a:off x="-11195" y="95406"/>
            <a:ext cx="9144000" cy="741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Art. 2: 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Establece requisitos para el ingreso y promoción de las plantas y cargos.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A9F8E335-EB17-4B35-BA15-2A42B11141A5}"/>
              </a:ext>
            </a:extLst>
          </p:cNvPr>
          <p:cNvSpPr/>
          <p:nvPr/>
        </p:nvSpPr>
        <p:spPr>
          <a:xfrm>
            <a:off x="452949" y="1052736"/>
            <a:ext cx="7992888" cy="6080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PLANTA DE DIRECTIVOS DE CARRERA SUJETOS AL ART.8° JEFE DE DEPARTAMENTO Y DIRECTIVOS DE IGUAL NIVEL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4DA62344-8A0D-4CB7-88E1-341E01DD065D}"/>
              </a:ext>
            </a:extLst>
          </p:cNvPr>
          <p:cNvSpPr/>
          <p:nvPr/>
        </p:nvSpPr>
        <p:spPr>
          <a:xfrm rot="16200000">
            <a:off x="171863" y="2436932"/>
            <a:ext cx="1377512" cy="35409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ACTUAL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D2EE5DC-6B9B-46B0-ADC7-8C8A6D30D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34" t="29786" r="57573" b="46552"/>
          <a:stretch/>
        </p:blipFill>
        <p:spPr>
          <a:xfrm>
            <a:off x="1187624" y="1680574"/>
            <a:ext cx="3888432" cy="175778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8835456C-759A-4DAB-984B-8B7619E5AB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27" t="48633" r="54475" b="29408"/>
          <a:stretch/>
        </p:blipFill>
        <p:spPr>
          <a:xfrm>
            <a:off x="1640385" y="3573016"/>
            <a:ext cx="7069978" cy="280831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1AC59803-D1E6-47C2-B72E-2B7D331A8CB0}"/>
              </a:ext>
            </a:extLst>
          </p:cNvPr>
          <p:cNvSpPr/>
          <p:nvPr/>
        </p:nvSpPr>
        <p:spPr>
          <a:xfrm rot="16200000">
            <a:off x="44174" y="4785117"/>
            <a:ext cx="2736305" cy="4561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FUTURA</a:t>
            </a:r>
          </a:p>
        </p:txBody>
      </p:sp>
    </p:spTree>
    <p:extLst>
      <p:ext uri="{BB962C8B-B14F-4D97-AF65-F5344CB8AC3E}">
        <p14:creationId xmlns:p14="http://schemas.microsoft.com/office/powerpoint/2010/main" val="199136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CD9BA018-BE65-47F2-B5BE-80EF6ADC9D0B}"/>
              </a:ext>
            </a:extLst>
          </p:cNvPr>
          <p:cNvSpPr/>
          <p:nvPr/>
        </p:nvSpPr>
        <p:spPr>
          <a:xfrm rot="16200000">
            <a:off x="143528" y="4884253"/>
            <a:ext cx="2808269" cy="3887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FUTURA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2E2421C7-F957-474E-A920-47A2C67D1E2A}"/>
              </a:ext>
            </a:extLst>
          </p:cNvPr>
          <p:cNvSpPr/>
          <p:nvPr/>
        </p:nvSpPr>
        <p:spPr>
          <a:xfrm rot="16200000">
            <a:off x="-393651" y="2072852"/>
            <a:ext cx="2304256" cy="38875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ACTUAL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969A860E-3352-43F1-A795-14B5CFEA60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8" t="34395" r="16926" b="8001"/>
          <a:stretch/>
        </p:blipFill>
        <p:spPr>
          <a:xfrm>
            <a:off x="1742042" y="3674498"/>
            <a:ext cx="7090154" cy="2808269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6AC4C718-1671-4B18-A9B6-2C41ECDA399A}"/>
              </a:ext>
            </a:extLst>
          </p:cNvPr>
          <p:cNvSpPr/>
          <p:nvPr/>
        </p:nvSpPr>
        <p:spPr>
          <a:xfrm>
            <a:off x="407260" y="231280"/>
            <a:ext cx="8557228" cy="6286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/>
              <a:t>PLANTA DE DIRECTIVOS DE CARRERA SUJETOS AL ART.8° E.A., que se pueden remunerar y desempeñar, indistintamente, bajo el régimen del Decreto Ley Nº249, de 1973 o de la Ley Nº19.664</a:t>
            </a:r>
          </a:p>
        </p:txBody>
      </p:sp>
      <p:sp>
        <p:nvSpPr>
          <p:cNvPr id="18" name="Bocadillo: rectángulo con esquinas redondeadas 17">
            <a:extLst>
              <a:ext uri="{FF2B5EF4-FFF2-40B4-BE49-F238E27FC236}">
                <a16:creationId xmlns:a16="http://schemas.microsoft.com/office/drawing/2014/main" xmlns="" id="{EE0E93F8-38F9-47C6-AEAD-DE437EE911CC}"/>
              </a:ext>
            </a:extLst>
          </p:cNvPr>
          <p:cNvSpPr/>
          <p:nvPr/>
        </p:nvSpPr>
        <p:spPr>
          <a:xfrm>
            <a:off x="6084168" y="971086"/>
            <a:ext cx="1584176" cy="1665826"/>
          </a:xfrm>
          <a:prstGeom prst="wedgeRoundRectCallout">
            <a:avLst>
              <a:gd name="adj1" fmla="val -79773"/>
              <a:gd name="adj2" fmla="val 2541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100" dirty="0"/>
              <a:t>Directivos cuyos cargos se encuentren en la situación señalada en el inciso tercero del artículo 1° de la ley N°20.707, continuarán afectos a dicha norma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CEE40FA-0B87-4AA4-866F-438A8F7E7D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87" t="22000" r="23403" b="13601"/>
          <a:stretch/>
        </p:blipFill>
        <p:spPr>
          <a:xfrm>
            <a:off x="1043608" y="1007090"/>
            <a:ext cx="454746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85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644DC02-81FF-4404-BB56-3B9E2AD8F8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760" t="38592" r="7998" b="25492"/>
          <a:stretch/>
        </p:blipFill>
        <p:spPr>
          <a:xfrm>
            <a:off x="700284" y="3078573"/>
            <a:ext cx="6608020" cy="358578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CD9BA018-BE65-47F2-B5BE-80EF6ADC9D0B}"/>
              </a:ext>
            </a:extLst>
          </p:cNvPr>
          <p:cNvSpPr/>
          <p:nvPr/>
        </p:nvSpPr>
        <p:spPr>
          <a:xfrm rot="16200000">
            <a:off x="-1203941" y="4693127"/>
            <a:ext cx="3376402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FUTURA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2E2421C7-F957-474E-A920-47A2C67D1E2A}"/>
              </a:ext>
            </a:extLst>
          </p:cNvPr>
          <p:cNvSpPr/>
          <p:nvPr/>
        </p:nvSpPr>
        <p:spPr>
          <a:xfrm rot="16200000">
            <a:off x="2668505" y="1743430"/>
            <a:ext cx="2016226" cy="36238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ACTUAL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43BD8875-AF72-45FF-851C-E0B92889892D}"/>
              </a:ext>
            </a:extLst>
          </p:cNvPr>
          <p:cNvSpPr/>
          <p:nvPr/>
        </p:nvSpPr>
        <p:spPr>
          <a:xfrm>
            <a:off x="1505422" y="262228"/>
            <a:ext cx="6120680" cy="4320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PLANTA DE DIRECTIVOS DE CARRERA</a:t>
            </a:r>
          </a:p>
        </p:txBody>
      </p:sp>
      <p:sp>
        <p:nvSpPr>
          <p:cNvPr id="6" name="Bocadillo: rectángulo con esquinas redondeadas 5">
            <a:extLst>
              <a:ext uri="{FF2B5EF4-FFF2-40B4-BE49-F238E27FC236}">
                <a16:creationId xmlns:a16="http://schemas.microsoft.com/office/drawing/2014/main" xmlns="" id="{594504DF-8660-4B7E-BC0A-E68DC7FFDA8A}"/>
              </a:ext>
            </a:extLst>
          </p:cNvPr>
          <p:cNvSpPr/>
          <p:nvPr/>
        </p:nvSpPr>
        <p:spPr>
          <a:xfrm>
            <a:off x="7626102" y="4581128"/>
            <a:ext cx="1482402" cy="2016224"/>
          </a:xfrm>
          <a:prstGeom prst="wedgeRoundRectCallout">
            <a:avLst>
              <a:gd name="adj1" fmla="val -75226"/>
              <a:gd name="adj2" fmla="val 2421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50" b="1" dirty="0"/>
              <a:t>Aplica Ley N° 20.209. </a:t>
            </a:r>
            <a:r>
              <a:rPr lang="es-ES" sz="1050" dirty="0"/>
              <a:t>En el caso de los cargos de Directivos de Carrera grado 17° que queden vacantes, por cualquier causa, pasarán a integrar, por el solo ministerio de la ley, la planta de profesionales en el grado 16°. </a:t>
            </a:r>
            <a:endParaRPr lang="es-CL" sz="105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6C962E93-1224-40BD-9E49-3B420D3A91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00" t="22001" r="23226" b="33200"/>
          <a:stretch/>
        </p:blipFill>
        <p:spPr>
          <a:xfrm>
            <a:off x="3857809" y="720766"/>
            <a:ext cx="5056891" cy="245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24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CD9BA018-BE65-47F2-B5BE-80EF6ADC9D0B}"/>
              </a:ext>
            </a:extLst>
          </p:cNvPr>
          <p:cNvSpPr/>
          <p:nvPr/>
        </p:nvSpPr>
        <p:spPr>
          <a:xfrm rot="16200000">
            <a:off x="-160333" y="4241282"/>
            <a:ext cx="3343989" cy="360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FUTURA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2E2421C7-F957-474E-A920-47A2C67D1E2A}"/>
              </a:ext>
            </a:extLst>
          </p:cNvPr>
          <p:cNvSpPr/>
          <p:nvPr/>
        </p:nvSpPr>
        <p:spPr>
          <a:xfrm rot="16200000">
            <a:off x="-4645" y="1416756"/>
            <a:ext cx="1440160" cy="428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ACTUAL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43BD8875-AF72-45FF-851C-E0B92889892D}"/>
              </a:ext>
            </a:extLst>
          </p:cNvPr>
          <p:cNvSpPr/>
          <p:nvPr/>
        </p:nvSpPr>
        <p:spPr>
          <a:xfrm>
            <a:off x="2908565" y="193215"/>
            <a:ext cx="4742764" cy="3720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PLANTA DE PROFESIONALES</a:t>
            </a:r>
          </a:p>
        </p:txBody>
      </p:sp>
      <p:pic>
        <p:nvPicPr>
          <p:cNvPr id="9" name="Marcador de contenido 3">
            <a:extLst>
              <a:ext uri="{FF2B5EF4-FFF2-40B4-BE49-F238E27FC236}">
                <a16:creationId xmlns:a16="http://schemas.microsoft.com/office/drawing/2014/main" xmlns="" id="{A68CFD26-744A-4D24-A077-5A34F24F6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805403"/>
            <a:ext cx="5126740" cy="165130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4FB5C5E-BE4A-4A94-84FE-E110C385BB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27" t="36297" r="17153" b="10801"/>
          <a:stretch/>
        </p:blipFill>
        <p:spPr>
          <a:xfrm>
            <a:off x="1835696" y="2564904"/>
            <a:ext cx="6984776" cy="387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01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CD9BA018-BE65-47F2-B5BE-80EF6ADC9D0B}"/>
              </a:ext>
            </a:extLst>
          </p:cNvPr>
          <p:cNvSpPr/>
          <p:nvPr/>
        </p:nvSpPr>
        <p:spPr>
          <a:xfrm rot="16200000">
            <a:off x="-508" y="4185084"/>
            <a:ext cx="2808312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FUTURA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2E2421C7-F957-474E-A920-47A2C67D1E2A}"/>
              </a:ext>
            </a:extLst>
          </p:cNvPr>
          <p:cNvSpPr/>
          <p:nvPr/>
        </p:nvSpPr>
        <p:spPr>
          <a:xfrm rot="16200000">
            <a:off x="-210367" y="1592649"/>
            <a:ext cx="1721874" cy="36605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ACTUAL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43BD8875-AF72-45FF-851C-E0B92889892D}"/>
              </a:ext>
            </a:extLst>
          </p:cNvPr>
          <p:cNvSpPr/>
          <p:nvPr/>
        </p:nvSpPr>
        <p:spPr>
          <a:xfrm>
            <a:off x="3209052" y="218213"/>
            <a:ext cx="3595196" cy="3729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PLANTA DE PROFESIONALES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14DEBC9C-6BB4-4456-9ED2-A75A3D833C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67" t="25814" r="16927" b="38800"/>
          <a:stretch/>
        </p:blipFill>
        <p:spPr>
          <a:xfrm>
            <a:off x="1619672" y="2987694"/>
            <a:ext cx="7251439" cy="288957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5342E47-6FF8-40A3-B302-22B09D863F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85" t="38492" r="31100" b="43000"/>
          <a:stretch/>
        </p:blipFill>
        <p:spPr>
          <a:xfrm>
            <a:off x="833596" y="887280"/>
            <a:ext cx="5147053" cy="174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6298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17795</TotalTime>
  <Words>1779</Words>
  <Application>Microsoft Office PowerPoint</Application>
  <PresentationFormat>Presentación en pantalla (4:3)</PresentationFormat>
  <Paragraphs>282</Paragraphs>
  <Slides>41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54" baseType="lpstr">
      <vt:lpstr>MS PGothic</vt:lpstr>
      <vt:lpstr>MS PGothic</vt:lpstr>
      <vt:lpstr>Arial</vt:lpstr>
      <vt:lpstr>Arial Black</vt:lpstr>
      <vt:lpstr>Calibri</vt:lpstr>
      <vt:lpstr>Candara</vt:lpstr>
      <vt:lpstr>gobCL</vt:lpstr>
      <vt:lpstr>Tahoma</vt:lpstr>
      <vt:lpstr>Times New Roman</vt:lpstr>
      <vt:lpstr>Verdana</vt:lpstr>
      <vt:lpstr>Wingdings</vt:lpstr>
      <vt:lpstr>ヒラギノ角ゴ Pro W3</vt:lpstr>
      <vt:lpstr>Custom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Gabriel Badagnani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Director</dc:creator>
  <cp:lastModifiedBy>Cristian Rebolledo Diaz</cp:lastModifiedBy>
  <cp:revision>957</cp:revision>
  <cp:lastPrinted>2015-10-26T13:40:19Z</cp:lastPrinted>
  <dcterms:created xsi:type="dcterms:W3CDTF">2010-11-27T19:44:20Z</dcterms:created>
  <dcterms:modified xsi:type="dcterms:W3CDTF">2017-10-12T19:26:53Z</dcterms:modified>
</cp:coreProperties>
</file>