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6"/>
  </p:notesMasterIdLst>
  <p:sldIdLst>
    <p:sldId id="260" r:id="rId3"/>
    <p:sldId id="344" r:id="rId4"/>
    <p:sldId id="346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263" r:id="rId13"/>
    <p:sldId id="343" r:id="rId14"/>
    <p:sldId id="31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3E39B-A095-45FA-92DD-453993B1D51D}" v="11" dt="2018-12-09T18:36:3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802"/>
  </p:normalViewPr>
  <p:slideViewPr>
    <p:cSldViewPr snapToGrid="0">
      <p:cViewPr varScale="1">
        <p:scale>
          <a:sx n="68" d="100"/>
          <a:sy n="68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marcelo vasquez anabalon" userId="de4520f12ccfe30e" providerId="LiveId" clId="{1883E39B-A095-45FA-92DD-453993B1D51D}"/>
    <pc:docChg chg="modSld">
      <pc:chgData name="cristian marcelo vasquez anabalon" userId="de4520f12ccfe30e" providerId="LiveId" clId="{1883E39B-A095-45FA-92DD-453993B1D51D}" dt="2018-12-09T18:36:44.104" v="118" actId="120"/>
      <pc:docMkLst>
        <pc:docMk/>
      </pc:docMkLst>
      <pc:sldChg chg="modSp">
        <pc:chgData name="cristian marcelo vasquez anabalon" userId="de4520f12ccfe30e" providerId="LiveId" clId="{1883E39B-A095-45FA-92DD-453993B1D51D}" dt="2018-12-09T18:31:34.098" v="86" actId="403"/>
        <pc:sldMkLst>
          <pc:docMk/>
          <pc:sldMk cId="1514140100" sldId="260"/>
        </pc:sldMkLst>
        <pc:spChg chg="mod">
          <ac:chgData name="cristian marcelo vasquez anabalon" userId="de4520f12ccfe30e" providerId="LiveId" clId="{1883E39B-A095-45FA-92DD-453993B1D51D}" dt="2018-12-09T18:31:34.098" v="86" actId="403"/>
          <ac:spMkLst>
            <pc:docMk/>
            <pc:sldMk cId="1514140100" sldId="260"/>
            <ac:spMk id="2" creationId="{3DCDAE5D-5726-4E5A-BC9B-CC8A15F40201}"/>
          </ac:spMkLst>
        </pc:spChg>
        <pc:spChg chg="mod">
          <ac:chgData name="cristian marcelo vasquez anabalon" userId="de4520f12ccfe30e" providerId="LiveId" clId="{1883E39B-A095-45FA-92DD-453993B1D51D}" dt="2018-12-09T18:31:23.644" v="78" actId="20577"/>
          <ac:spMkLst>
            <pc:docMk/>
            <pc:sldMk cId="1514140100" sldId="260"/>
            <ac:spMk id="17411" creationId="{88F835D9-4277-48A6-8708-E05534943F63}"/>
          </ac:spMkLst>
        </pc:spChg>
      </pc:sldChg>
      <pc:sldChg chg="modSp">
        <pc:chgData name="cristian marcelo vasquez anabalon" userId="de4520f12ccfe30e" providerId="LiveId" clId="{1883E39B-A095-45FA-92DD-453993B1D51D}" dt="2018-12-09T18:36:33.127" v="116"/>
        <pc:sldMkLst>
          <pc:docMk/>
          <pc:sldMk cId="3528683075" sldId="263"/>
        </pc:sldMkLst>
        <pc:spChg chg="mod">
          <ac:chgData name="cristian marcelo vasquez anabalon" userId="de4520f12ccfe30e" providerId="LiveId" clId="{1883E39B-A095-45FA-92DD-453993B1D51D}" dt="2018-12-09T18:36:33.127" v="116"/>
          <ac:spMkLst>
            <pc:docMk/>
            <pc:sldMk cId="3528683075" sldId="263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44.104" v="118" actId="120"/>
        <pc:sldMkLst>
          <pc:docMk/>
          <pc:sldMk cId="1354113757" sldId="343"/>
        </pc:sldMkLst>
        <pc:spChg chg="mod">
          <ac:chgData name="cristian marcelo vasquez anabalon" userId="de4520f12ccfe30e" providerId="LiveId" clId="{1883E39B-A095-45FA-92DD-453993B1D51D}" dt="2018-12-09T18:36:44.104" v="118" actId="120"/>
          <ac:spMkLst>
            <pc:docMk/>
            <pc:sldMk cId="1354113757" sldId="343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5:35.563" v="89"/>
        <pc:sldMkLst>
          <pc:docMk/>
          <pc:sldMk cId="1833120823" sldId="344"/>
        </pc:sldMkLst>
        <pc:spChg chg="mod">
          <ac:chgData name="cristian marcelo vasquez anabalon" userId="de4520f12ccfe30e" providerId="LiveId" clId="{1883E39B-A095-45FA-92DD-453993B1D51D}" dt="2018-12-09T18:35:35.563" v="89"/>
          <ac:spMkLst>
            <pc:docMk/>
            <pc:sldMk cId="1833120823" sldId="344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5:47.841" v="95"/>
        <pc:sldMkLst>
          <pc:docMk/>
          <pc:sldMk cId="2609551389" sldId="345"/>
        </pc:sldMkLst>
        <pc:spChg chg="mod">
          <ac:chgData name="cristian marcelo vasquez anabalon" userId="de4520f12ccfe30e" providerId="LiveId" clId="{1883E39B-A095-45FA-92DD-453993B1D51D}" dt="2018-12-09T18:35:47.841" v="95"/>
          <ac:spMkLst>
            <pc:docMk/>
            <pc:sldMk cId="2609551389" sldId="345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5:42.870" v="92"/>
        <pc:sldMkLst>
          <pc:docMk/>
          <pc:sldMk cId="3478254962" sldId="346"/>
        </pc:sldMkLst>
        <pc:spChg chg="mod">
          <ac:chgData name="cristian marcelo vasquez anabalon" userId="de4520f12ccfe30e" providerId="LiveId" clId="{1883E39B-A095-45FA-92DD-453993B1D51D}" dt="2018-12-09T18:35:42.870" v="92"/>
          <ac:spMkLst>
            <pc:docMk/>
            <pc:sldMk cId="3478254962" sldId="346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5:55.968" v="98"/>
        <pc:sldMkLst>
          <pc:docMk/>
          <pc:sldMk cId="3788002840" sldId="347"/>
        </pc:sldMkLst>
        <pc:spChg chg="mod">
          <ac:chgData name="cristian marcelo vasquez anabalon" userId="de4520f12ccfe30e" providerId="LiveId" clId="{1883E39B-A095-45FA-92DD-453993B1D51D}" dt="2018-12-09T18:35:55.968" v="98"/>
          <ac:spMkLst>
            <pc:docMk/>
            <pc:sldMk cId="3788002840" sldId="347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00.979" v="101"/>
        <pc:sldMkLst>
          <pc:docMk/>
          <pc:sldMk cId="2677268757" sldId="348"/>
        </pc:sldMkLst>
        <pc:spChg chg="mod">
          <ac:chgData name="cristian marcelo vasquez anabalon" userId="de4520f12ccfe30e" providerId="LiveId" clId="{1883E39B-A095-45FA-92DD-453993B1D51D}" dt="2018-12-09T18:36:00.979" v="101"/>
          <ac:spMkLst>
            <pc:docMk/>
            <pc:sldMk cId="2677268757" sldId="348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06.921" v="104"/>
        <pc:sldMkLst>
          <pc:docMk/>
          <pc:sldMk cId="3418726098" sldId="349"/>
        </pc:sldMkLst>
        <pc:spChg chg="mod">
          <ac:chgData name="cristian marcelo vasquez anabalon" userId="de4520f12ccfe30e" providerId="LiveId" clId="{1883E39B-A095-45FA-92DD-453993B1D51D}" dt="2018-12-09T18:36:06.921" v="104"/>
          <ac:spMkLst>
            <pc:docMk/>
            <pc:sldMk cId="3418726098" sldId="349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13.993" v="107"/>
        <pc:sldMkLst>
          <pc:docMk/>
          <pc:sldMk cId="347597520" sldId="350"/>
        </pc:sldMkLst>
        <pc:spChg chg="mod">
          <ac:chgData name="cristian marcelo vasquez anabalon" userId="de4520f12ccfe30e" providerId="LiveId" clId="{1883E39B-A095-45FA-92DD-453993B1D51D}" dt="2018-12-09T18:36:13.993" v="107"/>
          <ac:spMkLst>
            <pc:docMk/>
            <pc:sldMk cId="347597520" sldId="350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21.103" v="110"/>
        <pc:sldMkLst>
          <pc:docMk/>
          <pc:sldMk cId="761562112" sldId="351"/>
        </pc:sldMkLst>
        <pc:spChg chg="mod">
          <ac:chgData name="cristian marcelo vasquez anabalon" userId="de4520f12ccfe30e" providerId="LiveId" clId="{1883E39B-A095-45FA-92DD-453993B1D51D}" dt="2018-12-09T18:36:21.103" v="110"/>
          <ac:spMkLst>
            <pc:docMk/>
            <pc:sldMk cId="761562112" sldId="351"/>
            <ac:spMk id="2" creationId="{36AB1E24-8667-428B-9C25-B315449EA081}"/>
          </ac:spMkLst>
        </pc:spChg>
      </pc:sldChg>
      <pc:sldChg chg="modSp">
        <pc:chgData name="cristian marcelo vasquez anabalon" userId="de4520f12ccfe30e" providerId="LiveId" clId="{1883E39B-A095-45FA-92DD-453993B1D51D}" dt="2018-12-09T18:36:28.640" v="113"/>
        <pc:sldMkLst>
          <pc:docMk/>
          <pc:sldMk cId="3739445719" sldId="352"/>
        </pc:sldMkLst>
        <pc:spChg chg="mod">
          <ac:chgData name="cristian marcelo vasquez anabalon" userId="de4520f12ccfe30e" providerId="LiveId" clId="{1883E39B-A095-45FA-92DD-453993B1D51D}" dt="2018-12-09T18:36:28.640" v="113"/>
          <ac:spMkLst>
            <pc:docMk/>
            <pc:sldMk cId="3739445719" sldId="352"/>
            <ac:spMk id="2" creationId="{36AB1E24-8667-428B-9C25-B315449EA08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09-12-2018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55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9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96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13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55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2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11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63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6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Cristian Vásquez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FLUJO PROCESO DE REVISION</a:t>
            </a: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6BC3E-67B7-4B01-84B5-BD0C21B7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376487"/>
            <a:ext cx="10868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10" name="Imagen 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7A05110-8615-43B9-8A24-CA1F8CAC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910452"/>
            <a:ext cx="7785716" cy="57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 dirty="0"/>
              <a:t>FLUJO PROCESO DE REVISION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25776C-B9F5-4FD0-B3AE-F0310660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69624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82446-1E01-443F-8960-18885BB6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32" y="1364641"/>
            <a:ext cx="4668166" cy="48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0BABE8-47BE-4478-8826-4E2CAD34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18" y="1191905"/>
            <a:ext cx="6505575" cy="5381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2CA037-DBB6-4BD4-B1F2-0F3EAA21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9" y="2686455"/>
            <a:ext cx="36671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6FA873-E5F2-4D98-945F-D413AA168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97" y="2390971"/>
            <a:ext cx="3524250" cy="1933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84B0A7-D542-46A0-A254-6FF67E41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653" y="1047689"/>
            <a:ext cx="6489808" cy="53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160E20-B0B5-4578-A3D6-27F43364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706" y="990842"/>
            <a:ext cx="4815076" cy="53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9AD151-04E0-46E9-AFC7-8AC236BE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257300"/>
            <a:ext cx="9372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EA1D1E-77AD-4B4A-9A85-569E763A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366837"/>
            <a:ext cx="8429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44826-F69C-43B6-92E8-61D606B4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6" y="2257425"/>
            <a:ext cx="93059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615553"/>
          </a:xfrm>
        </p:spPr>
        <p:txBody>
          <a:bodyPr/>
          <a:lstStyle/>
          <a:p>
            <a:r>
              <a:rPr lang="es-CL" sz="2000" dirty="0"/>
              <a:t>FLUJO PROCESO DE REVISION</a:t>
            </a:r>
            <a:br>
              <a:rPr lang="es-CL" sz="2000" dirty="0"/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A5CEE7-D4CC-4707-AE44-989657A1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862012"/>
            <a:ext cx="101631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2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Words>123</Words>
  <Application>Microsoft Office PowerPoint</Application>
  <PresentationFormat>Panorámica</PresentationFormat>
  <Paragraphs>53</Paragraphs>
  <Slides>13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 </vt:lpstr>
      <vt:lpstr>FLUJO PROCESO DE REVISION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cristian marcelo vasquez anabalon</cp:lastModifiedBy>
  <cp:revision>320</cp:revision>
  <dcterms:created xsi:type="dcterms:W3CDTF">2018-02-12T19:45:10Z</dcterms:created>
  <dcterms:modified xsi:type="dcterms:W3CDTF">2018-12-09T18:36:47Z</dcterms:modified>
</cp:coreProperties>
</file>