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3" r:id="rId2"/>
    <p:sldMasterId id="2147483665" r:id="rId3"/>
    <p:sldMasterId id="2147485237" r:id="rId4"/>
  </p:sldMasterIdLst>
  <p:notesMasterIdLst>
    <p:notesMasterId r:id="rId12"/>
  </p:notesMasterIdLst>
  <p:sldIdLst>
    <p:sldId id="256" r:id="rId5"/>
    <p:sldId id="501" r:id="rId6"/>
    <p:sldId id="502" r:id="rId7"/>
    <p:sldId id="499" r:id="rId8"/>
    <p:sldId id="500" r:id="rId9"/>
    <p:sldId id="503" r:id="rId10"/>
    <p:sldId id="261" r:id="rId11"/>
  </p:sldIdLst>
  <p:sldSz cx="9144000" cy="6858000" type="screen4x3"/>
  <p:notesSz cx="7302500" cy="95885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454A"/>
    <a:srgbClr val="E10202"/>
    <a:srgbClr val="EF4144"/>
    <a:srgbClr val="005FA1"/>
    <a:srgbClr val="808080"/>
    <a:srgbClr val="E17068"/>
    <a:srgbClr val="404040"/>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06" autoAdjust="0"/>
    <p:restoredTop sz="94660"/>
  </p:normalViewPr>
  <p:slideViewPr>
    <p:cSldViewPr snapToObjects="1">
      <p:cViewPr>
        <p:scale>
          <a:sx n="80" d="100"/>
          <a:sy n="80" d="100"/>
        </p:scale>
        <p:origin x="-390" y="3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3888" cy="479425"/>
          </a:xfrm>
          <a:prstGeom prst="rect">
            <a:avLst/>
          </a:prstGeom>
        </p:spPr>
        <p:txBody>
          <a:bodyPr vert="horz" wrap="square" lIns="96515" tIns="48257" rIns="96515" bIns="48257" numCol="1" anchor="t" anchorCtr="0" compatLnSpc="1">
            <a:prstTxWarp prst="textNoShape">
              <a:avLst/>
            </a:prstTxWarp>
          </a:bodyPr>
          <a:lstStyle>
            <a:lvl1pPr>
              <a:defRPr sz="1300">
                <a:latin typeface="Calibri" charset="0"/>
                <a:ea typeface="ヒラギノ角ゴ Pro W3" charset="0"/>
                <a:cs typeface="ヒラギノ角ゴ Pro W3" charset="0"/>
              </a:defRPr>
            </a:lvl1pPr>
          </a:lstStyle>
          <a:p>
            <a:pPr>
              <a:defRPr/>
            </a:pPr>
            <a:endParaRPr lang="es-ES"/>
          </a:p>
        </p:txBody>
      </p:sp>
      <p:sp>
        <p:nvSpPr>
          <p:cNvPr id="3" name="Date Placeholder 2"/>
          <p:cNvSpPr>
            <a:spLocks noGrp="1"/>
          </p:cNvSpPr>
          <p:nvPr>
            <p:ph type="dt" idx="1"/>
          </p:nvPr>
        </p:nvSpPr>
        <p:spPr>
          <a:xfrm>
            <a:off x="4137025" y="0"/>
            <a:ext cx="3163888" cy="479425"/>
          </a:xfrm>
          <a:prstGeom prst="rect">
            <a:avLst/>
          </a:prstGeom>
        </p:spPr>
        <p:txBody>
          <a:bodyPr vert="horz" wrap="square" lIns="96515" tIns="48257" rIns="96515" bIns="48257" numCol="1" anchor="t" anchorCtr="0" compatLnSpc="1">
            <a:prstTxWarp prst="textNoShape">
              <a:avLst/>
            </a:prstTxWarp>
          </a:bodyPr>
          <a:lstStyle>
            <a:lvl1pPr algn="r">
              <a:defRPr sz="1300">
                <a:latin typeface="Calibri" pitchFamily="34" charset="0"/>
                <a:ea typeface="ヒラギノ角ゴ Pro W3" charset="-128"/>
                <a:cs typeface="+mn-cs"/>
              </a:defRPr>
            </a:lvl1pPr>
          </a:lstStyle>
          <a:p>
            <a:pPr>
              <a:defRPr/>
            </a:pPr>
            <a:fld id="{27D63976-A09B-422C-A76C-A01BE3815175}" type="datetime1">
              <a:rPr lang="en-US"/>
              <a:pPr>
                <a:defRPr/>
              </a:pPr>
              <a:t>8/7/2014</a:t>
            </a:fld>
            <a:endParaRPr lang="en-US"/>
          </a:p>
        </p:txBody>
      </p:sp>
      <p:sp>
        <p:nvSpPr>
          <p:cNvPr id="4" name="Slide Image Placeholder 3"/>
          <p:cNvSpPr>
            <a:spLocks noGrp="1" noRot="1" noChangeAspect="1"/>
          </p:cNvSpPr>
          <p:nvPr>
            <p:ph type="sldImg" idx="2"/>
          </p:nvPr>
        </p:nvSpPr>
        <p:spPr>
          <a:xfrm>
            <a:off x="1254125" y="719138"/>
            <a:ext cx="4794250" cy="3595687"/>
          </a:xfrm>
          <a:prstGeom prst="rect">
            <a:avLst/>
          </a:prstGeom>
          <a:noFill/>
          <a:ln w="12700">
            <a:solidFill>
              <a:prstClr val="black"/>
            </a:solidFill>
          </a:ln>
        </p:spPr>
        <p:txBody>
          <a:bodyPr vert="horz" wrap="square" lIns="96515" tIns="48257" rIns="96515" bIns="48257" numCol="1" anchor="ctr" anchorCtr="0" compatLnSpc="1">
            <a:prstTxWarp prst="textNoShape">
              <a:avLst/>
            </a:prstTxWarp>
          </a:bodyPr>
          <a:lstStyle/>
          <a:p>
            <a:pPr lvl="0"/>
            <a:endParaRPr lang="es-ES" noProof="0"/>
          </a:p>
        </p:txBody>
      </p:sp>
      <p:sp>
        <p:nvSpPr>
          <p:cNvPr id="5" name="Notes Placeholder 4"/>
          <p:cNvSpPr>
            <a:spLocks noGrp="1"/>
          </p:cNvSpPr>
          <p:nvPr>
            <p:ph type="body" sz="quarter" idx="3"/>
          </p:nvPr>
        </p:nvSpPr>
        <p:spPr>
          <a:xfrm>
            <a:off x="730250" y="4554538"/>
            <a:ext cx="5842000" cy="4314825"/>
          </a:xfrm>
          <a:prstGeom prst="rect">
            <a:avLst/>
          </a:prstGeom>
        </p:spPr>
        <p:txBody>
          <a:bodyPr vert="horz" wrap="square" lIns="96515" tIns="48257" rIns="96515" bIns="48257"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07488"/>
            <a:ext cx="3163888" cy="479425"/>
          </a:xfrm>
          <a:prstGeom prst="rect">
            <a:avLst/>
          </a:prstGeom>
        </p:spPr>
        <p:txBody>
          <a:bodyPr vert="horz" wrap="square" lIns="96515" tIns="48257" rIns="96515" bIns="48257" numCol="1" anchor="b" anchorCtr="0" compatLnSpc="1">
            <a:prstTxWarp prst="textNoShape">
              <a:avLst/>
            </a:prstTxWarp>
          </a:bodyPr>
          <a:lstStyle>
            <a:lvl1pPr>
              <a:defRPr sz="1300">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5"/>
          </p:nvPr>
        </p:nvSpPr>
        <p:spPr>
          <a:xfrm>
            <a:off x="4137025" y="9107488"/>
            <a:ext cx="3163888" cy="479425"/>
          </a:xfrm>
          <a:prstGeom prst="rect">
            <a:avLst/>
          </a:prstGeom>
        </p:spPr>
        <p:txBody>
          <a:bodyPr vert="horz" wrap="square" lIns="96515" tIns="48257" rIns="96515" bIns="48257" numCol="1" anchor="b" anchorCtr="0" compatLnSpc="1">
            <a:prstTxWarp prst="textNoShape">
              <a:avLst/>
            </a:prstTxWarp>
          </a:bodyPr>
          <a:lstStyle>
            <a:lvl1pPr algn="r">
              <a:defRPr sz="1300">
                <a:latin typeface="Calibri" pitchFamily="34" charset="0"/>
                <a:ea typeface="ヒラギノ角ゴ Pro W3" charset="-128"/>
                <a:cs typeface="+mn-cs"/>
              </a:defRPr>
            </a:lvl1pPr>
          </a:lstStyle>
          <a:p>
            <a:pPr>
              <a:defRPr/>
            </a:pPr>
            <a:fld id="{CA800EAF-4BAA-453B-98A6-187E52797765}" type="slidenum">
              <a:rPr lang="en-US"/>
              <a:pPr>
                <a:defRPr/>
              </a:pPr>
              <a:t>‹Nº›</a:t>
            </a:fld>
            <a:endParaRPr lang="en-US"/>
          </a:p>
        </p:txBody>
      </p:sp>
    </p:spTree>
    <p:extLst>
      <p:ext uri="{BB962C8B-B14F-4D97-AF65-F5344CB8AC3E}">
        <p14:creationId xmlns:p14="http://schemas.microsoft.com/office/powerpoint/2010/main" val="222491072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s-ES" noProof="0" smtClean="0"/>
              <a:t>Haga clic para modificar el estilo de título del patrón</a:t>
            </a:r>
            <a:endParaRPr lang="en-US" noProof="0" dirty="0" smtClean="0"/>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s-ES" noProof="0" smtClean="0"/>
              <a:t>Haga clic para modificar el estilo de subtítulo del patrón</a:t>
            </a:r>
            <a:endParaRPr lang="en-US" noProof="0" dirty="0" smtClean="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5AB218A-779F-486A-8BEF-148446971BE1}" type="datetime1">
              <a:rPr lang="en-US"/>
              <a:pPr>
                <a:defRPr/>
              </a:pPr>
              <a:t>8/7/2014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5D42F40-AAB0-401F-B444-4E702479583A}" type="slidenum">
              <a:rPr lang="en-US"/>
              <a:pPr>
                <a:defRPr/>
              </a:pPr>
              <a:t>‹Nº›</a:t>
            </a:fld>
            <a:endParaRPr lang="en-US"/>
          </a:p>
        </p:txBody>
      </p:sp>
    </p:spTree>
    <p:extLst>
      <p:ext uri="{BB962C8B-B14F-4D97-AF65-F5344CB8AC3E}">
        <p14:creationId xmlns:p14="http://schemas.microsoft.com/office/powerpoint/2010/main" val="394254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ES"/>
          </a:p>
        </p:txBody>
      </p:sp>
      <p:sp>
        <p:nvSpPr>
          <p:cNvPr id="4" name="Slide Number Placeholder 4"/>
          <p:cNvSpPr>
            <a:spLocks noGrp="1"/>
          </p:cNvSpPr>
          <p:nvPr>
            <p:ph type="sldNum" sz="quarter" idx="11"/>
          </p:nvPr>
        </p:nvSpPr>
        <p:spPr/>
        <p:txBody>
          <a:bodyPr/>
          <a:lstStyle>
            <a:lvl1pPr>
              <a:defRPr/>
            </a:lvl1pPr>
          </a:lstStyle>
          <a:p>
            <a:pPr>
              <a:defRPr/>
            </a:pPr>
            <a:fld id="{C5DB5E11-DAB0-45F3-9BEB-8042C3C9EEC5}" type="slidenum">
              <a:rPr lang="en-US"/>
              <a:pPr>
                <a:defRPr/>
              </a:pPr>
              <a:t>‹Nº›</a:t>
            </a:fld>
            <a:endParaRPr lang="en-US"/>
          </a:p>
        </p:txBody>
      </p:sp>
    </p:spTree>
    <p:extLst>
      <p:ext uri="{BB962C8B-B14F-4D97-AF65-F5344CB8AC3E}">
        <p14:creationId xmlns:p14="http://schemas.microsoft.com/office/powerpoint/2010/main" val="433049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ES"/>
          </a:p>
        </p:txBody>
      </p:sp>
      <p:sp>
        <p:nvSpPr>
          <p:cNvPr id="3" name="Slide Number Placeholder 3"/>
          <p:cNvSpPr>
            <a:spLocks noGrp="1"/>
          </p:cNvSpPr>
          <p:nvPr>
            <p:ph type="sldNum" sz="quarter" idx="11"/>
          </p:nvPr>
        </p:nvSpPr>
        <p:spPr/>
        <p:txBody>
          <a:bodyPr/>
          <a:lstStyle>
            <a:lvl1pPr>
              <a:defRPr/>
            </a:lvl1pPr>
          </a:lstStyle>
          <a:p>
            <a:pPr>
              <a:defRPr/>
            </a:pPr>
            <a:fld id="{7C04F6EC-8602-47F4-AEB0-D5F5BADDE33B}" type="slidenum">
              <a:rPr lang="en-US"/>
              <a:pPr>
                <a:defRPr/>
              </a:pPr>
              <a:t>‹Nº›</a:t>
            </a:fld>
            <a:endParaRPr lang="en-US"/>
          </a:p>
        </p:txBody>
      </p:sp>
    </p:spTree>
    <p:extLst>
      <p:ext uri="{BB962C8B-B14F-4D97-AF65-F5344CB8AC3E}">
        <p14:creationId xmlns:p14="http://schemas.microsoft.com/office/powerpoint/2010/main" val="121207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
          </a:p>
        </p:txBody>
      </p:sp>
      <p:sp>
        <p:nvSpPr>
          <p:cNvPr id="6" name="Slide Number Placeholder 6"/>
          <p:cNvSpPr>
            <a:spLocks noGrp="1"/>
          </p:cNvSpPr>
          <p:nvPr>
            <p:ph type="sldNum" sz="quarter" idx="11"/>
          </p:nvPr>
        </p:nvSpPr>
        <p:spPr/>
        <p:txBody>
          <a:bodyPr/>
          <a:lstStyle>
            <a:lvl1pPr>
              <a:defRPr/>
            </a:lvl1pPr>
          </a:lstStyle>
          <a:p>
            <a:pPr>
              <a:defRPr/>
            </a:pPr>
            <a:fld id="{3E86FE9A-E077-4CC1-9183-A207121B2755}" type="slidenum">
              <a:rPr lang="en-US"/>
              <a:pPr>
                <a:defRPr/>
              </a:pPr>
              <a:t>‹Nº›</a:t>
            </a:fld>
            <a:endParaRPr lang="en-US"/>
          </a:p>
        </p:txBody>
      </p:sp>
    </p:spTree>
    <p:extLst>
      <p:ext uri="{BB962C8B-B14F-4D97-AF65-F5344CB8AC3E}">
        <p14:creationId xmlns:p14="http://schemas.microsoft.com/office/powerpoint/2010/main" val="1875489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
          </a:p>
        </p:txBody>
      </p:sp>
      <p:sp>
        <p:nvSpPr>
          <p:cNvPr id="6" name="Slide Number Placeholder 6"/>
          <p:cNvSpPr>
            <a:spLocks noGrp="1"/>
          </p:cNvSpPr>
          <p:nvPr>
            <p:ph type="sldNum" sz="quarter" idx="11"/>
          </p:nvPr>
        </p:nvSpPr>
        <p:spPr/>
        <p:txBody>
          <a:bodyPr/>
          <a:lstStyle>
            <a:lvl1pPr>
              <a:defRPr/>
            </a:lvl1pPr>
          </a:lstStyle>
          <a:p>
            <a:pPr>
              <a:defRPr/>
            </a:pPr>
            <a:fld id="{FDE426CB-57D0-4114-A9B7-7E7AD09032D8}" type="slidenum">
              <a:rPr lang="en-US"/>
              <a:pPr>
                <a:defRPr/>
              </a:pPr>
              <a:t>‹Nº›</a:t>
            </a:fld>
            <a:endParaRPr lang="en-US"/>
          </a:p>
        </p:txBody>
      </p:sp>
    </p:spTree>
    <p:extLst>
      <p:ext uri="{BB962C8B-B14F-4D97-AF65-F5344CB8AC3E}">
        <p14:creationId xmlns:p14="http://schemas.microsoft.com/office/powerpoint/2010/main" val="2193195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
          </a:p>
        </p:txBody>
      </p:sp>
      <p:sp>
        <p:nvSpPr>
          <p:cNvPr id="5" name="Slide Number Placeholder 5"/>
          <p:cNvSpPr>
            <a:spLocks noGrp="1"/>
          </p:cNvSpPr>
          <p:nvPr>
            <p:ph type="sldNum" sz="quarter" idx="11"/>
          </p:nvPr>
        </p:nvSpPr>
        <p:spPr/>
        <p:txBody>
          <a:bodyPr/>
          <a:lstStyle>
            <a:lvl1pPr>
              <a:defRPr/>
            </a:lvl1pPr>
          </a:lstStyle>
          <a:p>
            <a:pPr>
              <a:defRPr/>
            </a:pPr>
            <a:fld id="{E2AA781D-29CF-481A-B7DE-7FA34DDC2121}" type="slidenum">
              <a:rPr lang="en-US"/>
              <a:pPr>
                <a:defRPr/>
              </a:pPr>
              <a:t>‹Nº›</a:t>
            </a:fld>
            <a:endParaRPr lang="en-US"/>
          </a:p>
        </p:txBody>
      </p:sp>
    </p:spTree>
    <p:extLst>
      <p:ext uri="{BB962C8B-B14F-4D97-AF65-F5344CB8AC3E}">
        <p14:creationId xmlns:p14="http://schemas.microsoft.com/office/powerpoint/2010/main" val="4170006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
          </a:p>
        </p:txBody>
      </p:sp>
      <p:sp>
        <p:nvSpPr>
          <p:cNvPr id="5" name="Slide Number Placeholder 5"/>
          <p:cNvSpPr>
            <a:spLocks noGrp="1"/>
          </p:cNvSpPr>
          <p:nvPr>
            <p:ph type="sldNum" sz="quarter" idx="11"/>
          </p:nvPr>
        </p:nvSpPr>
        <p:spPr/>
        <p:txBody>
          <a:bodyPr/>
          <a:lstStyle>
            <a:lvl1pPr>
              <a:defRPr/>
            </a:lvl1pPr>
          </a:lstStyle>
          <a:p>
            <a:pPr>
              <a:defRPr/>
            </a:pPr>
            <a:fld id="{061754BC-FAFF-4629-A3DD-A4E569239AD9}" type="slidenum">
              <a:rPr lang="en-US"/>
              <a:pPr>
                <a:defRPr/>
              </a:pPr>
              <a:t>‹Nº›</a:t>
            </a:fld>
            <a:endParaRPr lang="en-US"/>
          </a:p>
        </p:txBody>
      </p:sp>
    </p:spTree>
    <p:extLst>
      <p:ext uri="{BB962C8B-B14F-4D97-AF65-F5344CB8AC3E}">
        <p14:creationId xmlns:p14="http://schemas.microsoft.com/office/powerpoint/2010/main" val="664461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1280A6D-5FA6-4DA1-AE9E-8BAAB5A04BC8}" type="datetime1">
              <a:rPr lang="en-US"/>
              <a:pPr>
                <a:defRPr/>
              </a:pPr>
              <a:t>8/7/2014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EEB2360-A8A8-4F41-BE4A-6BC1488DD577}" type="slidenum">
              <a:rPr lang="en-US"/>
              <a:pPr>
                <a:defRPr/>
              </a:pPr>
              <a:t>‹Nº›</a:t>
            </a:fld>
            <a:endParaRPr lang="en-US"/>
          </a:p>
        </p:txBody>
      </p:sp>
    </p:spTree>
    <p:extLst>
      <p:ext uri="{BB962C8B-B14F-4D97-AF65-F5344CB8AC3E}">
        <p14:creationId xmlns:p14="http://schemas.microsoft.com/office/powerpoint/2010/main" val="1465656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51A24DE-D7BF-4556-B709-1B287146C799}" type="datetime1">
              <a:rPr lang="en-US"/>
              <a:pPr>
                <a:defRPr/>
              </a:pPr>
              <a:t>8/7/2014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D6E269A-998F-4917-8B64-372EFFF92D8E}" type="slidenum">
              <a:rPr lang="en-US"/>
              <a:pPr>
                <a:defRPr/>
              </a:pPr>
              <a:t>‹Nº›</a:t>
            </a:fld>
            <a:endParaRPr lang="en-US"/>
          </a:p>
        </p:txBody>
      </p:sp>
    </p:spTree>
    <p:extLst>
      <p:ext uri="{BB962C8B-B14F-4D97-AF65-F5344CB8AC3E}">
        <p14:creationId xmlns:p14="http://schemas.microsoft.com/office/powerpoint/2010/main" val="3807724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E4ABA10E-B8AB-4F1D-AA81-7225E868F8BD}" type="datetime1">
              <a:rPr lang="en-US"/>
              <a:pPr>
                <a:defRPr/>
              </a:pPr>
              <a:t>8/7/2014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F4399C8-D329-4D86-A8E9-422F3DEA1BC5}" type="slidenum">
              <a:rPr lang="en-US"/>
              <a:pPr>
                <a:defRPr/>
              </a:pPr>
              <a:t>‹Nº›</a:t>
            </a:fld>
            <a:endParaRPr lang="en-US"/>
          </a:p>
        </p:txBody>
      </p:sp>
    </p:spTree>
    <p:extLst>
      <p:ext uri="{BB962C8B-B14F-4D97-AF65-F5344CB8AC3E}">
        <p14:creationId xmlns:p14="http://schemas.microsoft.com/office/powerpoint/2010/main" val="39055357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7438B022-9BD3-4FFF-9340-0167748AD88F}" type="datetime1">
              <a:rPr lang="en-US"/>
              <a:pPr>
                <a:defRPr/>
              </a:pPr>
              <a:t>8/7/2014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2ED710F-8E1C-4513-B9CF-EED0DD6DC464}" type="slidenum">
              <a:rPr lang="en-US"/>
              <a:pPr>
                <a:defRPr/>
              </a:pPr>
              <a:t>‹Nº›</a:t>
            </a:fld>
            <a:endParaRPr lang="en-US"/>
          </a:p>
        </p:txBody>
      </p:sp>
    </p:spTree>
    <p:extLst>
      <p:ext uri="{BB962C8B-B14F-4D97-AF65-F5344CB8AC3E}">
        <p14:creationId xmlns:p14="http://schemas.microsoft.com/office/powerpoint/2010/main" val="332888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21F77E6-8D50-4732-8B81-2AFAD801D413}" type="datetime1">
              <a:rPr lang="en-US"/>
              <a:pPr>
                <a:defRPr/>
              </a:pPr>
              <a:t>8/7/2014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1CE12556-4148-4081-8C56-725EFC387BB6}" type="slidenum">
              <a:rPr lang="en-US"/>
              <a:pPr>
                <a:defRPr/>
              </a:pPr>
              <a:t>‹Nº›</a:t>
            </a:fld>
            <a:endParaRPr lang="en-US"/>
          </a:p>
        </p:txBody>
      </p:sp>
    </p:spTree>
    <p:extLst>
      <p:ext uri="{BB962C8B-B14F-4D97-AF65-F5344CB8AC3E}">
        <p14:creationId xmlns:p14="http://schemas.microsoft.com/office/powerpoint/2010/main" val="36788196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A8057F0B-2FC4-4459-A3E4-6401789B7BCA}" type="datetime1">
              <a:rPr lang="en-US"/>
              <a:pPr>
                <a:defRPr/>
              </a:pPr>
              <a:t>8/7/2014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326A1B6-8B65-466F-89DC-77BC32750147}" type="slidenum">
              <a:rPr lang="en-US"/>
              <a:pPr>
                <a:defRPr/>
              </a:pPr>
              <a:t>‹Nº›</a:t>
            </a:fld>
            <a:endParaRPr lang="en-US"/>
          </a:p>
        </p:txBody>
      </p:sp>
    </p:spTree>
    <p:extLst>
      <p:ext uri="{BB962C8B-B14F-4D97-AF65-F5344CB8AC3E}">
        <p14:creationId xmlns:p14="http://schemas.microsoft.com/office/powerpoint/2010/main" val="42019940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A97C419A-2933-4B76-A218-79AE9302CDAA}" type="datetime1">
              <a:rPr lang="en-US"/>
              <a:pPr>
                <a:defRPr/>
              </a:pPr>
              <a:t>8/7/2014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C2B1B1DF-A937-4D71-99CA-DB61749BB6B2}" type="slidenum">
              <a:rPr lang="en-US"/>
              <a:pPr>
                <a:defRPr/>
              </a:pPr>
              <a:t>‹Nº›</a:t>
            </a:fld>
            <a:endParaRPr lang="en-US"/>
          </a:p>
        </p:txBody>
      </p:sp>
    </p:spTree>
    <p:extLst>
      <p:ext uri="{BB962C8B-B14F-4D97-AF65-F5344CB8AC3E}">
        <p14:creationId xmlns:p14="http://schemas.microsoft.com/office/powerpoint/2010/main" val="20487659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BEDBFCE-EA55-4C53-9972-E978F9CD2C54}" type="datetime1">
              <a:rPr lang="en-US"/>
              <a:pPr>
                <a:defRPr/>
              </a:pPr>
              <a:t>8/7/2014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8E5B5B9A-CB4E-4AAB-9C0B-1400320D0C54}" type="slidenum">
              <a:rPr lang="en-US"/>
              <a:pPr>
                <a:defRPr/>
              </a:pPr>
              <a:t>‹Nº›</a:t>
            </a:fld>
            <a:endParaRPr lang="en-US"/>
          </a:p>
        </p:txBody>
      </p:sp>
    </p:spTree>
    <p:extLst>
      <p:ext uri="{BB962C8B-B14F-4D97-AF65-F5344CB8AC3E}">
        <p14:creationId xmlns:p14="http://schemas.microsoft.com/office/powerpoint/2010/main" val="41756398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5EBC88E-9F3C-412E-A983-11ACAB55CDC3}" type="datetime1">
              <a:rPr lang="en-US"/>
              <a:pPr>
                <a:defRPr/>
              </a:pPr>
              <a:t>8/7/2014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631AF69-BD00-4601-B240-5540408CF56F}" type="slidenum">
              <a:rPr lang="en-US"/>
              <a:pPr>
                <a:defRPr/>
              </a:pPr>
              <a:t>‹Nº›</a:t>
            </a:fld>
            <a:endParaRPr lang="en-US"/>
          </a:p>
        </p:txBody>
      </p:sp>
    </p:spTree>
    <p:extLst>
      <p:ext uri="{BB962C8B-B14F-4D97-AF65-F5344CB8AC3E}">
        <p14:creationId xmlns:p14="http://schemas.microsoft.com/office/powerpoint/2010/main" val="25386496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A6986A30-703B-454A-9214-B23D28EC7DCF}" type="datetime1">
              <a:rPr lang="en-US"/>
              <a:pPr>
                <a:defRPr/>
              </a:pPr>
              <a:t>8/7/2014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E2C6D476-2B7E-45B0-8D45-16CD1356CCE5}" type="slidenum">
              <a:rPr lang="en-US"/>
              <a:pPr>
                <a:defRPr/>
              </a:pPr>
              <a:t>‹Nº›</a:t>
            </a:fld>
            <a:endParaRPr lang="en-US"/>
          </a:p>
        </p:txBody>
      </p:sp>
    </p:spTree>
    <p:extLst>
      <p:ext uri="{BB962C8B-B14F-4D97-AF65-F5344CB8AC3E}">
        <p14:creationId xmlns:p14="http://schemas.microsoft.com/office/powerpoint/2010/main" val="30477048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72B9522-F513-4AEA-AF32-5C1F1E2EFA29}" type="datetime1">
              <a:rPr lang="en-US"/>
              <a:pPr>
                <a:defRPr/>
              </a:pPr>
              <a:t>8/7/2014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305750C4-F171-46CB-9352-D9BFA60053BD}" type="slidenum">
              <a:rPr lang="en-US"/>
              <a:pPr>
                <a:defRPr/>
              </a:pPr>
              <a:t>‹Nº›</a:t>
            </a:fld>
            <a:endParaRPr lang="en-US"/>
          </a:p>
        </p:txBody>
      </p:sp>
    </p:spTree>
    <p:extLst>
      <p:ext uri="{BB962C8B-B14F-4D97-AF65-F5344CB8AC3E}">
        <p14:creationId xmlns:p14="http://schemas.microsoft.com/office/powerpoint/2010/main" val="8174299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3C52848-4789-47AA-8E19-F87615EE1E0B}" type="datetime1">
              <a:rPr lang="en-US"/>
              <a:pPr>
                <a:defRPr/>
              </a:pPr>
              <a:t>8/7/2014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E1BCA49-6978-48A3-80B6-86EF399FE5BA}" type="slidenum">
              <a:rPr lang="en-US"/>
              <a:pPr>
                <a:defRPr/>
              </a:pPr>
              <a:t>‹Nº›</a:t>
            </a:fld>
            <a:endParaRPr lang="en-US"/>
          </a:p>
        </p:txBody>
      </p:sp>
    </p:spTree>
    <p:extLst>
      <p:ext uri="{BB962C8B-B14F-4D97-AF65-F5344CB8AC3E}">
        <p14:creationId xmlns:p14="http://schemas.microsoft.com/office/powerpoint/2010/main" val="28803241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s-ES" noProof="0" smtClean="0"/>
              <a:t>Haga clic para modificar el estilo de título del patrón</a:t>
            </a:r>
            <a:endParaRPr lang="en-US" noProof="0" dirty="0" smtClean="0"/>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s-ES" noProof="0" smtClean="0"/>
              <a:t>Haga clic para modificar el estilo de subtítulo del patrón</a:t>
            </a:r>
            <a:endParaRPr lang="en-US" noProof="0" dirty="0" smtClean="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5AB218A-779F-486A-8BEF-148446971BE1}" type="datetime1">
              <a:rPr lang="en-US">
                <a:solidFill>
                  <a:prstClr val="white"/>
                </a:solidFill>
              </a:rPr>
              <a:pPr>
                <a:defRPr/>
              </a:pPr>
              <a:t>8/7/2014</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5D42F40-AAB0-401F-B444-4E702479583A}" type="slidenum">
              <a:rPr lang="en-US">
                <a:solidFill>
                  <a:prstClr val="white"/>
                </a:solidFill>
              </a:rPr>
              <a:pPr>
                <a:defRPr/>
              </a:pPr>
              <a:t>‹Nº›</a:t>
            </a:fld>
            <a:endParaRPr lang="en-US">
              <a:solidFill>
                <a:prstClr val="white"/>
              </a:solidFill>
            </a:endParaRPr>
          </a:p>
        </p:txBody>
      </p:sp>
    </p:spTree>
    <p:extLst>
      <p:ext uri="{BB962C8B-B14F-4D97-AF65-F5344CB8AC3E}">
        <p14:creationId xmlns:p14="http://schemas.microsoft.com/office/powerpoint/2010/main" val="33879792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21F77E6-8D50-4732-8B81-2AFAD801D413}" type="datetime1">
              <a:rPr lang="en-US">
                <a:solidFill>
                  <a:prstClr val="white"/>
                </a:solidFill>
              </a:rPr>
              <a:pPr>
                <a:defRPr/>
              </a:pPr>
              <a:t>8/7/2014</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1CE12556-4148-4081-8C56-725EFC387BB6}" type="slidenum">
              <a:rPr lang="en-US">
                <a:solidFill>
                  <a:prstClr val="white"/>
                </a:solidFill>
              </a:rPr>
              <a:pPr>
                <a:defRPr/>
              </a:pPr>
              <a:t>‹Nº›</a:t>
            </a:fld>
            <a:endParaRPr lang="en-US">
              <a:solidFill>
                <a:prstClr val="white"/>
              </a:solidFill>
            </a:endParaRPr>
          </a:p>
        </p:txBody>
      </p:sp>
    </p:spTree>
    <p:extLst>
      <p:ext uri="{BB962C8B-B14F-4D97-AF65-F5344CB8AC3E}">
        <p14:creationId xmlns:p14="http://schemas.microsoft.com/office/powerpoint/2010/main" val="17654074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56C8D90-695F-4F07-BF43-2DB4A6CC68D2}" type="datetime1">
              <a:rPr lang="en-US">
                <a:solidFill>
                  <a:prstClr val="white"/>
                </a:solidFill>
              </a:rPr>
              <a:pPr>
                <a:defRPr/>
              </a:pPr>
              <a:t>8/7/2014</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6C3903A3-59A1-404F-85C6-CE1DA9CEA752}" type="slidenum">
              <a:rPr lang="en-US">
                <a:solidFill>
                  <a:prstClr val="white"/>
                </a:solidFill>
              </a:rPr>
              <a:pPr>
                <a:defRPr/>
              </a:pPr>
              <a:t>‹Nº›</a:t>
            </a:fld>
            <a:endParaRPr lang="en-US">
              <a:solidFill>
                <a:prstClr val="white"/>
              </a:solidFill>
            </a:endParaRPr>
          </a:p>
        </p:txBody>
      </p:sp>
    </p:spTree>
    <p:extLst>
      <p:ext uri="{BB962C8B-B14F-4D97-AF65-F5344CB8AC3E}">
        <p14:creationId xmlns:p14="http://schemas.microsoft.com/office/powerpoint/2010/main" val="1825529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56C8D90-695F-4F07-BF43-2DB4A6CC68D2}" type="datetime1">
              <a:rPr lang="en-US"/>
              <a:pPr>
                <a:defRPr/>
              </a:pPr>
              <a:t>8/7/2014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6C3903A3-59A1-404F-85C6-CE1DA9CEA752}" type="slidenum">
              <a:rPr lang="en-US"/>
              <a:pPr>
                <a:defRPr/>
              </a:pPr>
              <a:t>‹Nº›</a:t>
            </a:fld>
            <a:endParaRPr lang="en-US"/>
          </a:p>
        </p:txBody>
      </p:sp>
    </p:spTree>
    <p:extLst>
      <p:ext uri="{BB962C8B-B14F-4D97-AF65-F5344CB8AC3E}">
        <p14:creationId xmlns:p14="http://schemas.microsoft.com/office/powerpoint/2010/main" val="20863521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A8E33E3-4768-4D39-AA22-C47D3C7920EA}" type="datetime1">
              <a:rPr lang="en-US">
                <a:solidFill>
                  <a:prstClr val="white"/>
                </a:solidFill>
              </a:rPr>
              <a:pPr>
                <a:defRPr/>
              </a:pPr>
              <a:t>8/7/2014</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D632F70-ACF5-4D2D-9415-3FC996E41471}" type="slidenum">
              <a:rPr lang="en-US">
                <a:solidFill>
                  <a:prstClr val="white"/>
                </a:solidFill>
              </a:rPr>
              <a:pPr>
                <a:defRPr/>
              </a:pPr>
              <a:t>‹Nº›</a:t>
            </a:fld>
            <a:endParaRPr lang="en-US">
              <a:solidFill>
                <a:prstClr val="white"/>
              </a:solidFill>
            </a:endParaRPr>
          </a:p>
        </p:txBody>
      </p:sp>
    </p:spTree>
    <p:extLst>
      <p:ext uri="{BB962C8B-B14F-4D97-AF65-F5344CB8AC3E}">
        <p14:creationId xmlns:p14="http://schemas.microsoft.com/office/powerpoint/2010/main" val="277875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A8E33E3-4768-4D39-AA22-C47D3C7920EA}" type="datetime1">
              <a:rPr lang="en-US"/>
              <a:pPr>
                <a:defRPr/>
              </a:pPr>
              <a:t>8/7/2014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D632F70-ACF5-4D2D-9415-3FC996E41471}" type="slidenum">
              <a:rPr lang="en-US"/>
              <a:pPr>
                <a:defRPr/>
              </a:pPr>
              <a:t>‹Nº›</a:t>
            </a:fld>
            <a:endParaRPr lang="en-US"/>
          </a:p>
        </p:txBody>
      </p:sp>
    </p:spTree>
    <p:extLst>
      <p:ext uri="{BB962C8B-B14F-4D97-AF65-F5344CB8AC3E}">
        <p14:creationId xmlns:p14="http://schemas.microsoft.com/office/powerpoint/2010/main" val="1970792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B663A8B-0AA2-4E7D-8C35-B56A7BF3072A}" type="datetime1">
              <a:rPr lang="en-US"/>
              <a:pPr>
                <a:defRPr/>
              </a:pPr>
              <a:t>8/7/2014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DA022457-18E4-4177-AB1C-5F1030D59C1F}" type="slidenum">
              <a:rPr lang="en-US"/>
              <a:pPr>
                <a:defRPr/>
              </a:pPr>
              <a:t>‹Nº›</a:t>
            </a:fld>
            <a:endParaRPr lang="en-US"/>
          </a:p>
        </p:txBody>
      </p:sp>
    </p:spTree>
    <p:extLst>
      <p:ext uri="{BB962C8B-B14F-4D97-AF65-F5344CB8AC3E}">
        <p14:creationId xmlns:p14="http://schemas.microsoft.com/office/powerpoint/2010/main" val="256277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375DF85D-5B2A-4F24-B2AD-B5E686F0AED7}" type="slidenum">
              <a:rPr lang="en-US"/>
              <a:pPr>
                <a:defRPr/>
              </a:pPr>
              <a:t>‹Nº›</a:t>
            </a:fld>
            <a:endParaRPr lang="en-US"/>
          </a:p>
        </p:txBody>
      </p:sp>
    </p:spTree>
    <p:extLst>
      <p:ext uri="{BB962C8B-B14F-4D97-AF65-F5344CB8AC3E}">
        <p14:creationId xmlns:p14="http://schemas.microsoft.com/office/powerpoint/2010/main" val="611981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77038DC-CAE8-4D8E-ACB8-7A0B6ABBB6FB}" type="datetime1">
              <a:rPr lang="en-US"/>
              <a:pPr>
                <a:defRPr/>
              </a:pPr>
              <a:t>8/7/2014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5A79DBC8-D655-4549-BABC-35A95D1304F2}" type="slidenum">
              <a:rPr lang="en-US"/>
              <a:pPr>
                <a:defRPr/>
              </a:pPr>
              <a:t>‹Nº›</a:t>
            </a:fld>
            <a:endParaRPr lang="en-US"/>
          </a:p>
        </p:txBody>
      </p:sp>
    </p:spTree>
    <p:extLst>
      <p:ext uri="{BB962C8B-B14F-4D97-AF65-F5344CB8AC3E}">
        <p14:creationId xmlns:p14="http://schemas.microsoft.com/office/powerpoint/2010/main" val="3630513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C468BF1-1A91-4B83-8D33-617626A4660F}" type="datetime1">
              <a:rPr lang="en-US"/>
              <a:pPr>
                <a:defRPr/>
              </a:pPr>
              <a:t>8/7/2014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s-ES"/>
          </a:p>
        </p:txBody>
      </p:sp>
      <p:sp>
        <p:nvSpPr>
          <p:cNvPr id="7" name="Slide Number Placeholder 6"/>
          <p:cNvSpPr>
            <a:spLocks noGrp="1"/>
          </p:cNvSpPr>
          <p:nvPr>
            <p:ph type="sldNum" sz="quarter" idx="12"/>
          </p:nvPr>
        </p:nvSpPr>
        <p:spPr/>
        <p:txBody>
          <a:bodyPr/>
          <a:lstStyle>
            <a:lvl1pPr>
              <a:defRPr/>
            </a:lvl1pPr>
          </a:lstStyle>
          <a:p>
            <a:pPr>
              <a:defRPr/>
            </a:pPr>
            <a:fld id="{9CC5DF2A-571F-4E07-9F43-EC2DC3F1D11E}" type="slidenum">
              <a:rPr lang="en-US"/>
              <a:pPr>
                <a:defRPr/>
              </a:pPr>
              <a:t>‹Nº›</a:t>
            </a:fld>
            <a:endParaRPr lang="en-US"/>
          </a:p>
        </p:txBody>
      </p:sp>
    </p:spTree>
    <p:extLst>
      <p:ext uri="{BB962C8B-B14F-4D97-AF65-F5344CB8AC3E}">
        <p14:creationId xmlns:p14="http://schemas.microsoft.com/office/powerpoint/2010/main" val="51377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CE0FED0A-06F2-4A34-9FAB-1736C9DC29E1}" type="datetime1">
              <a:rPr lang="en-US"/>
              <a:pPr>
                <a:defRPr/>
              </a:pPr>
              <a:t>8/7/2014</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s-ES"/>
          </a:p>
        </p:txBody>
      </p:sp>
      <p:sp>
        <p:nvSpPr>
          <p:cNvPr id="9" name="Slide Number Placeholder 8"/>
          <p:cNvSpPr>
            <a:spLocks noGrp="1"/>
          </p:cNvSpPr>
          <p:nvPr>
            <p:ph type="sldNum" sz="quarter" idx="12"/>
          </p:nvPr>
        </p:nvSpPr>
        <p:spPr/>
        <p:txBody>
          <a:bodyPr/>
          <a:lstStyle>
            <a:lvl1pPr>
              <a:defRPr/>
            </a:lvl1pPr>
          </a:lstStyle>
          <a:p>
            <a:pPr>
              <a:defRPr/>
            </a:pPr>
            <a:fld id="{E2FA9142-EFA1-4873-A206-C1A00773C814}" type="slidenum">
              <a:rPr lang="en-US"/>
              <a:pPr>
                <a:defRPr/>
              </a:pPr>
              <a:t>‹Nº›</a:t>
            </a:fld>
            <a:endParaRPr lang="en-US"/>
          </a:p>
        </p:txBody>
      </p:sp>
    </p:spTree>
    <p:extLst>
      <p:ext uri="{BB962C8B-B14F-4D97-AF65-F5344CB8AC3E}">
        <p14:creationId xmlns:p14="http://schemas.microsoft.com/office/powerpoint/2010/main" val="2339906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3.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1.png"/><Relationship Id="rId5" Type="http://schemas.openxmlformats.org/officeDocument/2006/relationships/theme" Target="../theme/theme4.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1027" name="Rectangle 65"/>
          <p:cNvSpPr>
            <a:spLocks noChangeArrowheads="1"/>
          </p:cNvSpPr>
          <p:nvPr/>
        </p:nvSpPr>
        <p:spPr bwMode="auto">
          <a:xfrm>
            <a:off x="1566863" y="3333750"/>
            <a:ext cx="1260475" cy="352425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pic>
        <p:nvPicPr>
          <p:cNvPr id="1028"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30" name="Rectangle 70"/>
          <p:cNvSpPr>
            <a:spLocks noChangeArrowheads="1"/>
          </p:cNvSpPr>
          <p:nvPr/>
        </p:nvSpPr>
        <p:spPr bwMode="auto">
          <a:xfrm>
            <a:off x="533400" y="0"/>
            <a:ext cx="1033463" cy="1371600"/>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1031" name="Rectangle 71"/>
          <p:cNvSpPr>
            <a:spLocks noChangeArrowheads="1"/>
          </p:cNvSpPr>
          <p:nvPr/>
        </p:nvSpPr>
        <p:spPr bwMode="auto">
          <a:xfrm>
            <a:off x="1566863" y="0"/>
            <a:ext cx="1260475" cy="1371600"/>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Tree>
  </p:cSld>
  <p:clrMap bg1="dk1" tx1="lt1" bg2="dk2" tx2="lt2" accent1="accent1" accent2="accent2" accent3="accent3" accent4="accent4" accent5="accent5" accent6="accent6" hlink="hlink" folHlink="folHlink"/>
  <p:sldLayoutIdLst>
    <p:sldLayoutId id="2147485211" r:id="rId1"/>
    <p:sldLayoutId id="2147485212" r:id="rId2"/>
    <p:sldLayoutId id="2147485213" r:id="rId3"/>
    <p:sldLayoutId id="2147485214"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Click to edit Master text styles</a:t>
            </a:r>
          </a:p>
          <a:p>
            <a:pPr lvl="1"/>
            <a:r>
              <a:rPr lang="en-US" altLang="es-CL" smtClean="0"/>
              <a:t>Second level</a:t>
            </a:r>
          </a:p>
          <a:p>
            <a:pPr lvl="2"/>
            <a:r>
              <a:rPr lang="en-US" altLang="es-CL" smtClean="0"/>
              <a:t>Third level</a:t>
            </a:r>
          </a:p>
          <a:p>
            <a:pPr lvl="3"/>
            <a:r>
              <a:rPr lang="en-US" altLang="es-CL" smtClean="0"/>
              <a:t>Fourth level</a:t>
            </a:r>
          </a:p>
          <a:p>
            <a:pPr lvl="4"/>
            <a:r>
              <a:rPr lang="en-US" altLang="es-CL"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charset="0"/>
                <a:ea typeface="ヒラギノ角ゴ Pro W3" charset="0"/>
                <a:cs typeface="Verdana" charset="0"/>
              </a:defRPr>
            </a:lvl1pPr>
          </a:lstStyle>
          <a:p>
            <a:pPr>
              <a:defRPr/>
            </a:pPr>
            <a:r>
              <a:rPr lang="es-ES_tradnl"/>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ea typeface="ヒラギノ角ゴ Pro W3" charset="-128"/>
                <a:cs typeface="+mn-cs"/>
              </a:defRPr>
            </a:lvl1pPr>
          </a:lstStyle>
          <a:p>
            <a:pPr>
              <a:defRPr/>
            </a:pPr>
            <a:fld id="{1219688A-813F-4858-99CD-952BBEBDE353}" type="slidenum">
              <a:rPr lang="en-US"/>
              <a:pPr>
                <a:defRPr/>
              </a:pPr>
              <a:t>‹Nº›</a:t>
            </a:fld>
            <a:endParaRPr lang="en-US"/>
          </a:p>
        </p:txBody>
      </p:sp>
      <p:sp>
        <p:nvSpPr>
          <p:cNvPr id="2054" name="Rectangle 6"/>
          <p:cNvSpPr>
            <a:spLocks noChangeArrowheads="1"/>
          </p:cNvSpPr>
          <p:nvPr/>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2055" name="Rectangle 7"/>
          <p:cNvSpPr>
            <a:spLocks noChangeArrowheads="1"/>
          </p:cNvSpPr>
          <p:nvPr/>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2056" name="Rectangle 9"/>
          <p:cNvSpPr>
            <a:spLocks noChangeArrowheads="1"/>
          </p:cNvSpPr>
          <p:nvPr/>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2057" name="Rectangle 10"/>
          <p:cNvSpPr>
            <a:spLocks noChangeArrowheads="1"/>
          </p:cNvSpPr>
          <p:nvPr/>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5215" r:id="rId1"/>
    <p:sldLayoutId id="2147485216" r:id="rId2"/>
    <p:sldLayoutId id="2147485217" r:id="rId3"/>
    <p:sldLayoutId id="2147485218" r:id="rId4"/>
    <p:sldLayoutId id="2147485219" r:id="rId5"/>
    <p:sldLayoutId id="2147485220" r:id="rId6"/>
    <p:sldLayoutId id="2147485221" r:id="rId7"/>
    <p:sldLayoutId id="2147485222" r:id="rId8"/>
    <p:sldLayoutId id="2147485223" r:id="rId9"/>
    <p:sldLayoutId id="2147485224" r:id="rId10"/>
    <p:sldLayoutId id="2147485225"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a:solidFill>
                <a:srgbClr val="FFFFFF"/>
              </a:solidFill>
              <a:ea typeface="ヒラギノ角ゴ Pro W3" charset="0"/>
              <a:cs typeface="ヒラギノ角ゴ Pro W3" charset="0"/>
            </a:endParaRPr>
          </a:p>
        </p:txBody>
      </p:sp>
      <p:sp>
        <p:nvSpPr>
          <p:cNvPr id="3075" name="Rectangle 13"/>
          <p:cNvSpPr>
            <a:spLocks noChangeArrowheads="1"/>
          </p:cNvSpPr>
          <p:nvPr/>
        </p:nvSpPr>
        <p:spPr bwMode="auto">
          <a:xfrm>
            <a:off x="7153275" y="0"/>
            <a:ext cx="1990725" cy="6629400"/>
          </a:xfrm>
          <a:prstGeom prst="rect">
            <a:avLst/>
          </a:prstGeom>
          <a:solidFill>
            <a:schemeClr val="bg1"/>
          </a:solidFill>
          <a:ln>
            <a:noFill/>
          </a:ln>
          <a:effectLst>
            <a:outerShdw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grpSp>
        <p:nvGrpSpPr>
          <p:cNvPr id="3076" name="Group 11"/>
          <p:cNvGrpSpPr>
            <a:grpSpLocks/>
          </p:cNvGrpSpPr>
          <p:nvPr/>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a:solidFill>
                  <a:srgbClr val="FFFFFF"/>
                </a:solidFill>
                <a:ea typeface="ヒラギノ角ゴ Pro W3" charset="0"/>
                <a:cs typeface="ヒラギノ角ゴ Pro W3" charset="0"/>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a:solidFill>
                  <a:srgbClr val="FFFFFF"/>
                </a:solidFill>
                <a:ea typeface="ヒラギノ角ゴ Pro W3" charset="0"/>
                <a:cs typeface="ヒラギノ角ゴ Pro W3" charset="0"/>
              </a:endParaRPr>
            </a:p>
          </p:txBody>
        </p:sp>
        <p:pic>
          <p:nvPicPr>
            <p:cNvPr id="3081" name="Picture 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3077" name="Rectangle 12"/>
          <p:cNvSpPr>
            <a:spLocks noChangeArrowheads="1"/>
          </p:cNvSpPr>
          <p:nvPr/>
        </p:nvSpPr>
        <p:spPr bwMode="auto">
          <a:xfrm>
            <a:off x="4763" y="0"/>
            <a:ext cx="7148512" cy="6629400"/>
          </a:xfrm>
          <a:prstGeom prst="rect">
            <a:avLst/>
          </a:prstGeom>
          <a:solidFill>
            <a:srgbClr val="006CB7"/>
          </a:solidFill>
          <a:ln>
            <a:noFill/>
          </a:ln>
          <a:effectLst>
            <a:outerShdw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CL" smtClean="0"/>
              <a:t>Click to edit Master title style</a:t>
            </a:r>
          </a:p>
        </p:txBody>
      </p:sp>
    </p:spTree>
  </p:cSld>
  <p:clrMap bg1="lt1" tx1="dk1" bg2="lt2" tx2="dk2" accent1="accent1" accent2="accent2" accent3="accent3" accent4="accent4" accent5="accent5" accent6="accent6" hlink="hlink" folHlink="folHlink"/>
  <p:sldLayoutIdLst>
    <p:sldLayoutId id="2147485226" r:id="rId1"/>
    <p:sldLayoutId id="2147485227" r:id="rId2"/>
    <p:sldLayoutId id="2147485228" r:id="rId3"/>
    <p:sldLayoutId id="2147485229" r:id="rId4"/>
    <p:sldLayoutId id="2147485230" r:id="rId5"/>
    <p:sldLayoutId id="2147485231" r:id="rId6"/>
    <p:sldLayoutId id="2147485232" r:id="rId7"/>
    <p:sldLayoutId id="2147485233" r:id="rId8"/>
    <p:sldLayoutId id="2147485234" r:id="rId9"/>
    <p:sldLayoutId id="2147485235" r:id="rId10"/>
    <p:sldLayoutId id="2147485236"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1027" name="Rectangle 65"/>
          <p:cNvSpPr>
            <a:spLocks noChangeArrowheads="1"/>
          </p:cNvSpPr>
          <p:nvPr/>
        </p:nvSpPr>
        <p:spPr bwMode="auto">
          <a:xfrm>
            <a:off x="1566863" y="3333750"/>
            <a:ext cx="1260475" cy="352425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pic>
        <p:nvPicPr>
          <p:cNvPr id="1028"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30" name="Rectangle 70"/>
          <p:cNvSpPr>
            <a:spLocks noChangeArrowheads="1"/>
          </p:cNvSpPr>
          <p:nvPr/>
        </p:nvSpPr>
        <p:spPr bwMode="auto">
          <a:xfrm>
            <a:off x="533400" y="0"/>
            <a:ext cx="1033463" cy="1371600"/>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
        <p:nvSpPr>
          <p:cNvPr id="1031" name="Rectangle 71"/>
          <p:cNvSpPr>
            <a:spLocks noChangeArrowheads="1"/>
          </p:cNvSpPr>
          <p:nvPr/>
        </p:nvSpPr>
        <p:spPr bwMode="auto">
          <a:xfrm>
            <a:off x="1566863" y="0"/>
            <a:ext cx="1260475" cy="1371600"/>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smtClean="0">
              <a:solidFill>
                <a:srgbClr val="FFFFFF"/>
              </a:solidFill>
              <a:latin typeface="Calibri" pitchFamily="34" charset="0"/>
            </a:endParaRPr>
          </a:p>
        </p:txBody>
      </p:sp>
    </p:spTree>
    <p:extLst>
      <p:ext uri="{BB962C8B-B14F-4D97-AF65-F5344CB8AC3E}">
        <p14:creationId xmlns:p14="http://schemas.microsoft.com/office/powerpoint/2010/main" val="44023711"/>
      </p:ext>
    </p:extLst>
  </p:cSld>
  <p:clrMap bg1="dk1" tx1="lt1" bg2="dk2" tx2="lt2" accent1="accent1" accent2="accent2" accent3="accent3" accent4="accent4" accent5="accent5" accent6="accent6" hlink="hlink" folHlink="folHlink"/>
  <p:sldLayoutIdLst>
    <p:sldLayoutId id="2147485238" r:id="rId1"/>
    <p:sldLayoutId id="2147485239" r:id="rId2"/>
    <p:sldLayoutId id="2147485240" r:id="rId3"/>
    <p:sldLayoutId id="2147485241"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581230" y="1700808"/>
            <a:ext cx="8146678" cy="20162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cene3d>
              <a:camera prst="orthographicFront"/>
              <a:lightRig rig="soft" dir="t">
                <a:rot lat="0" lon="0" rev="10800000"/>
              </a:lightRig>
            </a:scene3d>
            <a:sp3d>
              <a:bevelT w="27940" h="12700"/>
              <a:contourClr>
                <a:srgbClr val="DDDDDD"/>
              </a:contourClr>
            </a:sp3d>
          </a:bodyPr>
          <a:lstStyle/>
          <a:p>
            <a:pPr algn="ctr" fontAlgn="base">
              <a:spcAft>
                <a:spcPct val="0"/>
              </a:spcAft>
            </a:pPr>
            <a:r>
              <a:rPr lang="es-ES_tradnl" altLang="es-CL" sz="12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t>
            </a:r>
            <a:r>
              <a:rPr lang="es-ES_tradnl" altLang="es-CL" sz="1600" b="1" spc="150" dirty="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r>
            <a:br>
              <a:rPr lang="es-ES_tradnl" altLang="es-CL" sz="1600" b="1" spc="150" dirty="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br>
            <a:r>
              <a:rPr lang="es-ES_tradnl" altLang="es-CL" sz="20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DESARROLLO</a:t>
            </a:r>
            <a:br>
              <a:rPr lang="es-ES_tradnl" altLang="es-CL" sz="20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br>
            <a:r>
              <a:rPr lang="es-ES_tradnl" altLang="es-CL" sz="14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UNIDAD </a:t>
            </a:r>
            <a:r>
              <a:rPr lang="es-ES_tradnl" altLang="es-CL" sz="14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DE GESTIÓN DE INFORMACIÓN RHS</a:t>
            </a:r>
            <a:r>
              <a:rPr lang="es-ES_tradnl" altLang="es-CL" sz="20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r>
            <a:br>
              <a:rPr lang="es-ES_tradnl" altLang="es-CL" sz="20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br>
            <a:endParaRPr lang="es-ES_tradnl" altLang="es-CL" sz="28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endParaRPr>
          </a:p>
        </p:txBody>
      </p:sp>
      <p:sp>
        <p:nvSpPr>
          <p:cNvPr id="30723" name="6 CuadroTexto"/>
          <p:cNvSpPr txBox="1">
            <a:spLocks noChangeArrowheads="1"/>
          </p:cNvSpPr>
          <p:nvPr/>
        </p:nvSpPr>
        <p:spPr bwMode="auto">
          <a:xfrm>
            <a:off x="3284538" y="5732463"/>
            <a:ext cx="585946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eaLnBrk="1" hangingPunct="1"/>
            <a:r>
              <a:rPr lang="es-ES_tradnl" altLang="es-CL" sz="14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t>División de Gestión y Desarrollo de las Personas</a:t>
            </a:r>
            <a:r>
              <a:rPr lang="es-ES_tradnl" altLang="es-CL" sz="12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t/>
            </a:r>
            <a:br>
              <a:rPr lang="es-ES_tradnl" altLang="es-CL" sz="12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br>
            <a:endParaRPr lang="es-CL" altLang="es-CL" sz="1400" b="1" dirty="0" smtClean="0"/>
          </a:p>
          <a:p>
            <a:pPr lvl="1" algn="ctr" eaLnBrk="1" hangingPunct="1"/>
            <a:r>
              <a:rPr lang="es-CL" altLang="es-CL" sz="1400" b="1" dirty="0" smtClean="0"/>
              <a:t>Agosto 2014</a:t>
            </a:r>
            <a:endParaRPr lang="es-CL" altLang="es-CL" sz="1400" b="1"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402789" y="207962"/>
            <a:ext cx="712787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r>
              <a:rPr lang="es-ES_tradnl" altLang="es-CL" sz="20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AREA DESARROLLO</a:t>
            </a:r>
            <a:endParaRPr lang="es-ES_tradnl" altLang="es-CL" sz="20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endParaRPr>
          </a:p>
          <a:p>
            <a:pPr marL="0" lvl="1" indent="0"/>
            <a:r>
              <a:rPr lang="es-CL" sz="2000" b="1" dirty="0" smtClean="0">
                <a:solidFill>
                  <a:srgbClr val="C00000"/>
                </a:solidFill>
                <a:cs typeface="Tahoma" pitchFamily="34" charset="0"/>
              </a:rPr>
              <a:t>Mejoras en el proceso</a:t>
            </a:r>
            <a:endParaRPr lang="es-ES_tradnl" sz="2000" b="1" dirty="0">
              <a:solidFill>
                <a:srgbClr val="C00000"/>
              </a:solidFill>
              <a:cs typeface="Tahoma" pitchFamily="34" charset="0"/>
            </a:endParaRPr>
          </a:p>
          <a:p>
            <a:endParaRPr lang="es-ES" altLang="es-CL" sz="2000" b="1" dirty="0">
              <a:solidFill>
                <a:srgbClr val="C00000"/>
              </a:solidFill>
              <a:cs typeface="Tahoma" pitchFamily="34" charset="0"/>
            </a:endParaRPr>
          </a:p>
        </p:txBody>
      </p:sp>
      <p:sp>
        <p:nvSpPr>
          <p:cNvPr id="6" name="5 CuadroTexto"/>
          <p:cNvSpPr txBox="1"/>
          <p:nvPr/>
        </p:nvSpPr>
        <p:spPr>
          <a:xfrm>
            <a:off x="683568" y="1988840"/>
            <a:ext cx="7920880" cy="4478149"/>
          </a:xfrm>
          <a:prstGeom prst="rect">
            <a:avLst/>
          </a:prstGeom>
          <a:noFill/>
        </p:spPr>
        <p:txBody>
          <a:bodyPr wrap="square" rtlCol="0">
            <a:spAutoFit/>
          </a:bodyPr>
          <a:lstStyle/>
          <a:p>
            <a:pPr lvl="1">
              <a:lnSpc>
                <a:spcPct val="150000"/>
              </a:lnSpc>
            </a:pPr>
            <a:r>
              <a:rPr lang="es-ES_tradnl" sz="1600" b="1" dirty="0" smtClean="0">
                <a:solidFill>
                  <a:prstClr val="black"/>
                </a:solidFill>
              </a:rPr>
              <a:t>Levantamiento  </a:t>
            </a:r>
          </a:p>
          <a:p>
            <a:pPr marL="1200150" lvl="2" indent="-285750">
              <a:lnSpc>
                <a:spcPct val="150000"/>
              </a:lnSpc>
              <a:buFont typeface="Wingdings" panose="05000000000000000000" pitchFamily="2" charset="2"/>
              <a:buChar char="q"/>
            </a:pPr>
            <a:r>
              <a:rPr lang="es-ES_tradnl" sz="1600" dirty="0">
                <a:solidFill>
                  <a:prstClr val="black"/>
                </a:solidFill>
              </a:rPr>
              <a:t>Referente equipo SIRH para cada Desarrollo</a:t>
            </a:r>
          </a:p>
          <a:p>
            <a:pPr marL="1200150" lvl="2" indent="-285750">
              <a:lnSpc>
                <a:spcPct val="150000"/>
              </a:lnSpc>
              <a:buFont typeface="Wingdings" panose="05000000000000000000" pitchFamily="2" charset="2"/>
              <a:buChar char="q"/>
            </a:pPr>
            <a:r>
              <a:rPr lang="es-ES_tradnl" sz="1600" dirty="0" smtClean="0">
                <a:solidFill>
                  <a:prstClr val="black"/>
                </a:solidFill>
              </a:rPr>
              <a:t>Planilla de mejoras enviadas por cada organismo.</a:t>
            </a:r>
          </a:p>
          <a:p>
            <a:pPr marL="1200150" lvl="2" indent="-285750">
              <a:lnSpc>
                <a:spcPct val="150000"/>
              </a:lnSpc>
              <a:buFont typeface="Wingdings" panose="05000000000000000000" pitchFamily="2" charset="2"/>
              <a:buChar char="q"/>
            </a:pPr>
            <a:r>
              <a:rPr lang="es-ES_tradnl" sz="1600" dirty="0" smtClean="0">
                <a:solidFill>
                  <a:prstClr val="black"/>
                </a:solidFill>
              </a:rPr>
              <a:t>Equipos de Negocio por proceso (Ciclo de Vida, Capacitación y Remuneraciones)</a:t>
            </a:r>
          </a:p>
          <a:p>
            <a:pPr marL="1200150" lvl="2" indent="-285750">
              <a:lnSpc>
                <a:spcPct val="150000"/>
              </a:lnSpc>
              <a:buFont typeface="Wingdings" panose="05000000000000000000" pitchFamily="2" charset="2"/>
              <a:buChar char="q"/>
            </a:pPr>
            <a:r>
              <a:rPr lang="es-ES_tradnl" sz="1600" dirty="0" smtClean="0">
                <a:solidFill>
                  <a:prstClr val="black"/>
                </a:solidFill>
              </a:rPr>
              <a:t>Integración con distintos organismo (SS, Autónomos y experimentales)</a:t>
            </a:r>
          </a:p>
          <a:p>
            <a:pPr marL="1200150" lvl="2" indent="-285750">
              <a:lnSpc>
                <a:spcPct val="150000"/>
              </a:lnSpc>
              <a:buFont typeface="Wingdings" panose="05000000000000000000" pitchFamily="2" charset="2"/>
              <a:buChar char="q"/>
            </a:pPr>
            <a:r>
              <a:rPr lang="es-ES_tradnl" sz="1600" dirty="0" smtClean="0">
                <a:solidFill>
                  <a:prstClr val="black"/>
                </a:solidFill>
              </a:rPr>
              <a:t>Validación Normativa Departamento de Gestión</a:t>
            </a:r>
          </a:p>
          <a:p>
            <a:pPr lvl="1">
              <a:lnSpc>
                <a:spcPct val="150000"/>
              </a:lnSpc>
            </a:pPr>
            <a:r>
              <a:rPr lang="es-ES_tradnl" sz="1600" b="1" dirty="0" smtClean="0">
                <a:solidFill>
                  <a:prstClr val="black"/>
                </a:solidFill>
              </a:rPr>
              <a:t>Estimación</a:t>
            </a:r>
          </a:p>
          <a:p>
            <a:pPr lvl="1">
              <a:lnSpc>
                <a:spcPct val="150000"/>
              </a:lnSpc>
            </a:pPr>
            <a:r>
              <a:rPr lang="es-ES_tradnl" sz="1600" b="1" dirty="0" smtClean="0">
                <a:solidFill>
                  <a:prstClr val="black"/>
                </a:solidFill>
              </a:rPr>
              <a:t>Construcción</a:t>
            </a:r>
            <a:endParaRPr lang="es-ES_tradnl" sz="1600" b="1" dirty="0" smtClean="0">
              <a:solidFill>
                <a:prstClr val="black"/>
              </a:solidFill>
            </a:endParaRPr>
          </a:p>
          <a:p>
            <a:pPr marL="1200150" lvl="2" indent="-285750">
              <a:lnSpc>
                <a:spcPct val="150000"/>
              </a:lnSpc>
              <a:buFont typeface="Wingdings" panose="05000000000000000000" pitchFamily="2" charset="2"/>
              <a:buChar char="q"/>
            </a:pPr>
            <a:r>
              <a:rPr lang="es-ES_tradnl" sz="1600" dirty="0" smtClean="0">
                <a:solidFill>
                  <a:prstClr val="black"/>
                </a:solidFill>
              </a:rPr>
              <a:t>Incorporar organismo Pilotos en el Proceso</a:t>
            </a:r>
          </a:p>
          <a:p>
            <a:pPr marL="1200150" lvl="2" indent="-285750">
              <a:lnSpc>
                <a:spcPct val="150000"/>
              </a:lnSpc>
              <a:buFont typeface="Wingdings" panose="05000000000000000000" pitchFamily="2" charset="2"/>
              <a:buChar char="q"/>
            </a:pPr>
            <a:r>
              <a:rPr lang="es-ES_tradnl" sz="1600" dirty="0" smtClean="0">
                <a:solidFill>
                  <a:prstClr val="black"/>
                </a:solidFill>
              </a:rPr>
              <a:t>Establecimiento Casos de Pruebas</a:t>
            </a:r>
          </a:p>
          <a:p>
            <a:pPr lvl="1">
              <a:lnSpc>
                <a:spcPct val="150000"/>
              </a:lnSpc>
            </a:pPr>
            <a:endParaRPr lang="es-ES_tradnl" sz="1400" dirty="0">
              <a:solidFill>
                <a:prstClr val="black"/>
              </a:solidFill>
            </a:endParaRPr>
          </a:p>
        </p:txBody>
      </p:sp>
      <p:sp>
        <p:nvSpPr>
          <p:cNvPr id="8" name="7 Rectángulo redondeado"/>
          <p:cNvSpPr/>
          <p:nvPr/>
        </p:nvSpPr>
        <p:spPr>
          <a:xfrm>
            <a:off x="438901" y="1007602"/>
            <a:ext cx="8381570" cy="621198"/>
          </a:xfrm>
          <a:prstGeom prst="roundRect">
            <a:avLst/>
          </a:prstGeom>
          <a:solidFill>
            <a:schemeClr val="accent4">
              <a:lumMod val="75000"/>
            </a:schemeClr>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50000"/>
              </a:lnSpc>
              <a:defRPr/>
            </a:pPr>
            <a:r>
              <a:rPr lang="es-ES" sz="1400" dirty="0" err="1" smtClean="0">
                <a:solidFill>
                  <a:prstClr val="white"/>
                </a:solidFill>
              </a:rPr>
              <a:t>XXXXXXXXXXXXXXXx</a:t>
            </a:r>
            <a:endParaRPr lang="es-ES" sz="1400" dirty="0" smtClean="0">
              <a:solidFill>
                <a:prstClr val="white"/>
              </a:solidFill>
            </a:endParaRPr>
          </a:p>
        </p:txBody>
      </p:sp>
    </p:spTree>
    <p:extLst>
      <p:ext uri="{BB962C8B-B14F-4D97-AF65-F5344CB8AC3E}">
        <p14:creationId xmlns:p14="http://schemas.microsoft.com/office/powerpoint/2010/main" val="2845815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396453" y="207963"/>
            <a:ext cx="712787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r>
              <a:rPr lang="es-ES_tradnl" altLang="es-CL" sz="20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AREA DESARROLLO</a:t>
            </a:r>
          </a:p>
          <a:p>
            <a:pPr marL="0" lvl="1" indent="0"/>
            <a:r>
              <a:rPr lang="es-CL" sz="2000" b="1" dirty="0">
                <a:solidFill>
                  <a:srgbClr val="C00000"/>
                </a:solidFill>
                <a:cs typeface="Tahoma" pitchFamily="34" charset="0"/>
              </a:rPr>
              <a:t>Mejoras en el proceso</a:t>
            </a:r>
            <a:endParaRPr lang="es-ES_tradnl" sz="2000" b="1" dirty="0">
              <a:solidFill>
                <a:srgbClr val="C00000"/>
              </a:solidFill>
              <a:cs typeface="Tahoma" pitchFamily="34" charset="0"/>
            </a:endParaRPr>
          </a:p>
          <a:p>
            <a:endParaRPr lang="es-ES" altLang="es-CL" sz="2000" b="1" dirty="0">
              <a:solidFill>
                <a:srgbClr val="C00000"/>
              </a:solidFill>
              <a:cs typeface="Tahoma" pitchFamily="34" charset="0"/>
            </a:endParaRPr>
          </a:p>
        </p:txBody>
      </p:sp>
      <p:sp>
        <p:nvSpPr>
          <p:cNvPr id="6" name="5 CuadroTexto"/>
          <p:cNvSpPr txBox="1"/>
          <p:nvPr/>
        </p:nvSpPr>
        <p:spPr>
          <a:xfrm>
            <a:off x="669246" y="2204864"/>
            <a:ext cx="7920880" cy="3462486"/>
          </a:xfrm>
          <a:prstGeom prst="rect">
            <a:avLst/>
          </a:prstGeom>
          <a:noFill/>
        </p:spPr>
        <p:txBody>
          <a:bodyPr wrap="square" rtlCol="0">
            <a:spAutoFit/>
          </a:bodyPr>
          <a:lstStyle/>
          <a:p>
            <a:pPr lvl="1">
              <a:lnSpc>
                <a:spcPct val="150000"/>
              </a:lnSpc>
            </a:pPr>
            <a:r>
              <a:rPr lang="es-ES_tradnl" sz="1600" b="1" dirty="0" smtClean="0">
                <a:solidFill>
                  <a:prstClr val="black"/>
                </a:solidFill>
              </a:rPr>
              <a:t>Piloto</a:t>
            </a:r>
            <a:endParaRPr lang="es-ES_tradnl" sz="1600" b="1" dirty="0" smtClean="0">
              <a:solidFill>
                <a:prstClr val="black"/>
              </a:solidFill>
            </a:endParaRPr>
          </a:p>
          <a:p>
            <a:pPr marL="1200150" lvl="2" indent="-285750">
              <a:lnSpc>
                <a:spcPct val="150000"/>
              </a:lnSpc>
              <a:buFont typeface="Wingdings" panose="05000000000000000000" pitchFamily="2" charset="2"/>
              <a:buChar char="q"/>
            </a:pPr>
            <a:r>
              <a:rPr lang="es-ES_tradnl" sz="1600" dirty="0" smtClean="0">
                <a:solidFill>
                  <a:prstClr val="black"/>
                </a:solidFill>
              </a:rPr>
              <a:t>Capacitar con el apoyo de una capacitador</a:t>
            </a:r>
          </a:p>
          <a:p>
            <a:pPr marL="1200150" lvl="2" indent="-285750">
              <a:lnSpc>
                <a:spcPct val="150000"/>
              </a:lnSpc>
              <a:buFont typeface="Wingdings" panose="05000000000000000000" pitchFamily="2" charset="2"/>
              <a:buChar char="q"/>
            </a:pPr>
            <a:r>
              <a:rPr lang="es-ES_tradnl" sz="1600" dirty="0" smtClean="0">
                <a:solidFill>
                  <a:prstClr val="black"/>
                </a:solidFill>
              </a:rPr>
              <a:t>Uso plan de </a:t>
            </a:r>
            <a:r>
              <a:rPr lang="es-ES_tradnl" sz="1600" dirty="0" smtClean="0">
                <a:solidFill>
                  <a:prstClr val="black"/>
                </a:solidFill>
              </a:rPr>
              <a:t>pruebas</a:t>
            </a:r>
          </a:p>
          <a:p>
            <a:pPr marL="1200150" lvl="2" indent="-285750">
              <a:lnSpc>
                <a:spcPct val="150000"/>
              </a:lnSpc>
              <a:buFont typeface="Wingdings" panose="05000000000000000000" pitchFamily="2" charset="2"/>
              <a:buChar char="q"/>
            </a:pPr>
            <a:r>
              <a:rPr lang="es-ES_tradnl" sz="1600" dirty="0" smtClean="0">
                <a:solidFill>
                  <a:prstClr val="black"/>
                </a:solidFill>
              </a:rPr>
              <a:t>Plazos acotados para certificación</a:t>
            </a:r>
          </a:p>
          <a:p>
            <a:pPr marL="1200150" lvl="2" indent="-285750">
              <a:lnSpc>
                <a:spcPct val="150000"/>
              </a:lnSpc>
              <a:buFont typeface="Wingdings" panose="05000000000000000000" pitchFamily="2" charset="2"/>
              <a:buChar char="q"/>
            </a:pPr>
            <a:r>
              <a:rPr lang="es-ES_tradnl" sz="1600" dirty="0" smtClean="0">
                <a:solidFill>
                  <a:prstClr val="black"/>
                </a:solidFill>
              </a:rPr>
              <a:t>Implementación servidores externos para Piloto </a:t>
            </a:r>
          </a:p>
          <a:p>
            <a:pPr marL="1200150" lvl="2" indent="-285750">
              <a:lnSpc>
                <a:spcPct val="150000"/>
              </a:lnSpc>
              <a:buFont typeface="Wingdings" panose="05000000000000000000" pitchFamily="2" charset="2"/>
              <a:buChar char="q"/>
            </a:pPr>
            <a:r>
              <a:rPr lang="es-ES_tradnl" sz="1600" dirty="0" smtClean="0">
                <a:solidFill>
                  <a:prstClr val="black"/>
                </a:solidFill>
              </a:rPr>
              <a:t>Certificación</a:t>
            </a:r>
            <a:endParaRPr lang="es-ES_tradnl" sz="1600" dirty="0" smtClean="0">
              <a:solidFill>
                <a:prstClr val="black"/>
              </a:solidFill>
            </a:endParaRPr>
          </a:p>
          <a:p>
            <a:pPr lvl="1">
              <a:lnSpc>
                <a:spcPct val="150000"/>
              </a:lnSpc>
            </a:pPr>
            <a:r>
              <a:rPr lang="es-ES_tradnl" sz="1600" b="1" dirty="0" smtClean="0">
                <a:solidFill>
                  <a:prstClr val="black"/>
                </a:solidFill>
              </a:rPr>
              <a:t>Explotación</a:t>
            </a:r>
          </a:p>
          <a:p>
            <a:pPr marL="1200150" lvl="2" indent="-285750">
              <a:lnSpc>
                <a:spcPct val="150000"/>
              </a:lnSpc>
              <a:buFont typeface="Wingdings" panose="05000000000000000000" pitchFamily="2" charset="2"/>
              <a:buChar char="q"/>
            </a:pPr>
            <a:r>
              <a:rPr lang="es-ES_tradnl" sz="1600" dirty="0">
                <a:solidFill>
                  <a:prstClr val="black"/>
                </a:solidFill>
              </a:rPr>
              <a:t>Apoyo </a:t>
            </a:r>
            <a:r>
              <a:rPr lang="es-ES_tradnl" sz="1600" dirty="0" smtClean="0">
                <a:solidFill>
                  <a:prstClr val="black"/>
                </a:solidFill>
              </a:rPr>
              <a:t>capacitador en la puesta en </a:t>
            </a:r>
            <a:r>
              <a:rPr lang="es-ES_tradnl" dirty="0" smtClean="0">
                <a:solidFill>
                  <a:prstClr val="black"/>
                </a:solidFill>
              </a:rPr>
              <a:t>producción</a:t>
            </a:r>
          </a:p>
          <a:p>
            <a:pPr marL="1200150" lvl="2" indent="-285750">
              <a:lnSpc>
                <a:spcPct val="150000"/>
              </a:lnSpc>
              <a:buFont typeface="Wingdings" panose="05000000000000000000" pitchFamily="2" charset="2"/>
              <a:buChar char="q"/>
            </a:pPr>
            <a:r>
              <a:rPr lang="es-ES_tradnl" sz="1600" dirty="0">
                <a:solidFill>
                  <a:prstClr val="black"/>
                </a:solidFill>
              </a:rPr>
              <a:t>Seguimiento al uso de las funcionalidades</a:t>
            </a:r>
            <a:endParaRPr lang="es-ES_tradnl" sz="1600" dirty="0">
              <a:solidFill>
                <a:prstClr val="black"/>
              </a:solidFill>
            </a:endParaRPr>
          </a:p>
        </p:txBody>
      </p:sp>
      <p:sp>
        <p:nvSpPr>
          <p:cNvPr id="8" name="7 Rectángulo redondeado"/>
          <p:cNvSpPr/>
          <p:nvPr/>
        </p:nvSpPr>
        <p:spPr>
          <a:xfrm>
            <a:off x="438901" y="1007602"/>
            <a:ext cx="8381570" cy="405174"/>
          </a:xfrm>
          <a:prstGeom prst="roundRect">
            <a:avLst/>
          </a:prstGeom>
          <a:solidFill>
            <a:schemeClr val="accent4">
              <a:lumMod val="75000"/>
            </a:schemeClr>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50000"/>
              </a:lnSpc>
              <a:defRPr/>
            </a:pPr>
            <a:r>
              <a:rPr lang="es-ES" sz="1400" dirty="0" err="1" smtClean="0"/>
              <a:t>XXXXXXXXXXXXXXXXXXXx</a:t>
            </a:r>
            <a:endParaRPr lang="es-ES" sz="1400" dirty="0" smtClean="0">
              <a:solidFill>
                <a:prstClr val="white"/>
              </a:solidFill>
            </a:endParaRPr>
          </a:p>
        </p:txBody>
      </p:sp>
    </p:spTree>
    <p:extLst>
      <p:ext uri="{BB962C8B-B14F-4D97-AF65-F5344CB8AC3E}">
        <p14:creationId xmlns:p14="http://schemas.microsoft.com/office/powerpoint/2010/main" val="2845815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581230" y="1700808"/>
            <a:ext cx="8146678" cy="20162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cene3d>
              <a:camera prst="orthographicFront"/>
              <a:lightRig rig="soft" dir="t">
                <a:rot lat="0" lon="0" rev="10800000"/>
              </a:lightRig>
            </a:scene3d>
            <a:sp3d>
              <a:bevelT w="27940" h="12700"/>
              <a:contourClr>
                <a:srgbClr val="DDDDDD"/>
              </a:contourClr>
            </a:sp3d>
          </a:bodyPr>
          <a:lstStyle/>
          <a:p>
            <a:pPr algn="ctr" fontAlgn="base">
              <a:spcAft>
                <a:spcPct val="0"/>
              </a:spcAft>
            </a:pPr>
            <a:r>
              <a:rPr lang="es-ES_tradnl" altLang="es-CL" sz="12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t>
            </a:r>
            <a:r>
              <a:rPr lang="es-ES_tradnl" altLang="es-CL" sz="1600" b="1" spc="150" dirty="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r>
            <a:br>
              <a:rPr lang="es-ES_tradnl" altLang="es-CL" sz="1600" b="1" spc="150" dirty="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br>
            <a:r>
              <a:rPr lang="es-ES_tradnl" altLang="es-CL" sz="20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Rebaja Tasa de Accidente y Trabajo pesado por LM</a:t>
            </a:r>
            <a:endParaRPr lang="es-ES_tradnl" altLang="es-CL" sz="28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endParaRPr>
          </a:p>
        </p:txBody>
      </p:sp>
      <p:sp>
        <p:nvSpPr>
          <p:cNvPr id="30723" name="6 CuadroTexto"/>
          <p:cNvSpPr txBox="1">
            <a:spLocks noChangeArrowheads="1"/>
          </p:cNvSpPr>
          <p:nvPr/>
        </p:nvSpPr>
        <p:spPr bwMode="auto">
          <a:xfrm>
            <a:off x="3284538" y="5732463"/>
            <a:ext cx="585946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eaLnBrk="1" hangingPunct="1"/>
            <a:r>
              <a:rPr lang="es-ES_tradnl" altLang="es-CL" sz="14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t>División de Gestión y Desarrollo de las Personas</a:t>
            </a:r>
            <a:r>
              <a:rPr lang="es-ES_tradnl" altLang="es-CL" sz="12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t/>
            </a:r>
            <a:br>
              <a:rPr lang="es-ES_tradnl" altLang="es-CL" sz="12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br>
            <a:endParaRPr lang="es-CL" altLang="es-CL" sz="1400" b="1" dirty="0" smtClean="0">
              <a:solidFill>
                <a:prstClr val="white"/>
              </a:solidFill>
            </a:endParaRPr>
          </a:p>
          <a:p>
            <a:pPr lvl="1" algn="ctr" eaLnBrk="1" hangingPunct="1"/>
            <a:r>
              <a:rPr lang="es-CL" altLang="es-CL" sz="1400" b="1" dirty="0" smtClean="0">
                <a:solidFill>
                  <a:prstClr val="white"/>
                </a:solidFill>
              </a:rPr>
              <a:t>Agosto 2014</a:t>
            </a:r>
            <a:endParaRPr lang="es-CL" altLang="es-CL" sz="1400" b="1" dirty="0">
              <a:solidFill>
                <a:prstClr val="white"/>
              </a:solidFill>
            </a:endParaRPr>
          </a:p>
        </p:txBody>
      </p:sp>
    </p:spTree>
    <p:extLst>
      <p:ext uri="{BB962C8B-B14F-4D97-AF65-F5344CB8AC3E}">
        <p14:creationId xmlns:p14="http://schemas.microsoft.com/office/powerpoint/2010/main" val="393896572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396453" y="207963"/>
            <a:ext cx="712787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r>
              <a:rPr lang="es-ES_tradnl" altLang="es-CL" sz="20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NUEVOS DESARROLLO</a:t>
            </a:r>
            <a:endParaRPr lang="es-ES_tradnl" altLang="es-CL" sz="20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endParaRPr>
          </a:p>
          <a:p>
            <a:pPr marL="0" lvl="1" indent="0"/>
            <a:r>
              <a:rPr lang="es-ES" sz="2000" b="1" dirty="0">
                <a:solidFill>
                  <a:srgbClr val="C00000"/>
                </a:solidFill>
                <a:cs typeface="Tahoma" pitchFamily="34" charset="0"/>
              </a:rPr>
              <a:t>Rebaja Tasa de Accidente y Trabajo pesado por LM</a:t>
            </a:r>
            <a:endParaRPr lang="es-ES_tradnl" sz="2000" b="1" dirty="0">
              <a:solidFill>
                <a:srgbClr val="C00000"/>
              </a:solidFill>
              <a:cs typeface="Tahoma" pitchFamily="34" charset="0"/>
            </a:endParaRPr>
          </a:p>
          <a:p>
            <a:endParaRPr lang="es-ES" altLang="es-CL" sz="2000" b="1" dirty="0">
              <a:solidFill>
                <a:srgbClr val="C00000"/>
              </a:solidFill>
              <a:cs typeface="Tahoma" pitchFamily="34" charset="0"/>
            </a:endParaRPr>
          </a:p>
        </p:txBody>
      </p:sp>
      <p:sp>
        <p:nvSpPr>
          <p:cNvPr id="6" name="5 CuadroTexto"/>
          <p:cNvSpPr txBox="1"/>
          <p:nvPr/>
        </p:nvSpPr>
        <p:spPr>
          <a:xfrm>
            <a:off x="683568" y="2780928"/>
            <a:ext cx="7920880" cy="3607206"/>
          </a:xfrm>
          <a:prstGeom prst="rect">
            <a:avLst/>
          </a:prstGeom>
          <a:noFill/>
        </p:spPr>
        <p:txBody>
          <a:bodyPr wrap="square" rtlCol="0">
            <a:spAutoFit/>
          </a:bodyPr>
          <a:lstStyle/>
          <a:p>
            <a:pPr lvl="1">
              <a:lnSpc>
                <a:spcPct val="150000"/>
              </a:lnSpc>
            </a:pPr>
            <a:r>
              <a:rPr lang="es-CL" sz="1400" b="1" dirty="0" smtClean="0"/>
              <a:t>Desarrollo Actual</a:t>
            </a:r>
          </a:p>
          <a:p>
            <a:pPr marL="1200150" lvl="2" indent="-285750">
              <a:lnSpc>
                <a:spcPct val="150000"/>
              </a:lnSpc>
              <a:buFont typeface="Wingdings" panose="05000000000000000000" pitchFamily="2" charset="2"/>
              <a:buChar char="q"/>
            </a:pPr>
            <a:r>
              <a:rPr lang="es-CL" sz="1400" dirty="0" smtClean="0"/>
              <a:t>Proceso </a:t>
            </a:r>
            <a:r>
              <a:rPr lang="es-CL" sz="1400" dirty="0"/>
              <a:t>de cálculo </a:t>
            </a:r>
            <a:r>
              <a:rPr lang="es-CL" sz="1400" dirty="0" smtClean="0"/>
              <a:t>nuevos Imponibles </a:t>
            </a:r>
            <a:r>
              <a:rPr lang="es-CL" sz="1400" dirty="0"/>
              <a:t>con rebaja de licencias </a:t>
            </a:r>
            <a:r>
              <a:rPr lang="es-CL" sz="1400" dirty="0" smtClean="0"/>
              <a:t>médicas para cotizaciones </a:t>
            </a:r>
            <a:r>
              <a:rPr lang="es-CL" sz="1400" dirty="0"/>
              <a:t>de accidentes del trabajo y trabajo pesado </a:t>
            </a:r>
            <a:endParaRPr lang="es-ES_tradnl" sz="1400" dirty="0" smtClean="0">
              <a:solidFill>
                <a:prstClr val="black"/>
              </a:solidFill>
            </a:endParaRPr>
          </a:p>
          <a:p>
            <a:pPr marL="1200150" lvl="2" indent="-285750">
              <a:lnSpc>
                <a:spcPct val="150000"/>
              </a:lnSpc>
              <a:buFont typeface="Wingdings" panose="05000000000000000000" pitchFamily="2" charset="2"/>
              <a:buChar char="q"/>
            </a:pPr>
            <a:r>
              <a:rPr lang="es-CL" sz="1400" dirty="0"/>
              <a:t>R</a:t>
            </a:r>
            <a:r>
              <a:rPr lang="es-CL" sz="1400" dirty="0" smtClean="0"/>
              <a:t>eporte </a:t>
            </a:r>
            <a:r>
              <a:rPr lang="es-CL" sz="1400" dirty="0"/>
              <a:t>provisorio para revisión de datos</a:t>
            </a:r>
            <a:endParaRPr lang="es-ES_tradnl" sz="1400" dirty="0" smtClean="0">
              <a:solidFill>
                <a:prstClr val="black"/>
              </a:solidFill>
            </a:endParaRPr>
          </a:p>
          <a:p>
            <a:pPr marL="1200150" lvl="2" indent="-285750">
              <a:lnSpc>
                <a:spcPct val="150000"/>
              </a:lnSpc>
              <a:buFont typeface="Wingdings" panose="05000000000000000000" pitchFamily="2" charset="2"/>
              <a:buChar char="q"/>
            </a:pPr>
            <a:r>
              <a:rPr lang="es-CL" sz="1400" dirty="0" smtClean="0"/>
              <a:t>Formulario </a:t>
            </a:r>
            <a:r>
              <a:rPr lang="es-CL" sz="1400" dirty="0"/>
              <a:t>de cierre de proceso. </a:t>
            </a:r>
            <a:endParaRPr lang="es-CL" sz="1400" dirty="0" smtClean="0"/>
          </a:p>
          <a:p>
            <a:pPr marL="1200150" lvl="2" indent="-285750">
              <a:lnSpc>
                <a:spcPct val="150000"/>
              </a:lnSpc>
              <a:buFont typeface="Wingdings" panose="05000000000000000000" pitchFamily="2" charset="2"/>
              <a:buChar char="q"/>
            </a:pPr>
            <a:r>
              <a:rPr lang="es-CL" sz="1400" dirty="0"/>
              <a:t>R</a:t>
            </a:r>
            <a:r>
              <a:rPr lang="es-CL" sz="1400" dirty="0" smtClean="0"/>
              <a:t>eporte </a:t>
            </a:r>
            <a:r>
              <a:rPr lang="es-CL" sz="1400" dirty="0"/>
              <a:t>definitivo de “Rebaja Tasa de Accidentes y Trabajo Pesado” para </a:t>
            </a:r>
            <a:r>
              <a:rPr lang="es-CL" sz="1400" dirty="0" err="1"/>
              <a:t>Crystal</a:t>
            </a:r>
            <a:r>
              <a:rPr lang="es-CL" sz="1400" dirty="0"/>
              <a:t> </a:t>
            </a:r>
            <a:r>
              <a:rPr lang="es-CL" sz="1400" dirty="0" err="1"/>
              <a:t>report</a:t>
            </a:r>
            <a:r>
              <a:rPr lang="es-CL" sz="1400" dirty="0"/>
              <a:t> y </a:t>
            </a:r>
            <a:r>
              <a:rPr lang="es-CL" sz="1400" dirty="0" smtClean="0"/>
              <a:t>Excel</a:t>
            </a:r>
          </a:p>
          <a:p>
            <a:pPr lvl="1">
              <a:lnSpc>
                <a:spcPct val="150000"/>
              </a:lnSpc>
            </a:pPr>
            <a:endParaRPr lang="es-CL" sz="1400" dirty="0"/>
          </a:p>
          <a:p>
            <a:pPr lvl="1">
              <a:lnSpc>
                <a:spcPct val="150000"/>
              </a:lnSpc>
            </a:pPr>
            <a:r>
              <a:rPr lang="es-CL" sz="1400" b="1" dirty="0" smtClean="0"/>
              <a:t>Próximas Actividades</a:t>
            </a:r>
          </a:p>
          <a:p>
            <a:pPr marL="1200150" lvl="2" indent="-285750">
              <a:lnSpc>
                <a:spcPct val="150000"/>
              </a:lnSpc>
              <a:buFont typeface="Wingdings" panose="05000000000000000000" pitchFamily="2" charset="2"/>
              <a:buChar char="q"/>
            </a:pPr>
            <a:r>
              <a:rPr lang="es-CL" sz="1400" dirty="0" smtClean="0"/>
              <a:t>En coordinación con </a:t>
            </a:r>
            <a:r>
              <a:rPr lang="es-CL" sz="1400" dirty="0" err="1" smtClean="0"/>
              <a:t>Previred</a:t>
            </a:r>
            <a:r>
              <a:rPr lang="es-CL" sz="1400" dirty="0" smtClean="0"/>
              <a:t> para ajustes del Formato</a:t>
            </a:r>
          </a:p>
          <a:p>
            <a:pPr marL="1200150" lvl="2" indent="-285750">
              <a:lnSpc>
                <a:spcPct val="150000"/>
              </a:lnSpc>
              <a:buFont typeface="Wingdings" panose="05000000000000000000" pitchFamily="2" charset="2"/>
              <a:buChar char="q"/>
            </a:pPr>
            <a:endParaRPr lang="es-ES_tradnl" sz="1400" dirty="0" smtClean="0">
              <a:solidFill>
                <a:prstClr val="black"/>
              </a:solidFill>
            </a:endParaRPr>
          </a:p>
        </p:txBody>
      </p:sp>
      <p:sp>
        <p:nvSpPr>
          <p:cNvPr id="8" name="7 Rectángulo redondeado"/>
          <p:cNvSpPr/>
          <p:nvPr/>
        </p:nvSpPr>
        <p:spPr>
          <a:xfrm>
            <a:off x="438901" y="1007602"/>
            <a:ext cx="8381570" cy="1413286"/>
          </a:xfrm>
          <a:prstGeom prst="roundRect">
            <a:avLst/>
          </a:prstGeom>
          <a:solidFill>
            <a:schemeClr val="accent4">
              <a:lumMod val="75000"/>
            </a:schemeClr>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50000"/>
              </a:lnSpc>
              <a:defRPr/>
            </a:pPr>
            <a:r>
              <a:rPr lang="es-ES" sz="1400" dirty="0" smtClean="0"/>
              <a:t>Generar </a:t>
            </a:r>
            <a:r>
              <a:rPr lang="es-ES" sz="1400" dirty="0"/>
              <a:t>procedimientos para obtener un reporte en el Modulo de Accesorias, que permita considerar a todos los funcionarios que dentro del periodo de análisis han estado con Licencia Médica, incluyendo todos los pagos que han tenido durante el mes, el número de días de Licencia, el aporte por trabajo pesado, tasa de accidente y el valor a rebajar por cada uno</a:t>
            </a:r>
            <a:endParaRPr lang="es-ES" sz="1400" dirty="0" smtClean="0">
              <a:solidFill>
                <a:prstClr val="white"/>
              </a:solidFill>
            </a:endParaRPr>
          </a:p>
        </p:txBody>
      </p:sp>
    </p:spTree>
    <p:extLst>
      <p:ext uri="{BB962C8B-B14F-4D97-AF65-F5344CB8AC3E}">
        <p14:creationId xmlns:p14="http://schemas.microsoft.com/office/powerpoint/2010/main" val="818568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396453" y="207963"/>
            <a:ext cx="712787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r>
              <a:rPr lang="es-ES_tradnl" altLang="es-CL" sz="20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NUEVOS DESARROLLO</a:t>
            </a:r>
            <a:endParaRPr lang="es-ES_tradnl" altLang="es-CL" sz="20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endParaRPr>
          </a:p>
          <a:p>
            <a:pPr marL="0" lvl="1" indent="0"/>
            <a:r>
              <a:rPr lang="es-ES" sz="2000" b="1" dirty="0">
                <a:solidFill>
                  <a:srgbClr val="C00000"/>
                </a:solidFill>
                <a:cs typeface="Tahoma" pitchFamily="34" charset="0"/>
              </a:rPr>
              <a:t>Rebaja Tasa de Accidente y Trabajo pesado por LM</a:t>
            </a:r>
            <a:endParaRPr lang="es-ES_tradnl" sz="2000" b="1" dirty="0">
              <a:solidFill>
                <a:srgbClr val="C00000"/>
              </a:solidFill>
              <a:cs typeface="Tahoma" pitchFamily="34" charset="0"/>
            </a:endParaRPr>
          </a:p>
          <a:p>
            <a:endParaRPr lang="es-ES" altLang="es-CL" sz="2000" b="1" dirty="0">
              <a:solidFill>
                <a:srgbClr val="C00000"/>
              </a:solidFill>
              <a:cs typeface="Tahoma" pitchFamily="34" charset="0"/>
            </a:endParaRPr>
          </a:p>
        </p:txBody>
      </p:sp>
      <p:sp>
        <p:nvSpPr>
          <p:cNvPr id="6" name="5 CuadroTexto"/>
          <p:cNvSpPr txBox="1"/>
          <p:nvPr/>
        </p:nvSpPr>
        <p:spPr>
          <a:xfrm>
            <a:off x="455447" y="836712"/>
            <a:ext cx="7920880" cy="5724644"/>
          </a:xfrm>
          <a:prstGeom prst="rect">
            <a:avLst/>
          </a:prstGeom>
          <a:noFill/>
        </p:spPr>
        <p:txBody>
          <a:bodyPr wrap="square" rtlCol="0">
            <a:spAutoFit/>
          </a:bodyPr>
          <a:lstStyle/>
          <a:p>
            <a:pPr>
              <a:lnSpc>
                <a:spcPct val="150000"/>
              </a:lnSpc>
            </a:pPr>
            <a:r>
              <a:rPr lang="es-CL" sz="1400" b="1" dirty="0"/>
              <a:t>Reporte definitivo de “Rebaja Tasa de Accidentes y Trabajo Pesado” para </a:t>
            </a:r>
            <a:r>
              <a:rPr lang="es-CL" sz="1400" b="1" dirty="0" err="1"/>
              <a:t>Crystal</a:t>
            </a:r>
            <a:r>
              <a:rPr lang="es-CL" sz="1400" b="1" dirty="0"/>
              <a:t> </a:t>
            </a:r>
            <a:r>
              <a:rPr lang="es-CL" sz="1400" b="1" dirty="0" err="1"/>
              <a:t>report</a:t>
            </a:r>
            <a:r>
              <a:rPr lang="es-CL" sz="1400" b="1" dirty="0"/>
              <a:t> y Excel</a:t>
            </a:r>
          </a:p>
          <a:p>
            <a:pPr marL="1200150" lvl="2" indent="-285750">
              <a:lnSpc>
                <a:spcPct val="150000"/>
              </a:lnSpc>
              <a:buFont typeface="Wingdings" panose="05000000000000000000" pitchFamily="2" charset="2"/>
              <a:buChar char="q"/>
            </a:pPr>
            <a:r>
              <a:rPr lang="es-ES" sz="1200" dirty="0" smtClean="0"/>
              <a:t>Total </a:t>
            </a:r>
            <a:r>
              <a:rPr lang="es-ES" sz="1200" dirty="0"/>
              <a:t>Imponible Pagado para previsión.</a:t>
            </a:r>
          </a:p>
          <a:p>
            <a:pPr marL="1200150" lvl="2" indent="-285750">
              <a:lnSpc>
                <a:spcPct val="150000"/>
              </a:lnSpc>
              <a:buFont typeface="Wingdings" panose="05000000000000000000" pitchFamily="2" charset="2"/>
              <a:buChar char="q"/>
            </a:pPr>
            <a:r>
              <a:rPr lang="es-ES" sz="1200" dirty="0"/>
              <a:t>Valor calculado en tasa de accidente Normal </a:t>
            </a:r>
          </a:p>
          <a:p>
            <a:pPr marL="1200150" lvl="2" indent="-285750">
              <a:lnSpc>
                <a:spcPct val="150000"/>
              </a:lnSpc>
              <a:buFont typeface="Wingdings" panose="05000000000000000000" pitchFamily="2" charset="2"/>
              <a:buChar char="q"/>
            </a:pPr>
            <a:r>
              <a:rPr lang="es-ES" sz="1200" dirty="0"/>
              <a:t>Valor calculado en tasa de accidente Adicional</a:t>
            </a:r>
          </a:p>
          <a:p>
            <a:pPr marL="1200150" lvl="2" indent="-285750">
              <a:lnSpc>
                <a:spcPct val="150000"/>
              </a:lnSpc>
              <a:buFont typeface="Wingdings" panose="05000000000000000000" pitchFamily="2" charset="2"/>
              <a:buChar char="q"/>
            </a:pPr>
            <a:r>
              <a:rPr lang="es-ES" sz="1200" dirty="0"/>
              <a:t>Valor cotización Trabajo Pesado</a:t>
            </a:r>
          </a:p>
          <a:p>
            <a:pPr marL="1200150" lvl="2" indent="-285750">
              <a:lnSpc>
                <a:spcPct val="150000"/>
              </a:lnSpc>
              <a:buFont typeface="Wingdings" panose="05000000000000000000" pitchFamily="2" charset="2"/>
              <a:buChar char="q"/>
            </a:pPr>
            <a:r>
              <a:rPr lang="es-ES" sz="1200" dirty="0"/>
              <a:t>Valor Aporte Trabajo Pesado</a:t>
            </a:r>
          </a:p>
          <a:p>
            <a:pPr marL="1200150" lvl="2" indent="-285750">
              <a:lnSpc>
                <a:spcPct val="150000"/>
              </a:lnSpc>
              <a:buFont typeface="Wingdings" panose="05000000000000000000" pitchFamily="2" charset="2"/>
              <a:buChar char="q"/>
            </a:pPr>
            <a:r>
              <a:rPr lang="es-ES" sz="1200" dirty="0"/>
              <a:t>Días de Licencia Médica en el mes a pago</a:t>
            </a:r>
          </a:p>
          <a:p>
            <a:pPr marL="1200150" lvl="2" indent="-285750">
              <a:lnSpc>
                <a:spcPct val="150000"/>
              </a:lnSpc>
              <a:buFont typeface="Wingdings" panose="05000000000000000000" pitchFamily="2" charset="2"/>
              <a:buChar char="q"/>
            </a:pPr>
            <a:r>
              <a:rPr lang="es-ES" sz="1200" dirty="0"/>
              <a:t>Nuevo Imponible para tasa de Accidente</a:t>
            </a:r>
          </a:p>
          <a:p>
            <a:pPr marL="1657350" lvl="3" indent="-285750">
              <a:lnSpc>
                <a:spcPct val="150000"/>
              </a:lnSpc>
              <a:buFont typeface="Wingdings" panose="05000000000000000000" pitchFamily="2" charset="2"/>
              <a:buChar char="q"/>
            </a:pPr>
            <a:r>
              <a:rPr lang="es-ES" sz="1200" dirty="0" smtClean="0"/>
              <a:t>Calcular </a:t>
            </a:r>
            <a:r>
              <a:rPr lang="es-ES" sz="1200" dirty="0"/>
              <a:t>el imponible diario: Dividir el imponible total por los días pagados</a:t>
            </a:r>
          </a:p>
          <a:p>
            <a:pPr marL="1657350" lvl="3" indent="-285750">
              <a:lnSpc>
                <a:spcPct val="150000"/>
              </a:lnSpc>
              <a:buFont typeface="Wingdings" panose="05000000000000000000" pitchFamily="2" charset="2"/>
              <a:buChar char="q"/>
            </a:pPr>
            <a:r>
              <a:rPr lang="es-ES" sz="1200" dirty="0" smtClean="0"/>
              <a:t>Valor </a:t>
            </a:r>
            <a:r>
              <a:rPr lang="es-ES" sz="1200" dirty="0"/>
              <a:t>a Rebajar= Valor diario multiplica por los días de LM (el 100% o 50% del valor dependiendo el tipo de LM). Las LM por el día completo se considera el valor al 100%, si la LM es parcial se considera por el 50%</a:t>
            </a:r>
          </a:p>
          <a:p>
            <a:pPr marL="1657350" lvl="3" indent="-285750">
              <a:lnSpc>
                <a:spcPct val="150000"/>
              </a:lnSpc>
              <a:buFont typeface="Wingdings" panose="05000000000000000000" pitchFamily="2" charset="2"/>
              <a:buChar char="q"/>
            </a:pPr>
            <a:r>
              <a:rPr lang="es-ES" sz="1200" dirty="0" smtClean="0"/>
              <a:t>Nuevo </a:t>
            </a:r>
            <a:r>
              <a:rPr lang="es-ES" sz="1200" dirty="0"/>
              <a:t>Imponible= Total Imponible menos valor a rebajar (en caso de ser menor a cero queda en cero)</a:t>
            </a:r>
          </a:p>
          <a:p>
            <a:pPr marL="1200150" lvl="2" indent="-285750">
              <a:lnSpc>
                <a:spcPct val="150000"/>
              </a:lnSpc>
              <a:buFont typeface="Wingdings" panose="05000000000000000000" pitchFamily="2" charset="2"/>
              <a:buChar char="q"/>
            </a:pPr>
            <a:r>
              <a:rPr lang="es-ES" sz="1200" dirty="0"/>
              <a:t>Nuevo Valor calculado en tasa de accidente Normal </a:t>
            </a:r>
          </a:p>
          <a:p>
            <a:pPr marL="1200150" lvl="2" indent="-285750">
              <a:lnSpc>
                <a:spcPct val="150000"/>
              </a:lnSpc>
              <a:buFont typeface="Wingdings" panose="05000000000000000000" pitchFamily="2" charset="2"/>
              <a:buChar char="q"/>
            </a:pPr>
            <a:r>
              <a:rPr lang="es-ES" sz="1200" dirty="0"/>
              <a:t>Nuevo Valor calculado en tasa de accidente Adicional</a:t>
            </a:r>
          </a:p>
          <a:p>
            <a:pPr marL="1200150" lvl="2" indent="-285750">
              <a:lnSpc>
                <a:spcPct val="150000"/>
              </a:lnSpc>
              <a:buFont typeface="Wingdings" panose="05000000000000000000" pitchFamily="2" charset="2"/>
              <a:buChar char="q"/>
            </a:pPr>
            <a:r>
              <a:rPr lang="es-ES" sz="1200" dirty="0"/>
              <a:t>Nuevo Valor cotización Trabajo Pesado</a:t>
            </a:r>
          </a:p>
          <a:p>
            <a:pPr marL="1200150" lvl="2" indent="-285750">
              <a:lnSpc>
                <a:spcPct val="150000"/>
              </a:lnSpc>
              <a:buFont typeface="Wingdings" panose="05000000000000000000" pitchFamily="2" charset="2"/>
              <a:buChar char="q"/>
            </a:pPr>
            <a:r>
              <a:rPr lang="es-ES" sz="1200" dirty="0"/>
              <a:t>Nuevo Valor Aporte Trabajo Pesado</a:t>
            </a:r>
          </a:p>
          <a:p>
            <a:pPr marL="1200150" lvl="2" indent="-285750">
              <a:lnSpc>
                <a:spcPct val="150000"/>
              </a:lnSpc>
              <a:buFont typeface="Wingdings" panose="05000000000000000000" pitchFamily="2" charset="2"/>
              <a:buChar char="q"/>
            </a:pPr>
            <a:endParaRPr lang="es-ES_tradnl" sz="1100" dirty="0" smtClean="0">
              <a:solidFill>
                <a:prstClr val="black"/>
              </a:solidFill>
            </a:endParaRPr>
          </a:p>
        </p:txBody>
      </p:sp>
    </p:spTree>
    <p:extLst>
      <p:ext uri="{BB962C8B-B14F-4D97-AF65-F5344CB8AC3E}">
        <p14:creationId xmlns:p14="http://schemas.microsoft.com/office/powerpoint/2010/main" val="2542514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ctrTitle"/>
          </p:nvPr>
        </p:nvSpPr>
        <p:spPr>
          <a:xfrm>
            <a:off x="685800" y="2339975"/>
            <a:ext cx="7772400" cy="1470025"/>
          </a:xfrm>
        </p:spPr>
        <p:txBody>
          <a:bodyPr/>
          <a:lstStyle/>
          <a:p>
            <a:pPr eaLnBrk="1" hangingPunct="1"/>
            <a:r>
              <a:rPr lang="en-US" altLang="es-CL" sz="9200" smtClean="0">
                <a:solidFill>
                  <a:schemeClr val="bg1"/>
                </a:solidFill>
                <a:latin typeface="Verdana" pitchFamily="34" charset="0"/>
                <a:ea typeface="ヒラギノ角ゴ Pro W3"/>
                <a:cs typeface="Verdana" pitchFamily="34" charset="0"/>
              </a:rPr>
              <a:t>Gracias.</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lantilla_powerpoint_Basi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Plantilla_powerpoint_Basi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Plantilla_powerpoint_Basica</Template>
  <TotalTime>7385</TotalTime>
  <Words>446</Words>
  <Application>Microsoft Office PowerPoint</Application>
  <PresentationFormat>Presentación en pantalla (4:3)</PresentationFormat>
  <Paragraphs>60</Paragraphs>
  <Slides>7</Slides>
  <Notes>0</Notes>
  <HiddenSlides>0</HiddenSlides>
  <MMClips>0</MMClips>
  <ScaleCrop>false</ScaleCrop>
  <HeadingPairs>
    <vt:vector size="4" baseType="variant">
      <vt:variant>
        <vt:lpstr>Tema</vt:lpstr>
      </vt:variant>
      <vt:variant>
        <vt:i4>4</vt:i4>
      </vt:variant>
      <vt:variant>
        <vt:lpstr>Títulos de diapositiva</vt:lpstr>
      </vt:variant>
      <vt:variant>
        <vt:i4>7</vt:i4>
      </vt:variant>
    </vt:vector>
  </HeadingPairs>
  <TitlesOfParts>
    <vt:vector size="11" baseType="lpstr">
      <vt:lpstr>Plantilla_powerpoint_Basica</vt:lpstr>
      <vt:lpstr>1_Office Theme</vt:lpstr>
      <vt:lpstr>2_Office Theme</vt:lpstr>
      <vt:lpstr>1_Plantilla_powerpoint_Basica</vt:lpstr>
      <vt:lpstr>  DESARROLLO UNIDAD DE GESTIÓN DE INFORMACIÓN RHS </vt:lpstr>
      <vt:lpstr>Presentación de PowerPoint</vt:lpstr>
      <vt:lpstr>Presentación de PowerPoint</vt:lpstr>
      <vt:lpstr>  Rebaja Tasa de Accidente y Trabajo pesado por LM</vt:lpstr>
      <vt:lpstr>Presentación de PowerPoint</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de La Florida</dc:title>
  <dc:creator>Jazna Mimica</dc:creator>
  <cp:lastModifiedBy>pc</cp:lastModifiedBy>
  <cp:revision>633</cp:revision>
  <dcterms:created xsi:type="dcterms:W3CDTF">2011-08-11T16:09:22Z</dcterms:created>
  <dcterms:modified xsi:type="dcterms:W3CDTF">2014-08-07T20:12:27Z</dcterms:modified>
</cp:coreProperties>
</file>