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3" r:id="rId1"/>
    <p:sldMasterId id="2147483665" r:id="rId2"/>
    <p:sldMasterId id="2147483742" r:id="rId3"/>
  </p:sldMasterIdLst>
  <p:notesMasterIdLst>
    <p:notesMasterId r:id="rId50"/>
  </p:notesMasterIdLst>
  <p:handoutMasterIdLst>
    <p:handoutMasterId r:id="rId51"/>
  </p:handoutMasterIdLst>
  <p:sldIdLst>
    <p:sldId id="724" r:id="rId4"/>
    <p:sldId id="728" r:id="rId5"/>
    <p:sldId id="760" r:id="rId6"/>
    <p:sldId id="761" r:id="rId7"/>
    <p:sldId id="759" r:id="rId8"/>
    <p:sldId id="762" r:id="rId9"/>
    <p:sldId id="763" r:id="rId10"/>
    <p:sldId id="765" r:id="rId11"/>
    <p:sldId id="794" r:id="rId12"/>
    <p:sldId id="764" r:id="rId13"/>
    <p:sldId id="766" r:id="rId14"/>
    <p:sldId id="778" r:id="rId15"/>
    <p:sldId id="772" r:id="rId16"/>
    <p:sldId id="773" r:id="rId17"/>
    <p:sldId id="774" r:id="rId18"/>
    <p:sldId id="775" r:id="rId19"/>
    <p:sldId id="776" r:id="rId20"/>
    <p:sldId id="777" r:id="rId21"/>
    <p:sldId id="779" r:id="rId22"/>
    <p:sldId id="753" r:id="rId23"/>
    <p:sldId id="754" r:id="rId24"/>
    <p:sldId id="755" r:id="rId25"/>
    <p:sldId id="767" r:id="rId26"/>
    <p:sldId id="781" r:id="rId27"/>
    <p:sldId id="740" r:id="rId28"/>
    <p:sldId id="783" r:id="rId29"/>
    <p:sldId id="784" r:id="rId30"/>
    <p:sldId id="745" r:id="rId31"/>
    <p:sldId id="785" r:id="rId32"/>
    <p:sldId id="768" r:id="rId33"/>
    <p:sldId id="789" r:id="rId34"/>
    <p:sldId id="769" r:id="rId35"/>
    <p:sldId id="791" r:id="rId36"/>
    <p:sldId id="790" r:id="rId37"/>
    <p:sldId id="788" r:id="rId38"/>
    <p:sldId id="792" r:id="rId39"/>
    <p:sldId id="793" r:id="rId40"/>
    <p:sldId id="795" r:id="rId41"/>
    <p:sldId id="796" r:id="rId42"/>
    <p:sldId id="798" r:id="rId43"/>
    <p:sldId id="800" r:id="rId44"/>
    <p:sldId id="799" r:id="rId45"/>
    <p:sldId id="801" r:id="rId46"/>
    <p:sldId id="802" r:id="rId47"/>
    <p:sldId id="786" r:id="rId48"/>
    <p:sldId id="750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0E5AD23-1FCB-43F0-95A3-7F2E346B4AB5}">
          <p14:sldIdLst>
            <p14:sldId id="724"/>
            <p14:sldId id="728"/>
            <p14:sldId id="760"/>
            <p14:sldId id="761"/>
            <p14:sldId id="759"/>
            <p14:sldId id="762"/>
            <p14:sldId id="763"/>
            <p14:sldId id="765"/>
            <p14:sldId id="794"/>
            <p14:sldId id="764"/>
            <p14:sldId id="766"/>
            <p14:sldId id="778"/>
            <p14:sldId id="772"/>
            <p14:sldId id="773"/>
            <p14:sldId id="774"/>
            <p14:sldId id="775"/>
            <p14:sldId id="776"/>
            <p14:sldId id="777"/>
            <p14:sldId id="779"/>
            <p14:sldId id="753"/>
            <p14:sldId id="754"/>
            <p14:sldId id="755"/>
            <p14:sldId id="767"/>
            <p14:sldId id="781"/>
            <p14:sldId id="740"/>
            <p14:sldId id="783"/>
            <p14:sldId id="784"/>
            <p14:sldId id="745"/>
            <p14:sldId id="785"/>
            <p14:sldId id="768"/>
            <p14:sldId id="789"/>
            <p14:sldId id="769"/>
            <p14:sldId id="791"/>
            <p14:sldId id="790"/>
            <p14:sldId id="788"/>
            <p14:sldId id="792"/>
            <p14:sldId id="793"/>
            <p14:sldId id="795"/>
            <p14:sldId id="796"/>
            <p14:sldId id="798"/>
            <p14:sldId id="800"/>
            <p14:sldId id="799"/>
            <p14:sldId id="801"/>
            <p14:sldId id="802"/>
            <p14:sldId id="786"/>
            <p14:sldId id="750"/>
          </p14:sldIdLst>
        </p14:section>
        <p14:section name="Sección sin título" id="{EC369650-F43B-4FBA-8FBB-7004AF534B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17068"/>
    <a:srgbClr val="005FA1"/>
    <a:srgbClr val="008080"/>
    <a:srgbClr val="748002"/>
    <a:srgbClr val="E10202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407" autoAdjust="0"/>
  </p:normalViewPr>
  <p:slideViewPr>
    <p:cSldViewPr snapToObjects="1">
      <p:cViewPr varScale="1">
        <p:scale>
          <a:sx n="87" d="100"/>
          <a:sy n="87" d="100"/>
        </p:scale>
        <p:origin x="1416" y="78"/>
      </p:cViewPr>
      <p:guideLst>
        <p:guide orient="horz" pos="-4"/>
        <p:guide pos="3"/>
      </p:guideLst>
    </p:cSldViewPr>
  </p:slideViewPr>
  <p:outlineViewPr>
    <p:cViewPr>
      <p:scale>
        <a:sx n="100" d="100"/>
        <a:sy n="100" d="100"/>
      </p:scale>
      <p:origin x="0" y="-1029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5.pn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5.pn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9A56B-12C8-45E4-9C14-D821624BB28E}" type="doc">
      <dgm:prSet loTypeId="urn:microsoft.com/office/officeart/2005/8/layout/gear1" loCatId="cycle" qsTypeId="urn:microsoft.com/office/officeart/2005/8/quickstyle/simple1" qsCatId="simple" csTypeId="urn:microsoft.com/office/officeart/2005/8/colors/accent6_2" csCatId="accent6" phldr="1"/>
      <dgm:spPr/>
    </dgm:pt>
    <dgm:pt modelId="{C9A0180E-39CF-4A7F-986A-25068BD380AE}">
      <dgm:prSet phldrT="[Texto]"/>
      <dgm:spPr/>
      <dgm:t>
        <a:bodyPr/>
        <a:lstStyle/>
        <a:p>
          <a:r>
            <a:rPr lang="es-CL" dirty="0"/>
            <a:t>Remuneración</a:t>
          </a:r>
        </a:p>
      </dgm:t>
    </dgm:pt>
    <dgm:pt modelId="{8ADE4986-F0FA-4156-B32E-F94E2BBAA127}" type="parTrans" cxnId="{9709B793-CFEA-4971-B6BA-5A99909EBF35}">
      <dgm:prSet/>
      <dgm:spPr/>
      <dgm:t>
        <a:bodyPr/>
        <a:lstStyle/>
        <a:p>
          <a:endParaRPr lang="es-CL"/>
        </a:p>
      </dgm:t>
    </dgm:pt>
    <dgm:pt modelId="{B699746D-02C1-4BEF-A6D9-201F47D8B5E7}" type="sibTrans" cxnId="{9709B793-CFEA-4971-B6BA-5A99909EBF35}">
      <dgm:prSet/>
      <dgm:spPr/>
      <dgm:t>
        <a:bodyPr/>
        <a:lstStyle/>
        <a:p>
          <a:endParaRPr lang="es-CL"/>
        </a:p>
      </dgm:t>
    </dgm:pt>
    <dgm:pt modelId="{32ED4CB9-7274-4A24-A76D-0AD9924407B6}">
      <dgm:prSet phldrT="[Texto]"/>
      <dgm:spPr/>
      <dgm:t>
        <a:bodyPr/>
        <a:lstStyle/>
        <a:p>
          <a:r>
            <a:rPr lang="es-CL" dirty="0"/>
            <a:t>Cargo / Empleo</a:t>
          </a:r>
        </a:p>
      </dgm:t>
    </dgm:pt>
    <dgm:pt modelId="{F02F96ED-2887-475C-994B-BF60605BC5EC}" type="parTrans" cxnId="{4FBD3FFC-ACF8-4DF7-AFF8-746CBF264611}">
      <dgm:prSet/>
      <dgm:spPr/>
      <dgm:t>
        <a:bodyPr/>
        <a:lstStyle/>
        <a:p>
          <a:endParaRPr lang="es-CL"/>
        </a:p>
      </dgm:t>
    </dgm:pt>
    <dgm:pt modelId="{485E4C4F-8F64-4E15-A4FA-6ECC28538F32}" type="sibTrans" cxnId="{4FBD3FFC-ACF8-4DF7-AFF8-746CBF264611}">
      <dgm:prSet/>
      <dgm:spPr/>
      <dgm:t>
        <a:bodyPr/>
        <a:lstStyle/>
        <a:p>
          <a:endParaRPr lang="es-CL"/>
        </a:p>
      </dgm:t>
    </dgm:pt>
    <dgm:pt modelId="{AE3BA528-7D1A-4528-A8EC-8C5687D10B55}">
      <dgm:prSet phldrT="[Texto]"/>
      <dgm:spPr/>
      <dgm:t>
        <a:bodyPr/>
        <a:lstStyle/>
        <a:p>
          <a:r>
            <a:rPr lang="es-CL" dirty="0"/>
            <a:t>Función Pública</a:t>
          </a:r>
        </a:p>
      </dgm:t>
    </dgm:pt>
    <dgm:pt modelId="{71DE91FE-98E8-4B47-9CA8-C1CA382528A0}" type="parTrans" cxnId="{A3E5F64B-7252-4711-80EF-21F501E8AECD}">
      <dgm:prSet/>
      <dgm:spPr/>
      <dgm:t>
        <a:bodyPr/>
        <a:lstStyle/>
        <a:p>
          <a:endParaRPr lang="es-CL"/>
        </a:p>
      </dgm:t>
    </dgm:pt>
    <dgm:pt modelId="{EBCB6125-30C6-4360-A482-37E3B9521BD5}" type="sibTrans" cxnId="{A3E5F64B-7252-4711-80EF-21F501E8AECD}">
      <dgm:prSet/>
      <dgm:spPr/>
      <dgm:t>
        <a:bodyPr/>
        <a:lstStyle/>
        <a:p>
          <a:endParaRPr lang="es-CL"/>
        </a:p>
      </dgm:t>
    </dgm:pt>
    <dgm:pt modelId="{3C757850-8D8C-46A2-B14F-C44FD4DF7C60}" type="pres">
      <dgm:prSet presAssocID="{E4D9A56B-12C8-45E4-9C14-D821624BB2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C5F4D9-3350-4BF3-BA75-F8ADEC4A7179}" type="pres">
      <dgm:prSet presAssocID="{C9A0180E-39CF-4A7F-986A-25068BD380AE}" presName="gear1" presStyleLbl="node1" presStyleIdx="0" presStyleCnt="3">
        <dgm:presLayoutVars>
          <dgm:chMax val="1"/>
          <dgm:bulletEnabled val="1"/>
        </dgm:presLayoutVars>
      </dgm:prSet>
      <dgm:spPr/>
    </dgm:pt>
    <dgm:pt modelId="{6313EC8A-D0D8-4CCB-9425-80B7F66BDBDB}" type="pres">
      <dgm:prSet presAssocID="{C9A0180E-39CF-4A7F-986A-25068BD380AE}" presName="gear1srcNode" presStyleLbl="node1" presStyleIdx="0" presStyleCnt="3"/>
      <dgm:spPr/>
    </dgm:pt>
    <dgm:pt modelId="{D8BB2A60-47AE-4CA5-BE18-BF5E7ED9025C}" type="pres">
      <dgm:prSet presAssocID="{C9A0180E-39CF-4A7F-986A-25068BD380AE}" presName="gear1dstNode" presStyleLbl="node1" presStyleIdx="0" presStyleCnt="3"/>
      <dgm:spPr/>
    </dgm:pt>
    <dgm:pt modelId="{001DAD71-23D8-41D1-9324-E77C0F1ADF7B}" type="pres">
      <dgm:prSet presAssocID="{32ED4CB9-7274-4A24-A76D-0AD9924407B6}" presName="gear2" presStyleLbl="node1" presStyleIdx="1" presStyleCnt="3">
        <dgm:presLayoutVars>
          <dgm:chMax val="1"/>
          <dgm:bulletEnabled val="1"/>
        </dgm:presLayoutVars>
      </dgm:prSet>
      <dgm:spPr/>
    </dgm:pt>
    <dgm:pt modelId="{8E334A14-ADC9-45AD-BF1E-AD6582E4DBF0}" type="pres">
      <dgm:prSet presAssocID="{32ED4CB9-7274-4A24-A76D-0AD9924407B6}" presName="gear2srcNode" presStyleLbl="node1" presStyleIdx="1" presStyleCnt="3"/>
      <dgm:spPr/>
    </dgm:pt>
    <dgm:pt modelId="{D49C70B4-E077-440F-A82E-F3DFAE3D351F}" type="pres">
      <dgm:prSet presAssocID="{32ED4CB9-7274-4A24-A76D-0AD9924407B6}" presName="gear2dstNode" presStyleLbl="node1" presStyleIdx="1" presStyleCnt="3"/>
      <dgm:spPr/>
    </dgm:pt>
    <dgm:pt modelId="{39C116A0-35A6-4039-A0E6-188870CF41F7}" type="pres">
      <dgm:prSet presAssocID="{AE3BA528-7D1A-4528-A8EC-8C5687D10B55}" presName="gear3" presStyleLbl="node1" presStyleIdx="2" presStyleCnt="3" custLinFactNeighborX="2059" custLinFactNeighborY="0"/>
      <dgm:spPr/>
    </dgm:pt>
    <dgm:pt modelId="{A70A70FA-27B0-46EB-B7A7-B7C2D04DDDE5}" type="pres">
      <dgm:prSet presAssocID="{AE3BA528-7D1A-4528-A8EC-8C5687D10B5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0370C9B-1A5B-44D1-A97A-0F7A42A4A7F8}" type="pres">
      <dgm:prSet presAssocID="{AE3BA528-7D1A-4528-A8EC-8C5687D10B55}" presName="gear3srcNode" presStyleLbl="node1" presStyleIdx="2" presStyleCnt="3"/>
      <dgm:spPr/>
    </dgm:pt>
    <dgm:pt modelId="{1543917B-0127-42C7-B6FC-6D3DA476E231}" type="pres">
      <dgm:prSet presAssocID="{AE3BA528-7D1A-4528-A8EC-8C5687D10B55}" presName="gear3dstNode" presStyleLbl="node1" presStyleIdx="2" presStyleCnt="3"/>
      <dgm:spPr/>
    </dgm:pt>
    <dgm:pt modelId="{7F3F52B3-9D96-4F7C-AF5F-33EFF8F0E163}" type="pres">
      <dgm:prSet presAssocID="{B699746D-02C1-4BEF-A6D9-201F47D8B5E7}" presName="connector1" presStyleLbl="sibTrans2D1" presStyleIdx="0" presStyleCnt="3"/>
      <dgm:spPr/>
    </dgm:pt>
    <dgm:pt modelId="{B941962F-E3D2-468D-AEED-89155992AFF3}" type="pres">
      <dgm:prSet presAssocID="{485E4C4F-8F64-4E15-A4FA-6ECC28538F32}" presName="connector2" presStyleLbl="sibTrans2D1" presStyleIdx="1" presStyleCnt="3"/>
      <dgm:spPr/>
    </dgm:pt>
    <dgm:pt modelId="{43B60504-9CC2-4219-B074-A381EF0D016D}" type="pres">
      <dgm:prSet presAssocID="{EBCB6125-30C6-4360-A482-37E3B9521BD5}" presName="connector3" presStyleLbl="sibTrans2D1" presStyleIdx="2" presStyleCnt="3"/>
      <dgm:spPr/>
    </dgm:pt>
  </dgm:ptLst>
  <dgm:cxnLst>
    <dgm:cxn modelId="{B490230A-A7CF-4103-860B-837DB2B16224}" type="presOf" srcId="{AE3BA528-7D1A-4528-A8EC-8C5687D10B55}" destId="{A70A70FA-27B0-46EB-B7A7-B7C2D04DDDE5}" srcOrd="1" destOrd="0" presId="urn:microsoft.com/office/officeart/2005/8/layout/gear1"/>
    <dgm:cxn modelId="{4B52C80B-A1F0-427F-B3D6-BE7F2C9CBF73}" type="presOf" srcId="{AE3BA528-7D1A-4528-A8EC-8C5687D10B55}" destId="{39C116A0-35A6-4039-A0E6-188870CF41F7}" srcOrd="0" destOrd="0" presId="urn:microsoft.com/office/officeart/2005/8/layout/gear1"/>
    <dgm:cxn modelId="{20134B13-2587-4A36-9C3C-1499183328C7}" type="presOf" srcId="{C9A0180E-39CF-4A7F-986A-25068BD380AE}" destId="{EEC5F4D9-3350-4BF3-BA75-F8ADEC4A7179}" srcOrd="0" destOrd="0" presId="urn:microsoft.com/office/officeart/2005/8/layout/gear1"/>
    <dgm:cxn modelId="{D5D3A731-BE13-4A11-9051-AFC2952F3C9C}" type="presOf" srcId="{32ED4CB9-7274-4A24-A76D-0AD9924407B6}" destId="{001DAD71-23D8-41D1-9324-E77C0F1ADF7B}" srcOrd="0" destOrd="0" presId="urn:microsoft.com/office/officeart/2005/8/layout/gear1"/>
    <dgm:cxn modelId="{95DB7743-0301-4B23-9986-B28463479274}" type="presOf" srcId="{AE3BA528-7D1A-4528-A8EC-8C5687D10B55}" destId="{1543917B-0127-42C7-B6FC-6D3DA476E231}" srcOrd="3" destOrd="0" presId="urn:microsoft.com/office/officeart/2005/8/layout/gear1"/>
    <dgm:cxn modelId="{C15E8967-0CA9-4003-8BDC-2E0EA9D59A8C}" type="presOf" srcId="{AE3BA528-7D1A-4528-A8EC-8C5687D10B55}" destId="{70370C9B-1A5B-44D1-A97A-0F7A42A4A7F8}" srcOrd="2" destOrd="0" presId="urn:microsoft.com/office/officeart/2005/8/layout/gear1"/>
    <dgm:cxn modelId="{951EAE67-A77A-4565-B537-9B89EED21E2B}" type="presOf" srcId="{E4D9A56B-12C8-45E4-9C14-D821624BB28E}" destId="{3C757850-8D8C-46A2-B14F-C44FD4DF7C60}" srcOrd="0" destOrd="0" presId="urn:microsoft.com/office/officeart/2005/8/layout/gear1"/>
    <dgm:cxn modelId="{A3E5F64B-7252-4711-80EF-21F501E8AECD}" srcId="{E4D9A56B-12C8-45E4-9C14-D821624BB28E}" destId="{AE3BA528-7D1A-4528-A8EC-8C5687D10B55}" srcOrd="2" destOrd="0" parTransId="{71DE91FE-98E8-4B47-9CA8-C1CA382528A0}" sibTransId="{EBCB6125-30C6-4360-A482-37E3B9521BD5}"/>
    <dgm:cxn modelId="{DFEBBE71-3FE4-4B0D-8AA6-AC744C17EAA7}" type="presOf" srcId="{EBCB6125-30C6-4360-A482-37E3B9521BD5}" destId="{43B60504-9CC2-4219-B074-A381EF0D016D}" srcOrd="0" destOrd="0" presId="urn:microsoft.com/office/officeart/2005/8/layout/gear1"/>
    <dgm:cxn modelId="{9709B793-CFEA-4971-B6BA-5A99909EBF35}" srcId="{E4D9A56B-12C8-45E4-9C14-D821624BB28E}" destId="{C9A0180E-39CF-4A7F-986A-25068BD380AE}" srcOrd="0" destOrd="0" parTransId="{8ADE4986-F0FA-4156-B32E-F94E2BBAA127}" sibTransId="{B699746D-02C1-4BEF-A6D9-201F47D8B5E7}"/>
    <dgm:cxn modelId="{A16B56A0-1939-46A5-BEDF-BE0E64E590BE}" type="presOf" srcId="{B699746D-02C1-4BEF-A6D9-201F47D8B5E7}" destId="{7F3F52B3-9D96-4F7C-AF5F-33EFF8F0E163}" srcOrd="0" destOrd="0" presId="urn:microsoft.com/office/officeart/2005/8/layout/gear1"/>
    <dgm:cxn modelId="{B93EBCA2-E33D-41AA-BC0F-D8C838D14276}" type="presOf" srcId="{485E4C4F-8F64-4E15-A4FA-6ECC28538F32}" destId="{B941962F-E3D2-468D-AEED-89155992AFF3}" srcOrd="0" destOrd="0" presId="urn:microsoft.com/office/officeart/2005/8/layout/gear1"/>
    <dgm:cxn modelId="{ADB32EA5-D88F-42AC-A2AB-85E86B77C1BC}" type="presOf" srcId="{32ED4CB9-7274-4A24-A76D-0AD9924407B6}" destId="{D49C70B4-E077-440F-A82E-F3DFAE3D351F}" srcOrd="2" destOrd="0" presId="urn:microsoft.com/office/officeart/2005/8/layout/gear1"/>
    <dgm:cxn modelId="{3FEC07AD-3D0E-4B27-A6AC-9D4C7FAABE3F}" type="presOf" srcId="{32ED4CB9-7274-4A24-A76D-0AD9924407B6}" destId="{8E334A14-ADC9-45AD-BF1E-AD6582E4DBF0}" srcOrd="1" destOrd="0" presId="urn:microsoft.com/office/officeart/2005/8/layout/gear1"/>
    <dgm:cxn modelId="{AC403BD4-3E3A-40B3-923D-0E2D0C532FC5}" type="presOf" srcId="{C9A0180E-39CF-4A7F-986A-25068BD380AE}" destId="{D8BB2A60-47AE-4CA5-BE18-BF5E7ED9025C}" srcOrd="2" destOrd="0" presId="urn:microsoft.com/office/officeart/2005/8/layout/gear1"/>
    <dgm:cxn modelId="{643617DC-5482-459F-9899-60CD2BB1F736}" type="presOf" srcId="{C9A0180E-39CF-4A7F-986A-25068BD380AE}" destId="{6313EC8A-D0D8-4CCB-9425-80B7F66BDBDB}" srcOrd="1" destOrd="0" presId="urn:microsoft.com/office/officeart/2005/8/layout/gear1"/>
    <dgm:cxn modelId="{4FBD3FFC-ACF8-4DF7-AFF8-746CBF264611}" srcId="{E4D9A56B-12C8-45E4-9C14-D821624BB28E}" destId="{32ED4CB9-7274-4A24-A76D-0AD9924407B6}" srcOrd="1" destOrd="0" parTransId="{F02F96ED-2887-475C-994B-BF60605BC5EC}" sibTransId="{485E4C4F-8F64-4E15-A4FA-6ECC28538F32}"/>
    <dgm:cxn modelId="{FE467354-EC23-48E0-AB71-CEDCDB8E2836}" type="presParOf" srcId="{3C757850-8D8C-46A2-B14F-C44FD4DF7C60}" destId="{EEC5F4D9-3350-4BF3-BA75-F8ADEC4A7179}" srcOrd="0" destOrd="0" presId="urn:microsoft.com/office/officeart/2005/8/layout/gear1"/>
    <dgm:cxn modelId="{334BBB92-161C-4F41-A2E2-71AF7F68A49B}" type="presParOf" srcId="{3C757850-8D8C-46A2-B14F-C44FD4DF7C60}" destId="{6313EC8A-D0D8-4CCB-9425-80B7F66BDBDB}" srcOrd="1" destOrd="0" presId="urn:microsoft.com/office/officeart/2005/8/layout/gear1"/>
    <dgm:cxn modelId="{10A56AEF-A7E1-4830-B32F-0499E74746DB}" type="presParOf" srcId="{3C757850-8D8C-46A2-B14F-C44FD4DF7C60}" destId="{D8BB2A60-47AE-4CA5-BE18-BF5E7ED9025C}" srcOrd="2" destOrd="0" presId="urn:microsoft.com/office/officeart/2005/8/layout/gear1"/>
    <dgm:cxn modelId="{1A783177-A081-4125-9ACE-B1A4F846D4AC}" type="presParOf" srcId="{3C757850-8D8C-46A2-B14F-C44FD4DF7C60}" destId="{001DAD71-23D8-41D1-9324-E77C0F1ADF7B}" srcOrd="3" destOrd="0" presId="urn:microsoft.com/office/officeart/2005/8/layout/gear1"/>
    <dgm:cxn modelId="{759E4EF1-FBBF-48E7-8A5A-6569CAEBE3A7}" type="presParOf" srcId="{3C757850-8D8C-46A2-B14F-C44FD4DF7C60}" destId="{8E334A14-ADC9-45AD-BF1E-AD6582E4DBF0}" srcOrd="4" destOrd="0" presId="urn:microsoft.com/office/officeart/2005/8/layout/gear1"/>
    <dgm:cxn modelId="{3817F111-927F-4744-9898-6F9DECE2989B}" type="presParOf" srcId="{3C757850-8D8C-46A2-B14F-C44FD4DF7C60}" destId="{D49C70B4-E077-440F-A82E-F3DFAE3D351F}" srcOrd="5" destOrd="0" presId="urn:microsoft.com/office/officeart/2005/8/layout/gear1"/>
    <dgm:cxn modelId="{F3C01250-3444-4C1B-B1A0-9F50A8DA6EB6}" type="presParOf" srcId="{3C757850-8D8C-46A2-B14F-C44FD4DF7C60}" destId="{39C116A0-35A6-4039-A0E6-188870CF41F7}" srcOrd="6" destOrd="0" presId="urn:microsoft.com/office/officeart/2005/8/layout/gear1"/>
    <dgm:cxn modelId="{E814A3B8-5AE4-488A-BE4D-4E9B7F2C02A9}" type="presParOf" srcId="{3C757850-8D8C-46A2-B14F-C44FD4DF7C60}" destId="{A70A70FA-27B0-46EB-B7A7-B7C2D04DDDE5}" srcOrd="7" destOrd="0" presId="urn:microsoft.com/office/officeart/2005/8/layout/gear1"/>
    <dgm:cxn modelId="{8A9F0F4E-8BD7-45CD-B058-6CDF7E6AD864}" type="presParOf" srcId="{3C757850-8D8C-46A2-B14F-C44FD4DF7C60}" destId="{70370C9B-1A5B-44D1-A97A-0F7A42A4A7F8}" srcOrd="8" destOrd="0" presId="urn:microsoft.com/office/officeart/2005/8/layout/gear1"/>
    <dgm:cxn modelId="{891BFA40-B7DC-46B2-ACF2-549F470BDED3}" type="presParOf" srcId="{3C757850-8D8C-46A2-B14F-C44FD4DF7C60}" destId="{1543917B-0127-42C7-B6FC-6D3DA476E231}" srcOrd="9" destOrd="0" presId="urn:microsoft.com/office/officeart/2005/8/layout/gear1"/>
    <dgm:cxn modelId="{CFB1C3CC-6E6B-439B-A472-CF729356CD0C}" type="presParOf" srcId="{3C757850-8D8C-46A2-B14F-C44FD4DF7C60}" destId="{7F3F52B3-9D96-4F7C-AF5F-33EFF8F0E163}" srcOrd="10" destOrd="0" presId="urn:microsoft.com/office/officeart/2005/8/layout/gear1"/>
    <dgm:cxn modelId="{0EBB4D3C-0B38-4FF3-AC25-4B82656DAD59}" type="presParOf" srcId="{3C757850-8D8C-46A2-B14F-C44FD4DF7C60}" destId="{B941962F-E3D2-468D-AEED-89155992AFF3}" srcOrd="11" destOrd="0" presId="urn:microsoft.com/office/officeart/2005/8/layout/gear1"/>
    <dgm:cxn modelId="{E6B68901-433B-41F3-8B1A-C8AEAD9D50C1}" type="presParOf" srcId="{3C757850-8D8C-46A2-B14F-C44FD4DF7C60}" destId="{43B60504-9CC2-4219-B074-A381EF0D016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 dirty="0"/>
            <a:t>21</a:t>
          </a:r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 custLinFactY="20891" custLinFactNeighborX="-22091" custLinFactNeighborY="100000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0A12FE-5D83-4C6D-BCDE-E93D7524B7BF}" type="doc">
      <dgm:prSet loTypeId="urn:microsoft.com/office/officeart/2008/layout/Pictu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2A515BED-8461-452E-9532-0DA507DA6D9D}">
      <dgm:prSet phldrT="[Texto]" custT="1"/>
      <dgm:spPr/>
      <dgm:t>
        <a:bodyPr/>
        <a:lstStyle/>
        <a:p>
          <a:r>
            <a:rPr lang="es-CL" sz="4800" dirty="0"/>
            <a:t>Art. 8°</a:t>
          </a:r>
        </a:p>
      </dgm:t>
    </dgm:pt>
    <dgm:pt modelId="{0A20E263-AF42-494E-A41E-26114109016B}" type="parTrans" cxnId="{97B7EB73-D2BB-4ABD-8A87-02BA5D79E783}">
      <dgm:prSet/>
      <dgm:spPr/>
      <dgm:t>
        <a:bodyPr/>
        <a:lstStyle/>
        <a:p>
          <a:endParaRPr lang="es-CL"/>
        </a:p>
      </dgm:t>
    </dgm:pt>
    <dgm:pt modelId="{83D45459-9E76-40EB-8479-6211F5E1DA7A}" type="sibTrans" cxnId="{97B7EB73-D2BB-4ABD-8A87-02BA5D79E783}">
      <dgm:prSet/>
      <dgm:spPr/>
      <dgm:t>
        <a:bodyPr/>
        <a:lstStyle/>
        <a:p>
          <a:endParaRPr lang="es-CL"/>
        </a:p>
      </dgm:t>
    </dgm:pt>
    <dgm:pt modelId="{67D7E5A9-79CC-4B1D-9946-59FEA122FCF5}">
      <dgm:prSet phldrT="[Texto]" custT="1"/>
      <dgm:spPr/>
      <dgm:t>
        <a:bodyPr/>
        <a:lstStyle/>
        <a:p>
          <a:r>
            <a:rPr lang="es-CL" sz="2800">
              <a:latin typeface="Calibri"/>
              <a:ea typeface="+mn-ea"/>
              <a:cs typeface="+mn-cs"/>
            </a:rPr>
            <a:t>Período de perfeccionamiento y desarrollo de competencias.</a:t>
          </a:r>
          <a:endParaRPr lang="es-CL" sz="2800" dirty="0"/>
        </a:p>
      </dgm:t>
    </dgm:pt>
    <dgm:pt modelId="{2DA8F5C1-8F24-4FAA-8DE5-B56C4042D559}" type="parTrans" cxnId="{FB976AC7-CA05-4CAE-8F51-CED0AC5791BB}">
      <dgm:prSet/>
      <dgm:spPr/>
      <dgm:t>
        <a:bodyPr/>
        <a:lstStyle/>
        <a:p>
          <a:endParaRPr lang="es-CL"/>
        </a:p>
      </dgm:t>
    </dgm:pt>
    <dgm:pt modelId="{247B7AFE-9508-4108-BF8E-F9D2FFAB8D61}" type="sibTrans" cxnId="{FB976AC7-CA05-4CAE-8F51-CED0AC5791BB}">
      <dgm:prSet/>
      <dgm:spPr/>
      <dgm:t>
        <a:bodyPr/>
        <a:lstStyle/>
        <a:p>
          <a:endParaRPr lang="es-CL"/>
        </a:p>
      </dgm:t>
    </dgm:pt>
    <dgm:pt modelId="{B1299074-7D3D-4744-9511-9EE54653E337}">
      <dgm:prSet phldrT="[Texto]" custT="1"/>
      <dgm:spPr/>
      <dgm:t>
        <a:bodyPr/>
        <a:lstStyle/>
        <a:p>
          <a:r>
            <a:rPr lang="es-CL" sz="2800" kern="1200">
              <a:latin typeface="+mn-lt"/>
            </a:rPr>
            <a:t>C</a:t>
          </a:r>
          <a:r>
            <a:rPr lang="es-CL" sz="2800" kern="1200">
              <a:latin typeface="+mn-lt"/>
              <a:ea typeface="+mn-ea"/>
              <a:cs typeface="+mn-cs"/>
            </a:rPr>
            <a:t>oncurso</a:t>
          </a:r>
          <a:r>
            <a:rPr lang="es-CL" sz="2800" kern="1200">
              <a:latin typeface="+mn-lt"/>
            </a:rPr>
            <a:t> nacional o local.</a:t>
          </a:r>
          <a:endParaRPr lang="es-CL" sz="2800" kern="1200" dirty="0">
            <a:latin typeface="+mn-lt"/>
          </a:endParaRPr>
        </a:p>
      </dgm:t>
    </dgm:pt>
    <dgm:pt modelId="{84AEC608-B8C0-46BB-A61F-49D60CB5E5DA}" type="parTrans" cxnId="{427F624D-9248-43B3-AF81-9BDA59CAA684}">
      <dgm:prSet/>
      <dgm:spPr/>
      <dgm:t>
        <a:bodyPr/>
        <a:lstStyle/>
        <a:p>
          <a:endParaRPr lang="es-CL"/>
        </a:p>
      </dgm:t>
    </dgm:pt>
    <dgm:pt modelId="{165FC237-43D5-4EB5-855D-E12AED09656B}" type="sibTrans" cxnId="{427F624D-9248-43B3-AF81-9BDA59CAA684}">
      <dgm:prSet/>
      <dgm:spPr/>
      <dgm:t>
        <a:bodyPr/>
        <a:lstStyle/>
        <a:p>
          <a:endParaRPr lang="es-CL"/>
        </a:p>
      </dgm:t>
    </dgm:pt>
    <dgm:pt modelId="{266DFA5E-920D-4E2C-9C2B-04E4E8204F50}">
      <dgm:prSet phldrT="[Texto]" custT="1"/>
      <dgm:spPr/>
      <dgm:t>
        <a:bodyPr/>
        <a:lstStyle/>
        <a:p>
          <a:r>
            <a:rPr lang="es-CL" sz="2800" kern="1200" dirty="0"/>
            <a:t>Hasta 9 años. </a:t>
          </a:r>
          <a:endParaRPr lang="es-CL" sz="2800" kern="1200" dirty="0">
            <a:latin typeface="Calibri"/>
            <a:ea typeface="+mn-ea"/>
            <a:cs typeface="+mn-cs"/>
          </a:endParaRPr>
        </a:p>
      </dgm:t>
    </dgm:pt>
    <dgm:pt modelId="{F68CD616-7560-4182-835A-07DF91E17B2F}" type="parTrans" cxnId="{EAE3D51B-8DDF-4463-B84D-4CFEA9243D1D}">
      <dgm:prSet/>
      <dgm:spPr/>
      <dgm:t>
        <a:bodyPr/>
        <a:lstStyle/>
        <a:p>
          <a:endParaRPr lang="es-CL"/>
        </a:p>
      </dgm:t>
    </dgm:pt>
    <dgm:pt modelId="{313D7E96-13A8-4D2A-AAF9-CD0D54F00A94}" type="sibTrans" cxnId="{EAE3D51B-8DDF-4463-B84D-4CFEA9243D1D}">
      <dgm:prSet/>
      <dgm:spPr/>
      <dgm:t>
        <a:bodyPr/>
        <a:lstStyle/>
        <a:p>
          <a:endParaRPr lang="es-CL"/>
        </a:p>
      </dgm:t>
    </dgm:pt>
    <dgm:pt modelId="{1A8B895B-2424-44A8-8DE2-952C60F322DE}" type="pres">
      <dgm:prSet presAssocID="{FC0A12FE-5D83-4C6D-BCDE-E93D7524B7B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0A8477A-4713-434F-B6E8-2CFAB3DEB5C0}" type="pres">
      <dgm:prSet presAssocID="{2A515BED-8461-452E-9532-0DA507DA6D9D}" presName="root" presStyleCnt="0">
        <dgm:presLayoutVars>
          <dgm:chMax/>
          <dgm:chPref val="4"/>
        </dgm:presLayoutVars>
      </dgm:prSet>
      <dgm:spPr/>
    </dgm:pt>
    <dgm:pt modelId="{0B32AE8A-35CB-45B9-AA2F-FFBD543FA033}" type="pres">
      <dgm:prSet presAssocID="{2A515BED-8461-452E-9532-0DA507DA6D9D}" presName="rootComposite" presStyleCnt="0">
        <dgm:presLayoutVars/>
      </dgm:prSet>
      <dgm:spPr/>
    </dgm:pt>
    <dgm:pt modelId="{01663F92-987C-447A-AC70-0BAF70812CC5}" type="pres">
      <dgm:prSet presAssocID="{2A515BED-8461-452E-9532-0DA507DA6D9D}" presName="rootText" presStyleLbl="node0" presStyleIdx="0" presStyleCnt="1">
        <dgm:presLayoutVars>
          <dgm:chMax/>
          <dgm:chPref val="4"/>
        </dgm:presLayoutVars>
      </dgm:prSet>
      <dgm:spPr/>
    </dgm:pt>
    <dgm:pt modelId="{72D7767B-28A3-4C15-8BA0-15A0B361D267}" type="pres">
      <dgm:prSet presAssocID="{2A515BED-8461-452E-9532-0DA507DA6D9D}" presName="childShape" presStyleCnt="0">
        <dgm:presLayoutVars>
          <dgm:chMax val="0"/>
          <dgm:chPref val="0"/>
        </dgm:presLayoutVars>
      </dgm:prSet>
      <dgm:spPr/>
    </dgm:pt>
    <dgm:pt modelId="{80F44AA1-105E-4B93-80EB-DC8D04A42B61}" type="pres">
      <dgm:prSet presAssocID="{67D7E5A9-79CC-4B1D-9946-59FEA122FCF5}" presName="childComposite" presStyleCnt="0">
        <dgm:presLayoutVars>
          <dgm:chMax val="0"/>
          <dgm:chPref val="0"/>
        </dgm:presLayoutVars>
      </dgm:prSet>
      <dgm:spPr/>
    </dgm:pt>
    <dgm:pt modelId="{A0EB8816-D92E-4CD5-8856-583FA7A9FC07}" type="pres">
      <dgm:prSet presAssocID="{67D7E5A9-79CC-4B1D-9946-59FEA122FCF5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86E8230-DC55-44D6-862E-B33CF4781EBE}" type="pres">
      <dgm:prSet presAssocID="{67D7E5A9-79CC-4B1D-9946-59FEA122FCF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D0898D5C-52F8-42D2-98D1-46CCE9CD8F52}" type="pres">
      <dgm:prSet presAssocID="{B1299074-7D3D-4744-9511-9EE54653E337}" presName="childComposite" presStyleCnt="0">
        <dgm:presLayoutVars>
          <dgm:chMax val="0"/>
          <dgm:chPref val="0"/>
        </dgm:presLayoutVars>
      </dgm:prSet>
      <dgm:spPr/>
    </dgm:pt>
    <dgm:pt modelId="{5C4C3E47-8F65-4227-927A-9BE74A95720D}" type="pres">
      <dgm:prSet presAssocID="{B1299074-7D3D-4744-9511-9EE54653E337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40FFDA7-1590-4097-AFA3-3B68BAE745C4}" type="pres">
      <dgm:prSet presAssocID="{B1299074-7D3D-4744-9511-9EE54653E33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3FE903D-CD5B-4CED-B7F0-E42F77E7CE28}" type="pres">
      <dgm:prSet presAssocID="{266DFA5E-920D-4E2C-9C2B-04E4E8204F50}" presName="childComposite" presStyleCnt="0">
        <dgm:presLayoutVars>
          <dgm:chMax val="0"/>
          <dgm:chPref val="0"/>
        </dgm:presLayoutVars>
      </dgm:prSet>
      <dgm:spPr/>
    </dgm:pt>
    <dgm:pt modelId="{5ADCC1B1-C1B2-48BD-8B3A-00EC2779A539}" type="pres">
      <dgm:prSet presAssocID="{266DFA5E-920D-4E2C-9C2B-04E4E8204F5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FB17F2-5FDC-48BA-AB59-F1D1A3AC108F}" type="pres">
      <dgm:prSet presAssocID="{266DFA5E-920D-4E2C-9C2B-04E4E8204F5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AE3D51B-8DDF-4463-B84D-4CFEA9243D1D}" srcId="{2A515BED-8461-452E-9532-0DA507DA6D9D}" destId="{266DFA5E-920D-4E2C-9C2B-04E4E8204F50}" srcOrd="2" destOrd="0" parTransId="{F68CD616-7560-4182-835A-07DF91E17B2F}" sibTransId="{313D7E96-13A8-4D2A-AAF9-CD0D54F00A94}"/>
    <dgm:cxn modelId="{DDBFE427-1529-42D9-AF94-3358BC46E18C}" type="presOf" srcId="{266DFA5E-920D-4E2C-9C2B-04E4E8204F50}" destId="{F0FB17F2-5FDC-48BA-AB59-F1D1A3AC108F}" srcOrd="0" destOrd="0" presId="urn:microsoft.com/office/officeart/2008/layout/PictureAccentList"/>
    <dgm:cxn modelId="{1778A63F-C9CE-4143-B45B-E7F282D9EDBC}" type="presOf" srcId="{FC0A12FE-5D83-4C6D-BCDE-E93D7524B7BF}" destId="{1A8B895B-2424-44A8-8DE2-952C60F322DE}" srcOrd="0" destOrd="0" presId="urn:microsoft.com/office/officeart/2008/layout/PictureAccentList"/>
    <dgm:cxn modelId="{427F624D-9248-43B3-AF81-9BDA59CAA684}" srcId="{2A515BED-8461-452E-9532-0DA507DA6D9D}" destId="{B1299074-7D3D-4744-9511-9EE54653E337}" srcOrd="1" destOrd="0" parTransId="{84AEC608-B8C0-46BB-A61F-49D60CB5E5DA}" sibTransId="{165FC237-43D5-4EB5-855D-E12AED09656B}"/>
    <dgm:cxn modelId="{97B7EB73-D2BB-4ABD-8A87-02BA5D79E783}" srcId="{FC0A12FE-5D83-4C6D-BCDE-E93D7524B7BF}" destId="{2A515BED-8461-452E-9532-0DA507DA6D9D}" srcOrd="0" destOrd="0" parTransId="{0A20E263-AF42-494E-A41E-26114109016B}" sibTransId="{83D45459-9E76-40EB-8479-6211F5E1DA7A}"/>
    <dgm:cxn modelId="{B1C8AD84-E352-47BC-AA9F-364B2031BEE9}" type="presOf" srcId="{2A515BED-8461-452E-9532-0DA507DA6D9D}" destId="{01663F92-987C-447A-AC70-0BAF70812CC5}" srcOrd="0" destOrd="0" presId="urn:microsoft.com/office/officeart/2008/layout/PictureAccentList"/>
    <dgm:cxn modelId="{620F9D9D-A9DD-48C5-AE36-7E6AA946537B}" type="presOf" srcId="{B1299074-7D3D-4744-9511-9EE54653E337}" destId="{840FFDA7-1590-4097-AFA3-3B68BAE745C4}" srcOrd="0" destOrd="0" presId="urn:microsoft.com/office/officeart/2008/layout/PictureAccentList"/>
    <dgm:cxn modelId="{E1D799B7-C515-40A1-B40E-3CF43CE5A360}" type="presOf" srcId="{67D7E5A9-79CC-4B1D-9946-59FEA122FCF5}" destId="{686E8230-DC55-44D6-862E-B33CF4781EBE}" srcOrd="0" destOrd="0" presId="urn:microsoft.com/office/officeart/2008/layout/PictureAccentList"/>
    <dgm:cxn modelId="{FB976AC7-CA05-4CAE-8F51-CED0AC5791BB}" srcId="{2A515BED-8461-452E-9532-0DA507DA6D9D}" destId="{67D7E5A9-79CC-4B1D-9946-59FEA122FCF5}" srcOrd="0" destOrd="0" parTransId="{2DA8F5C1-8F24-4FAA-8DE5-B56C4042D559}" sibTransId="{247B7AFE-9508-4108-BF8E-F9D2FFAB8D61}"/>
    <dgm:cxn modelId="{889CC8E4-22DB-4864-95C9-3303F5942D59}" type="presParOf" srcId="{1A8B895B-2424-44A8-8DE2-952C60F322DE}" destId="{10A8477A-4713-434F-B6E8-2CFAB3DEB5C0}" srcOrd="0" destOrd="0" presId="urn:microsoft.com/office/officeart/2008/layout/PictureAccentList"/>
    <dgm:cxn modelId="{1E9CF878-F078-456B-80DE-8029E2671D49}" type="presParOf" srcId="{10A8477A-4713-434F-B6E8-2CFAB3DEB5C0}" destId="{0B32AE8A-35CB-45B9-AA2F-FFBD543FA033}" srcOrd="0" destOrd="0" presId="urn:microsoft.com/office/officeart/2008/layout/PictureAccentList"/>
    <dgm:cxn modelId="{828D52F5-7C41-432C-A1FA-9CCC09809291}" type="presParOf" srcId="{0B32AE8A-35CB-45B9-AA2F-FFBD543FA033}" destId="{01663F92-987C-447A-AC70-0BAF70812CC5}" srcOrd="0" destOrd="0" presId="urn:microsoft.com/office/officeart/2008/layout/PictureAccentList"/>
    <dgm:cxn modelId="{608C7648-0F20-4FC0-925D-CBD5B3B94B53}" type="presParOf" srcId="{10A8477A-4713-434F-B6E8-2CFAB3DEB5C0}" destId="{72D7767B-28A3-4C15-8BA0-15A0B361D267}" srcOrd="1" destOrd="0" presId="urn:microsoft.com/office/officeart/2008/layout/PictureAccentList"/>
    <dgm:cxn modelId="{6CC253C3-DE55-4685-9FC5-0C7C3522FD51}" type="presParOf" srcId="{72D7767B-28A3-4C15-8BA0-15A0B361D267}" destId="{80F44AA1-105E-4B93-80EB-DC8D04A42B61}" srcOrd="0" destOrd="0" presId="urn:microsoft.com/office/officeart/2008/layout/PictureAccentList"/>
    <dgm:cxn modelId="{807F0AED-ABE2-4793-8A2B-30B16EDA5D7F}" type="presParOf" srcId="{80F44AA1-105E-4B93-80EB-DC8D04A42B61}" destId="{A0EB8816-D92E-4CD5-8856-583FA7A9FC07}" srcOrd="0" destOrd="0" presId="urn:microsoft.com/office/officeart/2008/layout/PictureAccentList"/>
    <dgm:cxn modelId="{66E4D7CD-A8B0-4F0D-B132-E5DC9A673B40}" type="presParOf" srcId="{80F44AA1-105E-4B93-80EB-DC8D04A42B61}" destId="{686E8230-DC55-44D6-862E-B33CF4781EBE}" srcOrd="1" destOrd="0" presId="urn:microsoft.com/office/officeart/2008/layout/PictureAccentList"/>
    <dgm:cxn modelId="{CCA4451F-775D-44C6-80B5-6377038AB5F0}" type="presParOf" srcId="{72D7767B-28A3-4C15-8BA0-15A0B361D267}" destId="{D0898D5C-52F8-42D2-98D1-46CCE9CD8F52}" srcOrd="1" destOrd="0" presId="urn:microsoft.com/office/officeart/2008/layout/PictureAccentList"/>
    <dgm:cxn modelId="{9D100FC6-5B25-4CB4-8203-773D4F9C2A5F}" type="presParOf" srcId="{D0898D5C-52F8-42D2-98D1-46CCE9CD8F52}" destId="{5C4C3E47-8F65-4227-927A-9BE74A95720D}" srcOrd="0" destOrd="0" presId="urn:microsoft.com/office/officeart/2008/layout/PictureAccentList"/>
    <dgm:cxn modelId="{20766F9A-119B-4FCE-8F79-116AFBBBFC05}" type="presParOf" srcId="{D0898D5C-52F8-42D2-98D1-46CCE9CD8F52}" destId="{840FFDA7-1590-4097-AFA3-3B68BAE745C4}" srcOrd="1" destOrd="0" presId="urn:microsoft.com/office/officeart/2008/layout/PictureAccentList"/>
    <dgm:cxn modelId="{B74082E9-62C1-4409-9B97-6121A392682F}" type="presParOf" srcId="{72D7767B-28A3-4C15-8BA0-15A0B361D267}" destId="{43FE903D-CD5B-4CED-B7F0-E42F77E7CE28}" srcOrd="2" destOrd="0" presId="urn:microsoft.com/office/officeart/2008/layout/PictureAccentList"/>
    <dgm:cxn modelId="{46B4FE5F-C325-46AE-ADEA-8B99875AB71C}" type="presParOf" srcId="{43FE903D-CD5B-4CED-B7F0-E42F77E7CE28}" destId="{5ADCC1B1-C1B2-48BD-8B3A-00EC2779A539}" srcOrd="0" destOrd="0" presId="urn:microsoft.com/office/officeart/2008/layout/PictureAccentList"/>
    <dgm:cxn modelId="{BEBABF18-070F-4ED4-B1AA-16E14FB5BF1C}" type="presParOf" srcId="{43FE903D-CD5B-4CED-B7F0-E42F77E7CE28}" destId="{F0FB17F2-5FDC-48BA-AB59-F1D1A3AC108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3DADD2-BC05-43C7-ABA9-3D5A49C53977}" type="doc">
      <dgm:prSet loTypeId="urn:microsoft.com/office/officeart/2005/8/layout/cycle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6EE4703-A291-40AC-B6A1-7A742F8DFD8A}">
      <dgm:prSet phldrT="[Texto]"/>
      <dgm:spPr/>
      <dgm:t>
        <a:bodyPr/>
        <a:lstStyle/>
        <a:p>
          <a:r>
            <a:rPr lang="es-CL" dirty="0"/>
            <a:t>Concurso</a:t>
          </a:r>
        </a:p>
      </dgm:t>
    </dgm:pt>
    <dgm:pt modelId="{96D54994-1684-4FB1-8892-5076AAFFC040}" type="parTrans" cxnId="{48696CFB-A053-4EE8-AAEF-47247E05E9EF}">
      <dgm:prSet/>
      <dgm:spPr/>
      <dgm:t>
        <a:bodyPr/>
        <a:lstStyle/>
        <a:p>
          <a:endParaRPr lang="es-CL"/>
        </a:p>
      </dgm:t>
    </dgm:pt>
    <dgm:pt modelId="{D5FF73DD-190C-4EDF-AAF5-A5D4C9A66ACC}" type="sibTrans" cxnId="{48696CFB-A053-4EE8-AAEF-47247E05E9EF}">
      <dgm:prSet/>
      <dgm:spPr/>
      <dgm:t>
        <a:bodyPr/>
        <a:lstStyle/>
        <a:p>
          <a:endParaRPr lang="es-CL"/>
        </a:p>
      </dgm:t>
    </dgm:pt>
    <dgm:pt modelId="{44EDBC3F-39E5-4BF6-A76B-C6F0025C3333}">
      <dgm:prSet phldrT="[Texto]"/>
      <dgm:spPr/>
      <dgm:t>
        <a:bodyPr/>
        <a:lstStyle/>
        <a:p>
          <a:r>
            <a:rPr lang="es-CL" dirty="0"/>
            <a:t>Evaluación</a:t>
          </a:r>
        </a:p>
      </dgm:t>
    </dgm:pt>
    <dgm:pt modelId="{949BC3C5-FA3C-4C0E-80AA-94F8E01AC4F2}" type="parTrans" cxnId="{248AF1F0-F1E8-4F7C-A0D8-88F20C2842DC}">
      <dgm:prSet/>
      <dgm:spPr/>
      <dgm:t>
        <a:bodyPr/>
        <a:lstStyle/>
        <a:p>
          <a:endParaRPr lang="es-CL"/>
        </a:p>
      </dgm:t>
    </dgm:pt>
    <dgm:pt modelId="{841F10EE-65F7-4F9F-911D-7D7D32887B98}" type="sibTrans" cxnId="{248AF1F0-F1E8-4F7C-A0D8-88F20C2842DC}">
      <dgm:prSet/>
      <dgm:spPr/>
      <dgm:t>
        <a:bodyPr/>
        <a:lstStyle/>
        <a:p>
          <a:endParaRPr lang="es-CL"/>
        </a:p>
      </dgm:t>
    </dgm:pt>
    <dgm:pt modelId="{034A2BE0-46B8-4489-AF21-BB13BA72275A}">
      <dgm:prSet phldrT="[Texto]"/>
      <dgm:spPr/>
      <dgm:t>
        <a:bodyPr/>
        <a:lstStyle/>
        <a:p>
          <a:r>
            <a:rPr lang="es-CL" dirty="0"/>
            <a:t>Llamado</a:t>
          </a:r>
        </a:p>
      </dgm:t>
    </dgm:pt>
    <dgm:pt modelId="{C1666450-4FC5-45E2-AABD-F9A6F19715BD}" type="parTrans" cxnId="{491BB145-0FF9-4B80-8B17-5EA9DA0CFF7B}">
      <dgm:prSet/>
      <dgm:spPr/>
      <dgm:t>
        <a:bodyPr/>
        <a:lstStyle/>
        <a:p>
          <a:endParaRPr lang="es-CL"/>
        </a:p>
      </dgm:t>
    </dgm:pt>
    <dgm:pt modelId="{D8CB9999-2644-4907-957B-32DA5342D46D}" type="sibTrans" cxnId="{491BB145-0FF9-4B80-8B17-5EA9DA0CFF7B}">
      <dgm:prSet/>
      <dgm:spPr/>
      <dgm:t>
        <a:bodyPr/>
        <a:lstStyle/>
        <a:p>
          <a:endParaRPr lang="es-CL"/>
        </a:p>
      </dgm:t>
    </dgm:pt>
    <dgm:pt modelId="{F381D445-5922-4612-9D9A-540CE7C81289}">
      <dgm:prSet phldrT="[Texto]"/>
      <dgm:spPr/>
      <dgm:t>
        <a:bodyPr/>
        <a:lstStyle/>
        <a:p>
          <a:r>
            <a:rPr lang="es-CL" dirty="0"/>
            <a:t>Contratación</a:t>
          </a:r>
        </a:p>
      </dgm:t>
    </dgm:pt>
    <dgm:pt modelId="{B7321441-6275-4760-93F8-B12049E39115}" type="parTrans" cxnId="{A0DC1303-D156-42B6-A4D0-C39CC0200399}">
      <dgm:prSet/>
      <dgm:spPr/>
      <dgm:t>
        <a:bodyPr/>
        <a:lstStyle/>
        <a:p>
          <a:endParaRPr lang="es-CL"/>
        </a:p>
      </dgm:t>
    </dgm:pt>
    <dgm:pt modelId="{E23DF5C0-0258-4CD0-8D44-4E97E0B61AB6}" type="sibTrans" cxnId="{A0DC1303-D156-42B6-A4D0-C39CC0200399}">
      <dgm:prSet/>
      <dgm:spPr/>
      <dgm:t>
        <a:bodyPr/>
        <a:lstStyle/>
        <a:p>
          <a:endParaRPr lang="es-CL"/>
        </a:p>
      </dgm:t>
    </dgm:pt>
    <dgm:pt modelId="{7F4CF048-8DE9-4C42-8694-36DB9718C15C}">
      <dgm:prSet phldrT="[Texto]"/>
      <dgm:spPr/>
      <dgm:t>
        <a:bodyPr/>
        <a:lstStyle/>
        <a:p>
          <a:r>
            <a:rPr lang="es-CL" dirty="0"/>
            <a:t>Plaza</a:t>
          </a:r>
        </a:p>
      </dgm:t>
    </dgm:pt>
    <dgm:pt modelId="{8157892D-586E-4D78-9C42-60DC2B69E7A0}" type="parTrans" cxnId="{66C90B70-2E60-48F2-9767-E31F3DB7BCBC}">
      <dgm:prSet/>
      <dgm:spPr/>
      <dgm:t>
        <a:bodyPr/>
        <a:lstStyle/>
        <a:p>
          <a:endParaRPr lang="es-CL"/>
        </a:p>
      </dgm:t>
    </dgm:pt>
    <dgm:pt modelId="{E7FE6D45-FB3A-4CDB-A72B-7938BFCDD6AB}" type="sibTrans" cxnId="{66C90B70-2E60-48F2-9767-E31F3DB7BCBC}">
      <dgm:prSet/>
      <dgm:spPr/>
      <dgm:t>
        <a:bodyPr/>
        <a:lstStyle/>
        <a:p>
          <a:endParaRPr lang="es-CL"/>
        </a:p>
      </dgm:t>
    </dgm:pt>
    <dgm:pt modelId="{46AA11A7-0BA1-4217-B577-75F36B55A431}" type="pres">
      <dgm:prSet presAssocID="{763DADD2-BC05-43C7-ABA9-3D5A49C53977}" presName="cycle" presStyleCnt="0">
        <dgm:presLayoutVars>
          <dgm:dir/>
          <dgm:resizeHandles val="exact"/>
        </dgm:presLayoutVars>
      </dgm:prSet>
      <dgm:spPr/>
    </dgm:pt>
    <dgm:pt modelId="{1E9B6EA1-7362-4C84-9C00-1A32D0E8EBC3}" type="pres">
      <dgm:prSet presAssocID="{E6EE4703-A291-40AC-B6A1-7A742F8DFD8A}" presName="dummy" presStyleCnt="0"/>
      <dgm:spPr/>
    </dgm:pt>
    <dgm:pt modelId="{E72E4CB8-F91E-40BD-8FE1-17E2C5C9A287}" type="pres">
      <dgm:prSet presAssocID="{E6EE4703-A291-40AC-B6A1-7A742F8DFD8A}" presName="node" presStyleLbl="revTx" presStyleIdx="0" presStyleCnt="5" custScaleX="142607">
        <dgm:presLayoutVars>
          <dgm:bulletEnabled val="1"/>
        </dgm:presLayoutVars>
      </dgm:prSet>
      <dgm:spPr/>
    </dgm:pt>
    <dgm:pt modelId="{76E9367C-59FC-4109-A3E2-2E453C70AB26}" type="pres">
      <dgm:prSet presAssocID="{D5FF73DD-190C-4EDF-AAF5-A5D4C9A66ACC}" presName="sibTrans" presStyleLbl="node1" presStyleIdx="0" presStyleCnt="5"/>
      <dgm:spPr/>
    </dgm:pt>
    <dgm:pt modelId="{5D4A52BE-25E3-427C-9A54-C9CF5E220B82}" type="pres">
      <dgm:prSet presAssocID="{44EDBC3F-39E5-4BF6-A76B-C6F0025C3333}" presName="dummy" presStyleCnt="0"/>
      <dgm:spPr/>
    </dgm:pt>
    <dgm:pt modelId="{A476BC77-064E-4690-A335-F52E8D0FDD0F}" type="pres">
      <dgm:prSet presAssocID="{44EDBC3F-39E5-4BF6-A76B-C6F0025C3333}" presName="node" presStyleLbl="revTx" presStyleIdx="1" presStyleCnt="5" custScaleX="162363">
        <dgm:presLayoutVars>
          <dgm:bulletEnabled val="1"/>
        </dgm:presLayoutVars>
      </dgm:prSet>
      <dgm:spPr/>
    </dgm:pt>
    <dgm:pt modelId="{BE2D34E8-43F9-4C1E-9012-1948F1F2B5D5}" type="pres">
      <dgm:prSet presAssocID="{841F10EE-65F7-4F9F-911D-7D7D32887B98}" presName="sibTrans" presStyleLbl="node1" presStyleIdx="1" presStyleCnt="5"/>
      <dgm:spPr/>
    </dgm:pt>
    <dgm:pt modelId="{83D89362-68DE-4D66-AAE5-7A881A455EB6}" type="pres">
      <dgm:prSet presAssocID="{034A2BE0-46B8-4489-AF21-BB13BA72275A}" presName="dummy" presStyleCnt="0"/>
      <dgm:spPr/>
    </dgm:pt>
    <dgm:pt modelId="{82520BFF-8993-42DF-AE0B-3CF4F3097516}" type="pres">
      <dgm:prSet presAssocID="{034A2BE0-46B8-4489-AF21-BB13BA72275A}" presName="node" presStyleLbl="revTx" presStyleIdx="2" presStyleCnt="5" custScaleX="152037" custRadScaleRad="103453">
        <dgm:presLayoutVars>
          <dgm:bulletEnabled val="1"/>
        </dgm:presLayoutVars>
      </dgm:prSet>
      <dgm:spPr/>
    </dgm:pt>
    <dgm:pt modelId="{464768B3-3A07-400B-9D79-FFC0EE50FABB}" type="pres">
      <dgm:prSet presAssocID="{D8CB9999-2644-4907-957B-32DA5342D46D}" presName="sibTrans" presStyleLbl="node1" presStyleIdx="2" presStyleCnt="5"/>
      <dgm:spPr/>
    </dgm:pt>
    <dgm:pt modelId="{098EE0FF-D755-49D8-B1FC-8F4AEEDDAFBD}" type="pres">
      <dgm:prSet presAssocID="{F381D445-5922-4612-9D9A-540CE7C81289}" presName="dummy" presStyleCnt="0"/>
      <dgm:spPr/>
    </dgm:pt>
    <dgm:pt modelId="{A93346C9-9198-4752-94A6-BD27BD1A7051}" type="pres">
      <dgm:prSet presAssocID="{F381D445-5922-4612-9D9A-540CE7C81289}" presName="node" presStyleLbl="revTx" presStyleIdx="3" presStyleCnt="5" custScaleX="173211">
        <dgm:presLayoutVars>
          <dgm:bulletEnabled val="1"/>
        </dgm:presLayoutVars>
      </dgm:prSet>
      <dgm:spPr/>
    </dgm:pt>
    <dgm:pt modelId="{DCA455A3-BBAA-499B-B4F8-18A62BFC5722}" type="pres">
      <dgm:prSet presAssocID="{E23DF5C0-0258-4CD0-8D44-4E97E0B61AB6}" presName="sibTrans" presStyleLbl="node1" presStyleIdx="3" presStyleCnt="5"/>
      <dgm:spPr/>
    </dgm:pt>
    <dgm:pt modelId="{A7047FF4-07C4-4C6A-998F-A25DCD9013A4}" type="pres">
      <dgm:prSet presAssocID="{7F4CF048-8DE9-4C42-8694-36DB9718C15C}" presName="dummy" presStyleCnt="0"/>
      <dgm:spPr/>
    </dgm:pt>
    <dgm:pt modelId="{E86794FA-51FC-4DCC-A1EB-13F69252D761}" type="pres">
      <dgm:prSet presAssocID="{7F4CF048-8DE9-4C42-8694-36DB9718C15C}" presName="node" presStyleLbl="revTx" presStyleIdx="4" presStyleCnt="5" custScaleX="132837">
        <dgm:presLayoutVars>
          <dgm:bulletEnabled val="1"/>
        </dgm:presLayoutVars>
      </dgm:prSet>
      <dgm:spPr/>
    </dgm:pt>
    <dgm:pt modelId="{83EB0AD3-ACF4-40E7-9738-F95565392769}" type="pres">
      <dgm:prSet presAssocID="{E7FE6D45-FB3A-4CDB-A72B-7938BFCDD6AB}" presName="sibTrans" presStyleLbl="node1" presStyleIdx="4" presStyleCnt="5"/>
      <dgm:spPr/>
    </dgm:pt>
  </dgm:ptLst>
  <dgm:cxnLst>
    <dgm:cxn modelId="{A0DC1303-D156-42B6-A4D0-C39CC0200399}" srcId="{763DADD2-BC05-43C7-ABA9-3D5A49C53977}" destId="{F381D445-5922-4612-9D9A-540CE7C81289}" srcOrd="3" destOrd="0" parTransId="{B7321441-6275-4760-93F8-B12049E39115}" sibTransId="{E23DF5C0-0258-4CD0-8D44-4E97E0B61AB6}"/>
    <dgm:cxn modelId="{33EFF203-318B-42CE-9BD4-D2DAAC802AFC}" type="presOf" srcId="{034A2BE0-46B8-4489-AF21-BB13BA72275A}" destId="{82520BFF-8993-42DF-AE0B-3CF4F3097516}" srcOrd="0" destOrd="0" presId="urn:microsoft.com/office/officeart/2005/8/layout/cycle1"/>
    <dgm:cxn modelId="{059C8D06-49C5-491F-908F-7E3EF95B8518}" type="presOf" srcId="{7F4CF048-8DE9-4C42-8694-36DB9718C15C}" destId="{E86794FA-51FC-4DCC-A1EB-13F69252D761}" srcOrd="0" destOrd="0" presId="urn:microsoft.com/office/officeart/2005/8/layout/cycle1"/>
    <dgm:cxn modelId="{24E78A14-1CBD-4927-8805-2B89F1D88964}" type="presOf" srcId="{E7FE6D45-FB3A-4CDB-A72B-7938BFCDD6AB}" destId="{83EB0AD3-ACF4-40E7-9738-F95565392769}" srcOrd="0" destOrd="0" presId="urn:microsoft.com/office/officeart/2005/8/layout/cycle1"/>
    <dgm:cxn modelId="{9E8A2A1C-6C17-4164-9F6B-5A6FECBCBD8C}" type="presOf" srcId="{D8CB9999-2644-4907-957B-32DA5342D46D}" destId="{464768B3-3A07-400B-9D79-FFC0EE50FABB}" srcOrd="0" destOrd="0" presId="urn:microsoft.com/office/officeart/2005/8/layout/cycle1"/>
    <dgm:cxn modelId="{A06A9B3A-7971-4351-B765-72B38B730DC9}" type="presOf" srcId="{841F10EE-65F7-4F9F-911D-7D7D32887B98}" destId="{BE2D34E8-43F9-4C1E-9012-1948F1F2B5D5}" srcOrd="0" destOrd="0" presId="urn:microsoft.com/office/officeart/2005/8/layout/cycle1"/>
    <dgm:cxn modelId="{649DC364-834D-4925-AADF-A01DCBDD9D9E}" type="presOf" srcId="{E6EE4703-A291-40AC-B6A1-7A742F8DFD8A}" destId="{E72E4CB8-F91E-40BD-8FE1-17E2C5C9A287}" srcOrd="0" destOrd="0" presId="urn:microsoft.com/office/officeart/2005/8/layout/cycle1"/>
    <dgm:cxn modelId="{491BB145-0FF9-4B80-8B17-5EA9DA0CFF7B}" srcId="{763DADD2-BC05-43C7-ABA9-3D5A49C53977}" destId="{034A2BE0-46B8-4489-AF21-BB13BA72275A}" srcOrd="2" destOrd="0" parTransId="{C1666450-4FC5-45E2-AABD-F9A6F19715BD}" sibTransId="{D8CB9999-2644-4907-957B-32DA5342D46D}"/>
    <dgm:cxn modelId="{66C90B70-2E60-48F2-9767-E31F3DB7BCBC}" srcId="{763DADD2-BC05-43C7-ABA9-3D5A49C53977}" destId="{7F4CF048-8DE9-4C42-8694-36DB9718C15C}" srcOrd="4" destOrd="0" parTransId="{8157892D-586E-4D78-9C42-60DC2B69E7A0}" sibTransId="{E7FE6D45-FB3A-4CDB-A72B-7938BFCDD6AB}"/>
    <dgm:cxn modelId="{0288CC77-DCB5-421B-9B90-F05E3D816C9F}" type="presOf" srcId="{E23DF5C0-0258-4CD0-8D44-4E97E0B61AB6}" destId="{DCA455A3-BBAA-499B-B4F8-18A62BFC5722}" srcOrd="0" destOrd="0" presId="urn:microsoft.com/office/officeart/2005/8/layout/cycle1"/>
    <dgm:cxn modelId="{66E12688-F1A1-4CCB-9991-B42388AADCFE}" type="presOf" srcId="{44EDBC3F-39E5-4BF6-A76B-C6F0025C3333}" destId="{A476BC77-064E-4690-A335-F52E8D0FDD0F}" srcOrd="0" destOrd="0" presId="urn:microsoft.com/office/officeart/2005/8/layout/cycle1"/>
    <dgm:cxn modelId="{93E2D4A4-1C28-425A-8AFA-F4DEE8ECDFD8}" type="presOf" srcId="{F381D445-5922-4612-9D9A-540CE7C81289}" destId="{A93346C9-9198-4752-94A6-BD27BD1A7051}" srcOrd="0" destOrd="0" presId="urn:microsoft.com/office/officeart/2005/8/layout/cycle1"/>
    <dgm:cxn modelId="{552C7CBB-6D0F-4B15-B5B5-B4BF13DDD2B1}" type="presOf" srcId="{763DADD2-BC05-43C7-ABA9-3D5A49C53977}" destId="{46AA11A7-0BA1-4217-B577-75F36B55A431}" srcOrd="0" destOrd="0" presId="urn:microsoft.com/office/officeart/2005/8/layout/cycle1"/>
    <dgm:cxn modelId="{3FDD5CBC-F80E-42F6-9A70-B4B59281D710}" type="presOf" srcId="{D5FF73DD-190C-4EDF-AAF5-A5D4C9A66ACC}" destId="{76E9367C-59FC-4109-A3E2-2E453C70AB26}" srcOrd="0" destOrd="0" presId="urn:microsoft.com/office/officeart/2005/8/layout/cycle1"/>
    <dgm:cxn modelId="{248AF1F0-F1E8-4F7C-A0D8-88F20C2842DC}" srcId="{763DADD2-BC05-43C7-ABA9-3D5A49C53977}" destId="{44EDBC3F-39E5-4BF6-A76B-C6F0025C3333}" srcOrd="1" destOrd="0" parTransId="{949BC3C5-FA3C-4C0E-80AA-94F8E01AC4F2}" sibTransId="{841F10EE-65F7-4F9F-911D-7D7D32887B98}"/>
    <dgm:cxn modelId="{48696CFB-A053-4EE8-AAEF-47247E05E9EF}" srcId="{763DADD2-BC05-43C7-ABA9-3D5A49C53977}" destId="{E6EE4703-A291-40AC-B6A1-7A742F8DFD8A}" srcOrd="0" destOrd="0" parTransId="{96D54994-1684-4FB1-8892-5076AAFFC040}" sibTransId="{D5FF73DD-190C-4EDF-AAF5-A5D4C9A66ACC}"/>
    <dgm:cxn modelId="{AB5AC2A8-5067-4FDA-B818-13BB5360514E}" type="presParOf" srcId="{46AA11A7-0BA1-4217-B577-75F36B55A431}" destId="{1E9B6EA1-7362-4C84-9C00-1A32D0E8EBC3}" srcOrd="0" destOrd="0" presId="urn:microsoft.com/office/officeart/2005/8/layout/cycle1"/>
    <dgm:cxn modelId="{EB74D61F-29E1-4E9F-A2F5-4E54DEA9D60A}" type="presParOf" srcId="{46AA11A7-0BA1-4217-B577-75F36B55A431}" destId="{E72E4CB8-F91E-40BD-8FE1-17E2C5C9A287}" srcOrd="1" destOrd="0" presId="urn:microsoft.com/office/officeart/2005/8/layout/cycle1"/>
    <dgm:cxn modelId="{FA2CC762-B409-479E-84CE-1AA2DD9B802B}" type="presParOf" srcId="{46AA11A7-0BA1-4217-B577-75F36B55A431}" destId="{76E9367C-59FC-4109-A3E2-2E453C70AB26}" srcOrd="2" destOrd="0" presId="urn:microsoft.com/office/officeart/2005/8/layout/cycle1"/>
    <dgm:cxn modelId="{90CC9E3F-6DA8-4DB2-9CC4-94E04659A5D8}" type="presParOf" srcId="{46AA11A7-0BA1-4217-B577-75F36B55A431}" destId="{5D4A52BE-25E3-427C-9A54-C9CF5E220B82}" srcOrd="3" destOrd="0" presId="urn:microsoft.com/office/officeart/2005/8/layout/cycle1"/>
    <dgm:cxn modelId="{325C9274-A0CA-4D43-8193-CA809C3EBD42}" type="presParOf" srcId="{46AA11A7-0BA1-4217-B577-75F36B55A431}" destId="{A476BC77-064E-4690-A335-F52E8D0FDD0F}" srcOrd="4" destOrd="0" presId="urn:microsoft.com/office/officeart/2005/8/layout/cycle1"/>
    <dgm:cxn modelId="{C3EF62CE-6EEA-445E-A86D-860BDB00B4ED}" type="presParOf" srcId="{46AA11A7-0BA1-4217-B577-75F36B55A431}" destId="{BE2D34E8-43F9-4C1E-9012-1948F1F2B5D5}" srcOrd="5" destOrd="0" presId="urn:microsoft.com/office/officeart/2005/8/layout/cycle1"/>
    <dgm:cxn modelId="{1006623E-9108-4616-B1BD-23AAA3FA7E28}" type="presParOf" srcId="{46AA11A7-0BA1-4217-B577-75F36B55A431}" destId="{83D89362-68DE-4D66-AAE5-7A881A455EB6}" srcOrd="6" destOrd="0" presId="urn:microsoft.com/office/officeart/2005/8/layout/cycle1"/>
    <dgm:cxn modelId="{24C882EF-781D-4346-A24F-32D3F67A1758}" type="presParOf" srcId="{46AA11A7-0BA1-4217-B577-75F36B55A431}" destId="{82520BFF-8993-42DF-AE0B-3CF4F3097516}" srcOrd="7" destOrd="0" presId="urn:microsoft.com/office/officeart/2005/8/layout/cycle1"/>
    <dgm:cxn modelId="{12262C3E-3FA0-4226-AF8A-EBF09080530A}" type="presParOf" srcId="{46AA11A7-0BA1-4217-B577-75F36B55A431}" destId="{464768B3-3A07-400B-9D79-FFC0EE50FABB}" srcOrd="8" destOrd="0" presId="urn:microsoft.com/office/officeart/2005/8/layout/cycle1"/>
    <dgm:cxn modelId="{E72A2F47-CFD3-4F75-9205-138B4C032E78}" type="presParOf" srcId="{46AA11A7-0BA1-4217-B577-75F36B55A431}" destId="{098EE0FF-D755-49D8-B1FC-8F4AEEDDAFBD}" srcOrd="9" destOrd="0" presId="urn:microsoft.com/office/officeart/2005/8/layout/cycle1"/>
    <dgm:cxn modelId="{F7823227-F99B-426B-913C-96AF86CEE7A8}" type="presParOf" srcId="{46AA11A7-0BA1-4217-B577-75F36B55A431}" destId="{A93346C9-9198-4752-94A6-BD27BD1A7051}" srcOrd="10" destOrd="0" presId="urn:microsoft.com/office/officeart/2005/8/layout/cycle1"/>
    <dgm:cxn modelId="{0224F80C-9E4F-4BC0-8BC6-44D1C84AA69F}" type="presParOf" srcId="{46AA11A7-0BA1-4217-B577-75F36B55A431}" destId="{DCA455A3-BBAA-499B-B4F8-18A62BFC5722}" srcOrd="11" destOrd="0" presId="urn:microsoft.com/office/officeart/2005/8/layout/cycle1"/>
    <dgm:cxn modelId="{385E0F6A-287F-4845-B119-CD30C5FB222E}" type="presParOf" srcId="{46AA11A7-0BA1-4217-B577-75F36B55A431}" destId="{A7047FF4-07C4-4C6A-998F-A25DCD9013A4}" srcOrd="12" destOrd="0" presId="urn:microsoft.com/office/officeart/2005/8/layout/cycle1"/>
    <dgm:cxn modelId="{D9BB3191-F7CF-4808-9D20-FD2B35E6FEE0}" type="presParOf" srcId="{46AA11A7-0BA1-4217-B577-75F36B55A431}" destId="{E86794FA-51FC-4DCC-A1EB-13F69252D761}" srcOrd="13" destOrd="0" presId="urn:microsoft.com/office/officeart/2005/8/layout/cycle1"/>
    <dgm:cxn modelId="{7F2B88B3-6FAD-48D4-88D0-BAB2C55AEC8B}" type="presParOf" srcId="{46AA11A7-0BA1-4217-B577-75F36B55A431}" destId="{83EB0AD3-ACF4-40E7-9738-F9556539276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AED2CC-4B52-4358-92B1-E7D77A78F7CE}" type="doc">
      <dgm:prSet loTypeId="urn:microsoft.com/office/officeart/2005/8/layout/h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3D62B145-B346-4A4A-A6D2-038CC6A7B671}">
      <dgm:prSet phldrT="[Texto]"/>
      <dgm:spPr/>
      <dgm:t>
        <a:bodyPr/>
        <a:lstStyle/>
        <a:p>
          <a:r>
            <a:rPr lang="es-CL" dirty="0"/>
            <a:t>Destinación en APS o en uno o más SS (T3 o T4)</a:t>
          </a:r>
        </a:p>
      </dgm:t>
    </dgm:pt>
    <dgm:pt modelId="{1A11148E-9A1F-4A4D-AE11-F1BB8907E866}" type="parTrans" cxnId="{118560E5-EA97-413F-BEBC-CF9AED1DBC9B}">
      <dgm:prSet/>
      <dgm:spPr/>
      <dgm:t>
        <a:bodyPr/>
        <a:lstStyle/>
        <a:p>
          <a:endParaRPr lang="es-CL"/>
        </a:p>
      </dgm:t>
    </dgm:pt>
    <dgm:pt modelId="{9F8C6CC1-4FAB-44F1-AB70-656E880C74D6}" type="sibTrans" cxnId="{118560E5-EA97-413F-BEBC-CF9AED1DBC9B}">
      <dgm:prSet/>
      <dgm:spPr/>
      <dgm:t>
        <a:bodyPr/>
        <a:lstStyle/>
        <a:p>
          <a:endParaRPr lang="es-CL"/>
        </a:p>
      </dgm:t>
    </dgm:pt>
    <dgm:pt modelId="{E1FB6ECD-C714-4B2A-A5B6-9D858A6283B1}">
      <dgm:prSet phldrT="[Texto]"/>
      <dgm:spPr/>
      <dgm:t>
        <a:bodyPr/>
        <a:lstStyle/>
        <a:p>
          <a:r>
            <a:rPr lang="es-CL" dirty="0"/>
            <a:t>Atención integral del Individuo y Comunidad.</a:t>
          </a:r>
        </a:p>
      </dgm:t>
    </dgm:pt>
    <dgm:pt modelId="{A1DB274C-2E02-4377-ABC0-3C16BE947655}" type="parTrans" cxnId="{C09CD228-38D9-4FCA-AACB-BAB50BB80BB6}">
      <dgm:prSet/>
      <dgm:spPr/>
      <dgm:t>
        <a:bodyPr/>
        <a:lstStyle/>
        <a:p>
          <a:endParaRPr lang="es-CL"/>
        </a:p>
      </dgm:t>
    </dgm:pt>
    <dgm:pt modelId="{1CA05653-5299-4018-AC74-79EF73FFD1E8}" type="sibTrans" cxnId="{C09CD228-38D9-4FCA-AACB-BAB50BB80BB6}">
      <dgm:prSet/>
      <dgm:spPr/>
      <dgm:t>
        <a:bodyPr/>
        <a:lstStyle/>
        <a:p>
          <a:endParaRPr lang="es-CL"/>
        </a:p>
      </dgm:t>
    </dgm:pt>
    <dgm:pt modelId="{CE756E0A-B89C-4C97-82D9-92ED17105976}">
      <dgm:prSet phldrT="[Texto]"/>
      <dgm:spPr/>
      <dgm:t>
        <a:bodyPr/>
        <a:lstStyle/>
        <a:p>
          <a:r>
            <a:rPr lang="es-CL" dirty="0"/>
            <a:t>Fomento, protección y recuperación de salud.</a:t>
          </a:r>
        </a:p>
      </dgm:t>
    </dgm:pt>
    <dgm:pt modelId="{426B8392-D06C-4A1D-A462-FFC1850085EB}" type="parTrans" cxnId="{A646A7B5-1EE5-41CC-8DC8-DD1E11D1DEA2}">
      <dgm:prSet/>
      <dgm:spPr/>
      <dgm:t>
        <a:bodyPr/>
        <a:lstStyle/>
        <a:p>
          <a:endParaRPr lang="es-CL"/>
        </a:p>
      </dgm:t>
    </dgm:pt>
    <dgm:pt modelId="{EF02F5CD-4BD0-4F18-93AD-BE17988D8B2C}" type="sibTrans" cxnId="{A646A7B5-1EE5-41CC-8DC8-DD1E11D1DEA2}">
      <dgm:prSet/>
      <dgm:spPr/>
      <dgm:t>
        <a:bodyPr/>
        <a:lstStyle/>
        <a:p>
          <a:endParaRPr lang="es-CL"/>
        </a:p>
      </dgm:t>
    </dgm:pt>
    <dgm:pt modelId="{AEDBA28B-26E0-4EB3-83D5-111E0B33C678}">
      <dgm:prSet phldrT="[Texto]"/>
      <dgm:spPr/>
      <dgm:t>
        <a:bodyPr/>
        <a:lstStyle/>
        <a:p>
          <a:r>
            <a:rPr lang="es-CL" dirty="0"/>
            <a:t>Manejo de problemas de salud relevante.</a:t>
          </a:r>
        </a:p>
      </dgm:t>
    </dgm:pt>
    <dgm:pt modelId="{8A63E89B-7F86-4185-A27F-877EB02B1A35}" type="parTrans" cxnId="{38128D71-32CF-4E34-91CA-B6DBCB839B9E}">
      <dgm:prSet/>
      <dgm:spPr/>
      <dgm:t>
        <a:bodyPr/>
        <a:lstStyle/>
        <a:p>
          <a:endParaRPr lang="es-CL"/>
        </a:p>
      </dgm:t>
    </dgm:pt>
    <dgm:pt modelId="{484B7377-448B-412A-96F4-4A69CF88D4A9}" type="sibTrans" cxnId="{38128D71-32CF-4E34-91CA-B6DBCB839B9E}">
      <dgm:prSet/>
      <dgm:spPr/>
      <dgm:t>
        <a:bodyPr/>
        <a:lstStyle/>
        <a:p>
          <a:endParaRPr lang="es-CL"/>
        </a:p>
      </dgm:t>
    </dgm:pt>
    <dgm:pt modelId="{E437B41E-3699-4525-B4BD-6B8A45BAF0D6}">
      <dgm:prSet phldrT="[Texto]"/>
      <dgm:spPr/>
      <dgm:t>
        <a:bodyPr/>
        <a:lstStyle/>
        <a:p>
          <a:r>
            <a:rPr lang="es-CL" dirty="0"/>
            <a:t>Aplicación de competencias adquiridas.</a:t>
          </a:r>
        </a:p>
      </dgm:t>
    </dgm:pt>
    <dgm:pt modelId="{1E139D2A-D6BC-43C4-9174-F281751BB5F0}" type="parTrans" cxnId="{7A22DEE2-00D0-461F-A251-DB3FBA6D0651}">
      <dgm:prSet/>
      <dgm:spPr/>
      <dgm:t>
        <a:bodyPr/>
        <a:lstStyle/>
        <a:p>
          <a:endParaRPr lang="es-CL"/>
        </a:p>
      </dgm:t>
    </dgm:pt>
    <dgm:pt modelId="{B227795C-282C-4169-9402-C89863DDB2C6}" type="sibTrans" cxnId="{7A22DEE2-00D0-461F-A251-DB3FBA6D0651}">
      <dgm:prSet/>
      <dgm:spPr/>
      <dgm:t>
        <a:bodyPr/>
        <a:lstStyle/>
        <a:p>
          <a:endParaRPr lang="es-CL"/>
        </a:p>
      </dgm:t>
    </dgm:pt>
    <dgm:pt modelId="{14583BEF-FDDE-4158-B525-6F5786B97A93}" type="pres">
      <dgm:prSet presAssocID="{55AED2CC-4B52-4358-92B1-E7D77A78F7CE}" presName="composite" presStyleCnt="0">
        <dgm:presLayoutVars>
          <dgm:chMax val="1"/>
          <dgm:dir/>
          <dgm:resizeHandles val="exact"/>
        </dgm:presLayoutVars>
      </dgm:prSet>
      <dgm:spPr/>
    </dgm:pt>
    <dgm:pt modelId="{C2F334B4-A3FC-41E0-8E30-5310815A5078}" type="pres">
      <dgm:prSet presAssocID="{3D62B145-B346-4A4A-A6D2-038CC6A7B671}" presName="roof" presStyleLbl="dkBgShp" presStyleIdx="0" presStyleCnt="2" custLinFactNeighborX="928"/>
      <dgm:spPr/>
    </dgm:pt>
    <dgm:pt modelId="{E4822906-38FF-49A2-950A-21D5943EC136}" type="pres">
      <dgm:prSet presAssocID="{3D62B145-B346-4A4A-A6D2-038CC6A7B671}" presName="pillars" presStyleCnt="0"/>
      <dgm:spPr/>
    </dgm:pt>
    <dgm:pt modelId="{D78AE50F-C178-4288-AAD8-93C6D5DF28CC}" type="pres">
      <dgm:prSet presAssocID="{3D62B145-B346-4A4A-A6D2-038CC6A7B671}" presName="pillar1" presStyleLbl="node1" presStyleIdx="0" presStyleCnt="4">
        <dgm:presLayoutVars>
          <dgm:bulletEnabled val="1"/>
        </dgm:presLayoutVars>
      </dgm:prSet>
      <dgm:spPr/>
    </dgm:pt>
    <dgm:pt modelId="{09850795-5023-4AE5-B441-D8362DFA5592}" type="pres">
      <dgm:prSet presAssocID="{CE756E0A-B89C-4C97-82D9-92ED17105976}" presName="pillarX" presStyleLbl="node1" presStyleIdx="1" presStyleCnt="4">
        <dgm:presLayoutVars>
          <dgm:bulletEnabled val="1"/>
        </dgm:presLayoutVars>
      </dgm:prSet>
      <dgm:spPr/>
    </dgm:pt>
    <dgm:pt modelId="{647E5189-933C-48EA-B6D9-EDC49A6ABBF2}" type="pres">
      <dgm:prSet presAssocID="{AEDBA28B-26E0-4EB3-83D5-111E0B33C678}" presName="pillarX" presStyleLbl="node1" presStyleIdx="2" presStyleCnt="4">
        <dgm:presLayoutVars>
          <dgm:bulletEnabled val="1"/>
        </dgm:presLayoutVars>
      </dgm:prSet>
      <dgm:spPr/>
    </dgm:pt>
    <dgm:pt modelId="{3815EE14-D84B-4151-A434-9B52A6CD35F1}" type="pres">
      <dgm:prSet presAssocID="{E437B41E-3699-4525-B4BD-6B8A45BAF0D6}" presName="pillarX" presStyleLbl="node1" presStyleIdx="3" presStyleCnt="4">
        <dgm:presLayoutVars>
          <dgm:bulletEnabled val="1"/>
        </dgm:presLayoutVars>
      </dgm:prSet>
      <dgm:spPr/>
    </dgm:pt>
    <dgm:pt modelId="{907C8F41-57DC-4402-BFB1-7C83964B7AF5}" type="pres">
      <dgm:prSet presAssocID="{3D62B145-B346-4A4A-A6D2-038CC6A7B671}" presName="base" presStyleLbl="dkBgShp" presStyleIdx="1" presStyleCnt="2"/>
      <dgm:spPr/>
    </dgm:pt>
  </dgm:ptLst>
  <dgm:cxnLst>
    <dgm:cxn modelId="{C09CD228-38D9-4FCA-AACB-BAB50BB80BB6}" srcId="{3D62B145-B346-4A4A-A6D2-038CC6A7B671}" destId="{E1FB6ECD-C714-4B2A-A5B6-9D858A6283B1}" srcOrd="0" destOrd="0" parTransId="{A1DB274C-2E02-4377-ABC0-3C16BE947655}" sibTransId="{1CA05653-5299-4018-AC74-79EF73FFD1E8}"/>
    <dgm:cxn modelId="{2EDFFB44-3E3D-494C-A683-FBB521184789}" type="presOf" srcId="{55AED2CC-4B52-4358-92B1-E7D77A78F7CE}" destId="{14583BEF-FDDE-4158-B525-6F5786B97A93}" srcOrd="0" destOrd="0" presId="urn:microsoft.com/office/officeart/2005/8/layout/hList3"/>
    <dgm:cxn modelId="{A16C4769-3A65-4177-B6EE-70580A70DF30}" type="presOf" srcId="{E1FB6ECD-C714-4B2A-A5B6-9D858A6283B1}" destId="{D78AE50F-C178-4288-AAD8-93C6D5DF28CC}" srcOrd="0" destOrd="0" presId="urn:microsoft.com/office/officeart/2005/8/layout/hList3"/>
    <dgm:cxn modelId="{E140356C-728E-4A7E-BFF7-2171BAD65BA2}" type="presOf" srcId="{CE756E0A-B89C-4C97-82D9-92ED17105976}" destId="{09850795-5023-4AE5-B441-D8362DFA5592}" srcOrd="0" destOrd="0" presId="urn:microsoft.com/office/officeart/2005/8/layout/hList3"/>
    <dgm:cxn modelId="{38128D71-32CF-4E34-91CA-B6DBCB839B9E}" srcId="{3D62B145-B346-4A4A-A6D2-038CC6A7B671}" destId="{AEDBA28B-26E0-4EB3-83D5-111E0B33C678}" srcOrd="2" destOrd="0" parTransId="{8A63E89B-7F86-4185-A27F-877EB02B1A35}" sibTransId="{484B7377-448B-412A-96F4-4A69CF88D4A9}"/>
    <dgm:cxn modelId="{A646A7B5-1EE5-41CC-8DC8-DD1E11D1DEA2}" srcId="{3D62B145-B346-4A4A-A6D2-038CC6A7B671}" destId="{CE756E0A-B89C-4C97-82D9-92ED17105976}" srcOrd="1" destOrd="0" parTransId="{426B8392-D06C-4A1D-A462-FFC1850085EB}" sibTransId="{EF02F5CD-4BD0-4F18-93AD-BE17988D8B2C}"/>
    <dgm:cxn modelId="{52265ECA-BACC-44DB-B0F2-7D18EA579E49}" type="presOf" srcId="{3D62B145-B346-4A4A-A6D2-038CC6A7B671}" destId="{C2F334B4-A3FC-41E0-8E30-5310815A5078}" srcOrd="0" destOrd="0" presId="urn:microsoft.com/office/officeart/2005/8/layout/hList3"/>
    <dgm:cxn modelId="{49F4CDD6-F100-4D7C-AB40-A04EDA5ED396}" type="presOf" srcId="{E437B41E-3699-4525-B4BD-6B8A45BAF0D6}" destId="{3815EE14-D84B-4151-A434-9B52A6CD35F1}" srcOrd="0" destOrd="0" presId="urn:microsoft.com/office/officeart/2005/8/layout/hList3"/>
    <dgm:cxn modelId="{8CA229E1-70FD-427F-8E0C-4A79AE9D6FD0}" type="presOf" srcId="{AEDBA28B-26E0-4EB3-83D5-111E0B33C678}" destId="{647E5189-933C-48EA-B6D9-EDC49A6ABBF2}" srcOrd="0" destOrd="0" presId="urn:microsoft.com/office/officeart/2005/8/layout/hList3"/>
    <dgm:cxn modelId="{7A22DEE2-00D0-461F-A251-DB3FBA6D0651}" srcId="{3D62B145-B346-4A4A-A6D2-038CC6A7B671}" destId="{E437B41E-3699-4525-B4BD-6B8A45BAF0D6}" srcOrd="3" destOrd="0" parTransId="{1E139D2A-D6BC-43C4-9174-F281751BB5F0}" sibTransId="{B227795C-282C-4169-9402-C89863DDB2C6}"/>
    <dgm:cxn modelId="{118560E5-EA97-413F-BEBC-CF9AED1DBC9B}" srcId="{55AED2CC-4B52-4358-92B1-E7D77A78F7CE}" destId="{3D62B145-B346-4A4A-A6D2-038CC6A7B671}" srcOrd="0" destOrd="0" parTransId="{1A11148E-9A1F-4A4D-AE11-F1BB8907E866}" sibTransId="{9F8C6CC1-4FAB-44F1-AB70-656E880C74D6}"/>
    <dgm:cxn modelId="{8197418F-CC43-456A-97E7-17A5389DCB7D}" type="presParOf" srcId="{14583BEF-FDDE-4158-B525-6F5786B97A93}" destId="{C2F334B4-A3FC-41E0-8E30-5310815A5078}" srcOrd="0" destOrd="0" presId="urn:microsoft.com/office/officeart/2005/8/layout/hList3"/>
    <dgm:cxn modelId="{24D000B7-8B35-4497-94E4-51EC799DFE50}" type="presParOf" srcId="{14583BEF-FDDE-4158-B525-6F5786B97A93}" destId="{E4822906-38FF-49A2-950A-21D5943EC136}" srcOrd="1" destOrd="0" presId="urn:microsoft.com/office/officeart/2005/8/layout/hList3"/>
    <dgm:cxn modelId="{436CD619-E709-4999-9DAC-A63AF69467A5}" type="presParOf" srcId="{E4822906-38FF-49A2-950A-21D5943EC136}" destId="{D78AE50F-C178-4288-AAD8-93C6D5DF28CC}" srcOrd="0" destOrd="0" presId="urn:microsoft.com/office/officeart/2005/8/layout/hList3"/>
    <dgm:cxn modelId="{2BF8371F-C6A3-4BBF-8FC5-ABB1EF49DD90}" type="presParOf" srcId="{E4822906-38FF-49A2-950A-21D5943EC136}" destId="{09850795-5023-4AE5-B441-D8362DFA5592}" srcOrd="1" destOrd="0" presId="urn:microsoft.com/office/officeart/2005/8/layout/hList3"/>
    <dgm:cxn modelId="{B1D31CA6-AB6A-4539-8AC2-2C614EA6F1FB}" type="presParOf" srcId="{E4822906-38FF-49A2-950A-21D5943EC136}" destId="{647E5189-933C-48EA-B6D9-EDC49A6ABBF2}" srcOrd="2" destOrd="0" presId="urn:microsoft.com/office/officeart/2005/8/layout/hList3"/>
    <dgm:cxn modelId="{6045412D-AC1C-4459-B141-768A9A24004B}" type="presParOf" srcId="{E4822906-38FF-49A2-950A-21D5943EC136}" destId="{3815EE14-D84B-4151-A434-9B52A6CD35F1}" srcOrd="3" destOrd="0" presId="urn:microsoft.com/office/officeart/2005/8/layout/hList3"/>
    <dgm:cxn modelId="{F2A00E57-A98F-40DE-B247-52BD3A230863}" type="presParOf" srcId="{14583BEF-FDDE-4158-B525-6F5786B97A93}" destId="{907C8F41-57DC-4402-BFB1-7C83964B7A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3DADD2-BC05-43C7-ABA9-3D5A49C53977}" type="doc">
      <dgm:prSet loTypeId="urn:microsoft.com/office/officeart/2005/8/layout/cycle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6EE4703-A291-40AC-B6A1-7A742F8DFD8A}">
      <dgm:prSet phldrT="[Texto]"/>
      <dgm:spPr/>
      <dgm:t>
        <a:bodyPr/>
        <a:lstStyle/>
        <a:p>
          <a:r>
            <a:rPr lang="es-CL"/>
            <a:t>Concurso</a:t>
          </a:r>
          <a:endParaRPr lang="es-CL" dirty="0"/>
        </a:p>
      </dgm:t>
    </dgm:pt>
    <dgm:pt modelId="{96D54994-1684-4FB1-8892-5076AAFFC040}" type="parTrans" cxnId="{48696CFB-A053-4EE8-AAEF-47247E05E9EF}">
      <dgm:prSet/>
      <dgm:spPr/>
      <dgm:t>
        <a:bodyPr/>
        <a:lstStyle/>
        <a:p>
          <a:endParaRPr lang="es-CL"/>
        </a:p>
      </dgm:t>
    </dgm:pt>
    <dgm:pt modelId="{D5FF73DD-190C-4EDF-AAF5-A5D4C9A66ACC}" type="sibTrans" cxnId="{48696CFB-A053-4EE8-AAEF-47247E05E9EF}">
      <dgm:prSet/>
      <dgm:spPr/>
      <dgm:t>
        <a:bodyPr/>
        <a:lstStyle/>
        <a:p>
          <a:endParaRPr lang="es-CL"/>
        </a:p>
      </dgm:t>
    </dgm:pt>
    <dgm:pt modelId="{44EDBC3F-39E5-4BF6-A76B-C6F0025C3333}">
      <dgm:prSet phldrT="[Texto]"/>
      <dgm:spPr/>
      <dgm:t>
        <a:bodyPr/>
        <a:lstStyle/>
        <a:p>
          <a:r>
            <a:rPr lang="es-CL"/>
            <a:t>Evaluación</a:t>
          </a:r>
          <a:endParaRPr lang="es-CL" dirty="0"/>
        </a:p>
      </dgm:t>
    </dgm:pt>
    <dgm:pt modelId="{949BC3C5-FA3C-4C0E-80AA-94F8E01AC4F2}" type="parTrans" cxnId="{248AF1F0-F1E8-4F7C-A0D8-88F20C2842DC}">
      <dgm:prSet/>
      <dgm:spPr/>
      <dgm:t>
        <a:bodyPr/>
        <a:lstStyle/>
        <a:p>
          <a:endParaRPr lang="es-CL"/>
        </a:p>
      </dgm:t>
    </dgm:pt>
    <dgm:pt modelId="{841F10EE-65F7-4F9F-911D-7D7D32887B98}" type="sibTrans" cxnId="{248AF1F0-F1E8-4F7C-A0D8-88F20C2842DC}">
      <dgm:prSet/>
      <dgm:spPr/>
      <dgm:t>
        <a:bodyPr/>
        <a:lstStyle/>
        <a:p>
          <a:endParaRPr lang="es-CL"/>
        </a:p>
      </dgm:t>
    </dgm:pt>
    <dgm:pt modelId="{034A2BE0-46B8-4489-AF21-BB13BA72275A}">
      <dgm:prSet phldrT="[Texto]"/>
      <dgm:spPr/>
      <dgm:t>
        <a:bodyPr/>
        <a:lstStyle/>
        <a:p>
          <a:r>
            <a:rPr lang="es-CL"/>
            <a:t>Garantía</a:t>
          </a:r>
          <a:endParaRPr lang="es-CL" dirty="0"/>
        </a:p>
      </dgm:t>
    </dgm:pt>
    <dgm:pt modelId="{C1666450-4FC5-45E2-AABD-F9A6F19715BD}" type="parTrans" cxnId="{491BB145-0FF9-4B80-8B17-5EA9DA0CFF7B}">
      <dgm:prSet/>
      <dgm:spPr/>
      <dgm:t>
        <a:bodyPr/>
        <a:lstStyle/>
        <a:p>
          <a:endParaRPr lang="es-CL"/>
        </a:p>
      </dgm:t>
    </dgm:pt>
    <dgm:pt modelId="{D8CB9999-2644-4907-957B-32DA5342D46D}" type="sibTrans" cxnId="{491BB145-0FF9-4B80-8B17-5EA9DA0CFF7B}">
      <dgm:prSet/>
      <dgm:spPr/>
      <dgm:t>
        <a:bodyPr/>
        <a:lstStyle/>
        <a:p>
          <a:endParaRPr lang="es-CL"/>
        </a:p>
      </dgm:t>
    </dgm:pt>
    <dgm:pt modelId="{F381D445-5922-4612-9D9A-540CE7C81289}">
      <dgm:prSet phldrT="[Texto]"/>
      <dgm:spPr/>
      <dgm:t>
        <a:bodyPr/>
        <a:lstStyle/>
        <a:p>
          <a:r>
            <a:rPr lang="es-CL"/>
            <a:t>Cumplir reglamentos</a:t>
          </a:r>
          <a:endParaRPr lang="es-CL" dirty="0"/>
        </a:p>
      </dgm:t>
    </dgm:pt>
    <dgm:pt modelId="{B7321441-6275-4760-93F8-B12049E39115}" type="parTrans" cxnId="{A0DC1303-D156-42B6-A4D0-C39CC0200399}">
      <dgm:prSet/>
      <dgm:spPr/>
      <dgm:t>
        <a:bodyPr/>
        <a:lstStyle/>
        <a:p>
          <a:endParaRPr lang="es-CL"/>
        </a:p>
      </dgm:t>
    </dgm:pt>
    <dgm:pt modelId="{E23DF5C0-0258-4CD0-8D44-4E97E0B61AB6}" type="sibTrans" cxnId="{A0DC1303-D156-42B6-A4D0-C39CC0200399}">
      <dgm:prSet/>
      <dgm:spPr/>
      <dgm:t>
        <a:bodyPr/>
        <a:lstStyle/>
        <a:p>
          <a:endParaRPr lang="es-CL"/>
        </a:p>
      </dgm:t>
    </dgm:pt>
    <dgm:pt modelId="{7F4CF048-8DE9-4C42-8694-36DB9718C15C}">
      <dgm:prSet phldrT="[Texto]"/>
      <dgm:spPr/>
      <dgm:t>
        <a:bodyPr/>
        <a:lstStyle/>
        <a:p>
          <a:r>
            <a:rPr lang="es-CL"/>
            <a:t>Necesidades SS</a:t>
          </a:r>
          <a:endParaRPr lang="es-CL" dirty="0"/>
        </a:p>
      </dgm:t>
    </dgm:pt>
    <dgm:pt modelId="{8157892D-586E-4D78-9C42-60DC2B69E7A0}" type="parTrans" cxnId="{66C90B70-2E60-48F2-9767-E31F3DB7BCBC}">
      <dgm:prSet/>
      <dgm:spPr/>
      <dgm:t>
        <a:bodyPr/>
        <a:lstStyle/>
        <a:p>
          <a:endParaRPr lang="es-CL"/>
        </a:p>
      </dgm:t>
    </dgm:pt>
    <dgm:pt modelId="{E7FE6D45-FB3A-4CDB-A72B-7938BFCDD6AB}" type="sibTrans" cxnId="{66C90B70-2E60-48F2-9767-E31F3DB7BCBC}">
      <dgm:prSet/>
      <dgm:spPr/>
      <dgm:t>
        <a:bodyPr/>
        <a:lstStyle/>
        <a:p>
          <a:endParaRPr lang="es-CL"/>
        </a:p>
      </dgm:t>
    </dgm:pt>
    <dgm:pt modelId="{46AA11A7-0BA1-4217-B577-75F36B55A431}" type="pres">
      <dgm:prSet presAssocID="{763DADD2-BC05-43C7-ABA9-3D5A49C53977}" presName="cycle" presStyleCnt="0">
        <dgm:presLayoutVars>
          <dgm:dir/>
          <dgm:resizeHandles val="exact"/>
        </dgm:presLayoutVars>
      </dgm:prSet>
      <dgm:spPr/>
    </dgm:pt>
    <dgm:pt modelId="{1E9B6EA1-7362-4C84-9C00-1A32D0E8EBC3}" type="pres">
      <dgm:prSet presAssocID="{E6EE4703-A291-40AC-B6A1-7A742F8DFD8A}" presName="dummy" presStyleCnt="0"/>
      <dgm:spPr/>
    </dgm:pt>
    <dgm:pt modelId="{E72E4CB8-F91E-40BD-8FE1-17E2C5C9A287}" type="pres">
      <dgm:prSet presAssocID="{E6EE4703-A291-40AC-B6A1-7A742F8DFD8A}" presName="node" presStyleLbl="revTx" presStyleIdx="0" presStyleCnt="5" custScaleX="142607">
        <dgm:presLayoutVars>
          <dgm:bulletEnabled val="1"/>
        </dgm:presLayoutVars>
      </dgm:prSet>
      <dgm:spPr/>
    </dgm:pt>
    <dgm:pt modelId="{76E9367C-59FC-4109-A3E2-2E453C70AB26}" type="pres">
      <dgm:prSet presAssocID="{D5FF73DD-190C-4EDF-AAF5-A5D4C9A66ACC}" presName="sibTrans" presStyleLbl="node1" presStyleIdx="0" presStyleCnt="5"/>
      <dgm:spPr/>
    </dgm:pt>
    <dgm:pt modelId="{5D4A52BE-25E3-427C-9A54-C9CF5E220B82}" type="pres">
      <dgm:prSet presAssocID="{44EDBC3F-39E5-4BF6-A76B-C6F0025C3333}" presName="dummy" presStyleCnt="0"/>
      <dgm:spPr/>
    </dgm:pt>
    <dgm:pt modelId="{A476BC77-064E-4690-A335-F52E8D0FDD0F}" type="pres">
      <dgm:prSet presAssocID="{44EDBC3F-39E5-4BF6-A76B-C6F0025C3333}" presName="node" presStyleLbl="revTx" presStyleIdx="1" presStyleCnt="5" custScaleX="162363">
        <dgm:presLayoutVars>
          <dgm:bulletEnabled val="1"/>
        </dgm:presLayoutVars>
      </dgm:prSet>
      <dgm:spPr/>
    </dgm:pt>
    <dgm:pt modelId="{BE2D34E8-43F9-4C1E-9012-1948F1F2B5D5}" type="pres">
      <dgm:prSet presAssocID="{841F10EE-65F7-4F9F-911D-7D7D32887B98}" presName="sibTrans" presStyleLbl="node1" presStyleIdx="1" presStyleCnt="5"/>
      <dgm:spPr/>
    </dgm:pt>
    <dgm:pt modelId="{83D89362-68DE-4D66-AAE5-7A881A455EB6}" type="pres">
      <dgm:prSet presAssocID="{034A2BE0-46B8-4489-AF21-BB13BA72275A}" presName="dummy" presStyleCnt="0"/>
      <dgm:spPr/>
    </dgm:pt>
    <dgm:pt modelId="{82520BFF-8993-42DF-AE0B-3CF4F3097516}" type="pres">
      <dgm:prSet presAssocID="{034A2BE0-46B8-4489-AF21-BB13BA72275A}" presName="node" presStyleLbl="revTx" presStyleIdx="2" presStyleCnt="5" custScaleX="152037" custRadScaleRad="103453">
        <dgm:presLayoutVars>
          <dgm:bulletEnabled val="1"/>
        </dgm:presLayoutVars>
      </dgm:prSet>
      <dgm:spPr/>
    </dgm:pt>
    <dgm:pt modelId="{464768B3-3A07-400B-9D79-FFC0EE50FABB}" type="pres">
      <dgm:prSet presAssocID="{D8CB9999-2644-4907-957B-32DA5342D46D}" presName="sibTrans" presStyleLbl="node1" presStyleIdx="2" presStyleCnt="5"/>
      <dgm:spPr/>
    </dgm:pt>
    <dgm:pt modelId="{098EE0FF-D755-49D8-B1FC-8F4AEEDDAFBD}" type="pres">
      <dgm:prSet presAssocID="{F381D445-5922-4612-9D9A-540CE7C81289}" presName="dummy" presStyleCnt="0"/>
      <dgm:spPr/>
    </dgm:pt>
    <dgm:pt modelId="{A93346C9-9198-4752-94A6-BD27BD1A7051}" type="pres">
      <dgm:prSet presAssocID="{F381D445-5922-4612-9D9A-540CE7C81289}" presName="node" presStyleLbl="revTx" presStyleIdx="3" presStyleCnt="5" custScaleX="173211">
        <dgm:presLayoutVars>
          <dgm:bulletEnabled val="1"/>
        </dgm:presLayoutVars>
      </dgm:prSet>
      <dgm:spPr/>
    </dgm:pt>
    <dgm:pt modelId="{DCA455A3-BBAA-499B-B4F8-18A62BFC5722}" type="pres">
      <dgm:prSet presAssocID="{E23DF5C0-0258-4CD0-8D44-4E97E0B61AB6}" presName="sibTrans" presStyleLbl="node1" presStyleIdx="3" presStyleCnt="5"/>
      <dgm:spPr/>
    </dgm:pt>
    <dgm:pt modelId="{A7047FF4-07C4-4C6A-998F-A25DCD9013A4}" type="pres">
      <dgm:prSet presAssocID="{7F4CF048-8DE9-4C42-8694-36DB9718C15C}" presName="dummy" presStyleCnt="0"/>
      <dgm:spPr/>
    </dgm:pt>
    <dgm:pt modelId="{E86794FA-51FC-4DCC-A1EB-13F69252D761}" type="pres">
      <dgm:prSet presAssocID="{7F4CF048-8DE9-4C42-8694-36DB9718C15C}" presName="node" presStyleLbl="revTx" presStyleIdx="4" presStyleCnt="5" custScaleX="132837">
        <dgm:presLayoutVars>
          <dgm:bulletEnabled val="1"/>
        </dgm:presLayoutVars>
      </dgm:prSet>
      <dgm:spPr/>
    </dgm:pt>
    <dgm:pt modelId="{83EB0AD3-ACF4-40E7-9738-F95565392769}" type="pres">
      <dgm:prSet presAssocID="{E7FE6D45-FB3A-4CDB-A72B-7938BFCDD6AB}" presName="sibTrans" presStyleLbl="node1" presStyleIdx="4" presStyleCnt="5"/>
      <dgm:spPr/>
    </dgm:pt>
  </dgm:ptLst>
  <dgm:cxnLst>
    <dgm:cxn modelId="{A0DC1303-D156-42B6-A4D0-C39CC0200399}" srcId="{763DADD2-BC05-43C7-ABA9-3D5A49C53977}" destId="{F381D445-5922-4612-9D9A-540CE7C81289}" srcOrd="3" destOrd="0" parTransId="{B7321441-6275-4760-93F8-B12049E39115}" sibTransId="{E23DF5C0-0258-4CD0-8D44-4E97E0B61AB6}"/>
    <dgm:cxn modelId="{33EFF203-318B-42CE-9BD4-D2DAAC802AFC}" type="presOf" srcId="{034A2BE0-46B8-4489-AF21-BB13BA72275A}" destId="{82520BFF-8993-42DF-AE0B-3CF4F3097516}" srcOrd="0" destOrd="0" presId="urn:microsoft.com/office/officeart/2005/8/layout/cycle1"/>
    <dgm:cxn modelId="{059C8D06-49C5-491F-908F-7E3EF95B8518}" type="presOf" srcId="{7F4CF048-8DE9-4C42-8694-36DB9718C15C}" destId="{E86794FA-51FC-4DCC-A1EB-13F69252D761}" srcOrd="0" destOrd="0" presId="urn:microsoft.com/office/officeart/2005/8/layout/cycle1"/>
    <dgm:cxn modelId="{24E78A14-1CBD-4927-8805-2B89F1D88964}" type="presOf" srcId="{E7FE6D45-FB3A-4CDB-A72B-7938BFCDD6AB}" destId="{83EB0AD3-ACF4-40E7-9738-F95565392769}" srcOrd="0" destOrd="0" presId="urn:microsoft.com/office/officeart/2005/8/layout/cycle1"/>
    <dgm:cxn modelId="{9E8A2A1C-6C17-4164-9F6B-5A6FECBCBD8C}" type="presOf" srcId="{D8CB9999-2644-4907-957B-32DA5342D46D}" destId="{464768B3-3A07-400B-9D79-FFC0EE50FABB}" srcOrd="0" destOrd="0" presId="urn:microsoft.com/office/officeart/2005/8/layout/cycle1"/>
    <dgm:cxn modelId="{A06A9B3A-7971-4351-B765-72B38B730DC9}" type="presOf" srcId="{841F10EE-65F7-4F9F-911D-7D7D32887B98}" destId="{BE2D34E8-43F9-4C1E-9012-1948F1F2B5D5}" srcOrd="0" destOrd="0" presId="urn:microsoft.com/office/officeart/2005/8/layout/cycle1"/>
    <dgm:cxn modelId="{649DC364-834D-4925-AADF-A01DCBDD9D9E}" type="presOf" srcId="{E6EE4703-A291-40AC-B6A1-7A742F8DFD8A}" destId="{E72E4CB8-F91E-40BD-8FE1-17E2C5C9A287}" srcOrd="0" destOrd="0" presId="urn:microsoft.com/office/officeart/2005/8/layout/cycle1"/>
    <dgm:cxn modelId="{491BB145-0FF9-4B80-8B17-5EA9DA0CFF7B}" srcId="{763DADD2-BC05-43C7-ABA9-3D5A49C53977}" destId="{034A2BE0-46B8-4489-AF21-BB13BA72275A}" srcOrd="2" destOrd="0" parTransId="{C1666450-4FC5-45E2-AABD-F9A6F19715BD}" sibTransId="{D8CB9999-2644-4907-957B-32DA5342D46D}"/>
    <dgm:cxn modelId="{66C90B70-2E60-48F2-9767-E31F3DB7BCBC}" srcId="{763DADD2-BC05-43C7-ABA9-3D5A49C53977}" destId="{7F4CF048-8DE9-4C42-8694-36DB9718C15C}" srcOrd="4" destOrd="0" parTransId="{8157892D-586E-4D78-9C42-60DC2B69E7A0}" sibTransId="{E7FE6D45-FB3A-4CDB-A72B-7938BFCDD6AB}"/>
    <dgm:cxn modelId="{0288CC77-DCB5-421B-9B90-F05E3D816C9F}" type="presOf" srcId="{E23DF5C0-0258-4CD0-8D44-4E97E0B61AB6}" destId="{DCA455A3-BBAA-499B-B4F8-18A62BFC5722}" srcOrd="0" destOrd="0" presId="urn:microsoft.com/office/officeart/2005/8/layout/cycle1"/>
    <dgm:cxn modelId="{66E12688-F1A1-4CCB-9991-B42388AADCFE}" type="presOf" srcId="{44EDBC3F-39E5-4BF6-A76B-C6F0025C3333}" destId="{A476BC77-064E-4690-A335-F52E8D0FDD0F}" srcOrd="0" destOrd="0" presId="urn:microsoft.com/office/officeart/2005/8/layout/cycle1"/>
    <dgm:cxn modelId="{93E2D4A4-1C28-425A-8AFA-F4DEE8ECDFD8}" type="presOf" srcId="{F381D445-5922-4612-9D9A-540CE7C81289}" destId="{A93346C9-9198-4752-94A6-BD27BD1A7051}" srcOrd="0" destOrd="0" presId="urn:microsoft.com/office/officeart/2005/8/layout/cycle1"/>
    <dgm:cxn modelId="{552C7CBB-6D0F-4B15-B5B5-B4BF13DDD2B1}" type="presOf" srcId="{763DADD2-BC05-43C7-ABA9-3D5A49C53977}" destId="{46AA11A7-0BA1-4217-B577-75F36B55A431}" srcOrd="0" destOrd="0" presId="urn:microsoft.com/office/officeart/2005/8/layout/cycle1"/>
    <dgm:cxn modelId="{3FDD5CBC-F80E-42F6-9A70-B4B59281D710}" type="presOf" srcId="{D5FF73DD-190C-4EDF-AAF5-A5D4C9A66ACC}" destId="{76E9367C-59FC-4109-A3E2-2E453C70AB26}" srcOrd="0" destOrd="0" presId="urn:microsoft.com/office/officeart/2005/8/layout/cycle1"/>
    <dgm:cxn modelId="{248AF1F0-F1E8-4F7C-A0D8-88F20C2842DC}" srcId="{763DADD2-BC05-43C7-ABA9-3D5A49C53977}" destId="{44EDBC3F-39E5-4BF6-A76B-C6F0025C3333}" srcOrd="1" destOrd="0" parTransId="{949BC3C5-FA3C-4C0E-80AA-94F8E01AC4F2}" sibTransId="{841F10EE-65F7-4F9F-911D-7D7D32887B98}"/>
    <dgm:cxn modelId="{48696CFB-A053-4EE8-AAEF-47247E05E9EF}" srcId="{763DADD2-BC05-43C7-ABA9-3D5A49C53977}" destId="{E6EE4703-A291-40AC-B6A1-7A742F8DFD8A}" srcOrd="0" destOrd="0" parTransId="{96D54994-1684-4FB1-8892-5076AAFFC040}" sibTransId="{D5FF73DD-190C-4EDF-AAF5-A5D4C9A66ACC}"/>
    <dgm:cxn modelId="{AB5AC2A8-5067-4FDA-B818-13BB5360514E}" type="presParOf" srcId="{46AA11A7-0BA1-4217-B577-75F36B55A431}" destId="{1E9B6EA1-7362-4C84-9C00-1A32D0E8EBC3}" srcOrd="0" destOrd="0" presId="urn:microsoft.com/office/officeart/2005/8/layout/cycle1"/>
    <dgm:cxn modelId="{EB74D61F-29E1-4E9F-A2F5-4E54DEA9D60A}" type="presParOf" srcId="{46AA11A7-0BA1-4217-B577-75F36B55A431}" destId="{E72E4CB8-F91E-40BD-8FE1-17E2C5C9A287}" srcOrd="1" destOrd="0" presId="urn:microsoft.com/office/officeart/2005/8/layout/cycle1"/>
    <dgm:cxn modelId="{FA2CC762-B409-479E-84CE-1AA2DD9B802B}" type="presParOf" srcId="{46AA11A7-0BA1-4217-B577-75F36B55A431}" destId="{76E9367C-59FC-4109-A3E2-2E453C70AB26}" srcOrd="2" destOrd="0" presId="urn:microsoft.com/office/officeart/2005/8/layout/cycle1"/>
    <dgm:cxn modelId="{90CC9E3F-6DA8-4DB2-9CC4-94E04659A5D8}" type="presParOf" srcId="{46AA11A7-0BA1-4217-B577-75F36B55A431}" destId="{5D4A52BE-25E3-427C-9A54-C9CF5E220B82}" srcOrd="3" destOrd="0" presId="urn:microsoft.com/office/officeart/2005/8/layout/cycle1"/>
    <dgm:cxn modelId="{325C9274-A0CA-4D43-8193-CA809C3EBD42}" type="presParOf" srcId="{46AA11A7-0BA1-4217-B577-75F36B55A431}" destId="{A476BC77-064E-4690-A335-F52E8D0FDD0F}" srcOrd="4" destOrd="0" presId="urn:microsoft.com/office/officeart/2005/8/layout/cycle1"/>
    <dgm:cxn modelId="{C3EF62CE-6EEA-445E-A86D-860BDB00B4ED}" type="presParOf" srcId="{46AA11A7-0BA1-4217-B577-75F36B55A431}" destId="{BE2D34E8-43F9-4C1E-9012-1948F1F2B5D5}" srcOrd="5" destOrd="0" presId="urn:microsoft.com/office/officeart/2005/8/layout/cycle1"/>
    <dgm:cxn modelId="{1006623E-9108-4616-B1BD-23AAA3FA7E28}" type="presParOf" srcId="{46AA11A7-0BA1-4217-B577-75F36B55A431}" destId="{83D89362-68DE-4D66-AAE5-7A881A455EB6}" srcOrd="6" destOrd="0" presId="urn:microsoft.com/office/officeart/2005/8/layout/cycle1"/>
    <dgm:cxn modelId="{24C882EF-781D-4346-A24F-32D3F67A1758}" type="presParOf" srcId="{46AA11A7-0BA1-4217-B577-75F36B55A431}" destId="{82520BFF-8993-42DF-AE0B-3CF4F3097516}" srcOrd="7" destOrd="0" presId="urn:microsoft.com/office/officeart/2005/8/layout/cycle1"/>
    <dgm:cxn modelId="{12262C3E-3FA0-4226-AF8A-EBF09080530A}" type="presParOf" srcId="{46AA11A7-0BA1-4217-B577-75F36B55A431}" destId="{464768B3-3A07-400B-9D79-FFC0EE50FABB}" srcOrd="8" destOrd="0" presId="urn:microsoft.com/office/officeart/2005/8/layout/cycle1"/>
    <dgm:cxn modelId="{E72A2F47-CFD3-4F75-9205-138B4C032E78}" type="presParOf" srcId="{46AA11A7-0BA1-4217-B577-75F36B55A431}" destId="{098EE0FF-D755-49D8-B1FC-8F4AEEDDAFBD}" srcOrd="9" destOrd="0" presId="urn:microsoft.com/office/officeart/2005/8/layout/cycle1"/>
    <dgm:cxn modelId="{F7823227-F99B-426B-913C-96AF86CEE7A8}" type="presParOf" srcId="{46AA11A7-0BA1-4217-B577-75F36B55A431}" destId="{A93346C9-9198-4752-94A6-BD27BD1A7051}" srcOrd="10" destOrd="0" presId="urn:microsoft.com/office/officeart/2005/8/layout/cycle1"/>
    <dgm:cxn modelId="{0224F80C-9E4F-4BC0-8BC6-44D1C84AA69F}" type="presParOf" srcId="{46AA11A7-0BA1-4217-B577-75F36B55A431}" destId="{DCA455A3-BBAA-499B-B4F8-18A62BFC5722}" srcOrd="11" destOrd="0" presId="urn:microsoft.com/office/officeart/2005/8/layout/cycle1"/>
    <dgm:cxn modelId="{385E0F6A-287F-4845-B119-CD30C5FB222E}" type="presParOf" srcId="{46AA11A7-0BA1-4217-B577-75F36B55A431}" destId="{A7047FF4-07C4-4C6A-998F-A25DCD9013A4}" srcOrd="12" destOrd="0" presId="urn:microsoft.com/office/officeart/2005/8/layout/cycle1"/>
    <dgm:cxn modelId="{D9BB3191-F7CF-4808-9D20-FD2B35E6FEE0}" type="presParOf" srcId="{46AA11A7-0BA1-4217-B577-75F36B55A431}" destId="{E86794FA-51FC-4DCC-A1EB-13F69252D761}" srcOrd="13" destOrd="0" presId="urn:microsoft.com/office/officeart/2005/8/layout/cycle1"/>
    <dgm:cxn modelId="{7F2B88B3-6FAD-48D4-88D0-BAB2C55AEC8B}" type="presParOf" srcId="{46AA11A7-0BA1-4217-B577-75F36B55A431}" destId="{83EB0AD3-ACF4-40E7-9738-F9556539276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AED2CC-4B52-4358-92B1-E7D77A78F7CE}" type="doc">
      <dgm:prSet loTypeId="urn:microsoft.com/office/officeart/2005/8/layout/h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3D62B145-B346-4A4A-A6D2-038CC6A7B671}">
      <dgm:prSet phldrT="[Texto]"/>
      <dgm:spPr/>
      <dgm:t>
        <a:bodyPr/>
        <a:lstStyle/>
        <a:p>
          <a:r>
            <a:rPr lang="es-CL" dirty="0"/>
            <a:t>Acceso a Programas de Perfeccionamiento o Especialización</a:t>
          </a:r>
        </a:p>
      </dgm:t>
    </dgm:pt>
    <dgm:pt modelId="{1A11148E-9A1F-4A4D-AE11-F1BB8907E866}" type="parTrans" cxnId="{118560E5-EA97-413F-BEBC-CF9AED1DBC9B}">
      <dgm:prSet/>
      <dgm:spPr/>
      <dgm:t>
        <a:bodyPr/>
        <a:lstStyle/>
        <a:p>
          <a:endParaRPr lang="es-CL"/>
        </a:p>
      </dgm:t>
    </dgm:pt>
    <dgm:pt modelId="{9F8C6CC1-4FAB-44F1-AB70-656E880C74D6}" type="sibTrans" cxnId="{118560E5-EA97-413F-BEBC-CF9AED1DBC9B}">
      <dgm:prSet/>
      <dgm:spPr/>
      <dgm:t>
        <a:bodyPr/>
        <a:lstStyle/>
        <a:p>
          <a:endParaRPr lang="es-CL"/>
        </a:p>
      </dgm:t>
    </dgm:pt>
    <dgm:pt modelId="{E1FB6ECD-C714-4B2A-A5B6-9D858A6283B1}">
      <dgm:prSet phldrT="[Texto]"/>
      <dgm:spPr/>
      <dgm:t>
        <a:bodyPr/>
        <a:lstStyle/>
        <a:p>
          <a:r>
            <a:rPr lang="es-CL" dirty="0"/>
            <a:t>Igualdad de oportunidades</a:t>
          </a:r>
        </a:p>
      </dgm:t>
    </dgm:pt>
    <dgm:pt modelId="{A1DB274C-2E02-4377-ABC0-3C16BE947655}" type="parTrans" cxnId="{C09CD228-38D9-4FCA-AACB-BAB50BB80BB6}">
      <dgm:prSet/>
      <dgm:spPr/>
      <dgm:t>
        <a:bodyPr/>
        <a:lstStyle/>
        <a:p>
          <a:endParaRPr lang="es-CL"/>
        </a:p>
      </dgm:t>
    </dgm:pt>
    <dgm:pt modelId="{1CA05653-5299-4018-AC74-79EF73FFD1E8}" type="sibTrans" cxnId="{C09CD228-38D9-4FCA-AACB-BAB50BB80BB6}">
      <dgm:prSet/>
      <dgm:spPr/>
      <dgm:t>
        <a:bodyPr/>
        <a:lstStyle/>
        <a:p>
          <a:endParaRPr lang="es-CL"/>
        </a:p>
      </dgm:t>
    </dgm:pt>
    <dgm:pt modelId="{CE756E0A-B89C-4C97-82D9-92ED17105976}">
      <dgm:prSet phldrT="[Texto]"/>
      <dgm:spPr/>
      <dgm:t>
        <a:bodyPr/>
        <a:lstStyle/>
        <a:p>
          <a:r>
            <a:rPr lang="es-CL" dirty="0"/>
            <a:t>Desempeño entre 3 y 6 años</a:t>
          </a:r>
        </a:p>
      </dgm:t>
    </dgm:pt>
    <dgm:pt modelId="{426B8392-D06C-4A1D-A462-FFC1850085EB}" type="parTrans" cxnId="{A646A7B5-1EE5-41CC-8DC8-DD1E11D1DEA2}">
      <dgm:prSet/>
      <dgm:spPr/>
      <dgm:t>
        <a:bodyPr/>
        <a:lstStyle/>
        <a:p>
          <a:endParaRPr lang="es-CL"/>
        </a:p>
      </dgm:t>
    </dgm:pt>
    <dgm:pt modelId="{EF02F5CD-4BD0-4F18-93AD-BE17988D8B2C}" type="sibTrans" cxnId="{A646A7B5-1EE5-41CC-8DC8-DD1E11D1DEA2}">
      <dgm:prSet/>
      <dgm:spPr/>
      <dgm:t>
        <a:bodyPr/>
        <a:lstStyle/>
        <a:p>
          <a:endParaRPr lang="es-CL"/>
        </a:p>
      </dgm:t>
    </dgm:pt>
    <dgm:pt modelId="{AEDBA28B-26E0-4EB3-83D5-111E0B33C678}">
      <dgm:prSet phldrT="[Texto]"/>
      <dgm:spPr/>
      <dgm:t>
        <a:bodyPr/>
        <a:lstStyle/>
        <a:p>
          <a:r>
            <a:rPr lang="es-CL" dirty="0"/>
            <a:t>Programas entre 1 y 4 años (Ley N° 20.816)</a:t>
          </a:r>
        </a:p>
      </dgm:t>
    </dgm:pt>
    <dgm:pt modelId="{8A63E89B-7F86-4185-A27F-877EB02B1A35}" type="parTrans" cxnId="{38128D71-32CF-4E34-91CA-B6DBCB839B9E}">
      <dgm:prSet/>
      <dgm:spPr/>
      <dgm:t>
        <a:bodyPr/>
        <a:lstStyle/>
        <a:p>
          <a:endParaRPr lang="es-CL"/>
        </a:p>
      </dgm:t>
    </dgm:pt>
    <dgm:pt modelId="{484B7377-448B-412A-96F4-4A69CF88D4A9}" type="sibTrans" cxnId="{38128D71-32CF-4E34-91CA-B6DBCB839B9E}">
      <dgm:prSet/>
      <dgm:spPr/>
      <dgm:t>
        <a:bodyPr/>
        <a:lstStyle/>
        <a:p>
          <a:endParaRPr lang="es-CL"/>
        </a:p>
      </dgm:t>
    </dgm:pt>
    <dgm:pt modelId="{E437B41E-3699-4525-B4BD-6B8A45BAF0D6}">
      <dgm:prSet phldrT="[Texto]"/>
      <dgm:spPr/>
      <dgm:t>
        <a:bodyPr/>
        <a:lstStyle/>
        <a:p>
          <a:r>
            <a:rPr lang="es-CL" dirty="0"/>
            <a:t>Comisión de Estudio</a:t>
          </a:r>
        </a:p>
      </dgm:t>
    </dgm:pt>
    <dgm:pt modelId="{1E139D2A-D6BC-43C4-9174-F281751BB5F0}" type="parTrans" cxnId="{7A22DEE2-00D0-461F-A251-DB3FBA6D0651}">
      <dgm:prSet/>
      <dgm:spPr/>
      <dgm:t>
        <a:bodyPr/>
        <a:lstStyle/>
        <a:p>
          <a:endParaRPr lang="es-CL"/>
        </a:p>
      </dgm:t>
    </dgm:pt>
    <dgm:pt modelId="{B227795C-282C-4169-9402-C89863DDB2C6}" type="sibTrans" cxnId="{7A22DEE2-00D0-461F-A251-DB3FBA6D0651}">
      <dgm:prSet/>
      <dgm:spPr/>
      <dgm:t>
        <a:bodyPr/>
        <a:lstStyle/>
        <a:p>
          <a:endParaRPr lang="es-CL"/>
        </a:p>
      </dgm:t>
    </dgm:pt>
    <dgm:pt modelId="{14583BEF-FDDE-4158-B525-6F5786B97A93}" type="pres">
      <dgm:prSet presAssocID="{55AED2CC-4B52-4358-92B1-E7D77A78F7CE}" presName="composite" presStyleCnt="0">
        <dgm:presLayoutVars>
          <dgm:chMax val="1"/>
          <dgm:dir/>
          <dgm:resizeHandles val="exact"/>
        </dgm:presLayoutVars>
      </dgm:prSet>
      <dgm:spPr/>
    </dgm:pt>
    <dgm:pt modelId="{C2F334B4-A3FC-41E0-8E30-5310815A5078}" type="pres">
      <dgm:prSet presAssocID="{3D62B145-B346-4A4A-A6D2-038CC6A7B671}" presName="roof" presStyleLbl="dkBgShp" presStyleIdx="0" presStyleCnt="2" custLinFactNeighborX="928"/>
      <dgm:spPr/>
    </dgm:pt>
    <dgm:pt modelId="{E4822906-38FF-49A2-950A-21D5943EC136}" type="pres">
      <dgm:prSet presAssocID="{3D62B145-B346-4A4A-A6D2-038CC6A7B671}" presName="pillars" presStyleCnt="0"/>
      <dgm:spPr/>
    </dgm:pt>
    <dgm:pt modelId="{D78AE50F-C178-4288-AAD8-93C6D5DF28CC}" type="pres">
      <dgm:prSet presAssocID="{3D62B145-B346-4A4A-A6D2-038CC6A7B671}" presName="pillar1" presStyleLbl="node1" presStyleIdx="0" presStyleCnt="4">
        <dgm:presLayoutVars>
          <dgm:bulletEnabled val="1"/>
        </dgm:presLayoutVars>
      </dgm:prSet>
      <dgm:spPr/>
    </dgm:pt>
    <dgm:pt modelId="{09850795-5023-4AE5-B441-D8362DFA5592}" type="pres">
      <dgm:prSet presAssocID="{CE756E0A-B89C-4C97-82D9-92ED17105976}" presName="pillarX" presStyleLbl="node1" presStyleIdx="1" presStyleCnt="4">
        <dgm:presLayoutVars>
          <dgm:bulletEnabled val="1"/>
        </dgm:presLayoutVars>
      </dgm:prSet>
      <dgm:spPr/>
    </dgm:pt>
    <dgm:pt modelId="{647E5189-933C-48EA-B6D9-EDC49A6ABBF2}" type="pres">
      <dgm:prSet presAssocID="{AEDBA28B-26E0-4EB3-83D5-111E0B33C678}" presName="pillarX" presStyleLbl="node1" presStyleIdx="2" presStyleCnt="4">
        <dgm:presLayoutVars>
          <dgm:bulletEnabled val="1"/>
        </dgm:presLayoutVars>
      </dgm:prSet>
      <dgm:spPr/>
    </dgm:pt>
    <dgm:pt modelId="{3815EE14-D84B-4151-A434-9B52A6CD35F1}" type="pres">
      <dgm:prSet presAssocID="{E437B41E-3699-4525-B4BD-6B8A45BAF0D6}" presName="pillarX" presStyleLbl="node1" presStyleIdx="3" presStyleCnt="4">
        <dgm:presLayoutVars>
          <dgm:bulletEnabled val="1"/>
        </dgm:presLayoutVars>
      </dgm:prSet>
      <dgm:spPr/>
    </dgm:pt>
    <dgm:pt modelId="{907C8F41-57DC-4402-BFB1-7C83964B7AF5}" type="pres">
      <dgm:prSet presAssocID="{3D62B145-B346-4A4A-A6D2-038CC6A7B671}" presName="base" presStyleLbl="dkBgShp" presStyleIdx="1" presStyleCnt="2"/>
      <dgm:spPr/>
    </dgm:pt>
  </dgm:ptLst>
  <dgm:cxnLst>
    <dgm:cxn modelId="{C09CD228-38D9-4FCA-AACB-BAB50BB80BB6}" srcId="{3D62B145-B346-4A4A-A6D2-038CC6A7B671}" destId="{E1FB6ECD-C714-4B2A-A5B6-9D858A6283B1}" srcOrd="0" destOrd="0" parTransId="{A1DB274C-2E02-4377-ABC0-3C16BE947655}" sibTransId="{1CA05653-5299-4018-AC74-79EF73FFD1E8}"/>
    <dgm:cxn modelId="{2EDFFB44-3E3D-494C-A683-FBB521184789}" type="presOf" srcId="{55AED2CC-4B52-4358-92B1-E7D77A78F7CE}" destId="{14583BEF-FDDE-4158-B525-6F5786B97A93}" srcOrd="0" destOrd="0" presId="urn:microsoft.com/office/officeart/2005/8/layout/hList3"/>
    <dgm:cxn modelId="{A16C4769-3A65-4177-B6EE-70580A70DF30}" type="presOf" srcId="{E1FB6ECD-C714-4B2A-A5B6-9D858A6283B1}" destId="{D78AE50F-C178-4288-AAD8-93C6D5DF28CC}" srcOrd="0" destOrd="0" presId="urn:microsoft.com/office/officeart/2005/8/layout/hList3"/>
    <dgm:cxn modelId="{E140356C-728E-4A7E-BFF7-2171BAD65BA2}" type="presOf" srcId="{CE756E0A-B89C-4C97-82D9-92ED17105976}" destId="{09850795-5023-4AE5-B441-D8362DFA5592}" srcOrd="0" destOrd="0" presId="urn:microsoft.com/office/officeart/2005/8/layout/hList3"/>
    <dgm:cxn modelId="{38128D71-32CF-4E34-91CA-B6DBCB839B9E}" srcId="{3D62B145-B346-4A4A-A6D2-038CC6A7B671}" destId="{AEDBA28B-26E0-4EB3-83D5-111E0B33C678}" srcOrd="2" destOrd="0" parTransId="{8A63E89B-7F86-4185-A27F-877EB02B1A35}" sibTransId="{484B7377-448B-412A-96F4-4A69CF88D4A9}"/>
    <dgm:cxn modelId="{A646A7B5-1EE5-41CC-8DC8-DD1E11D1DEA2}" srcId="{3D62B145-B346-4A4A-A6D2-038CC6A7B671}" destId="{CE756E0A-B89C-4C97-82D9-92ED17105976}" srcOrd="1" destOrd="0" parTransId="{426B8392-D06C-4A1D-A462-FFC1850085EB}" sibTransId="{EF02F5CD-4BD0-4F18-93AD-BE17988D8B2C}"/>
    <dgm:cxn modelId="{52265ECA-BACC-44DB-B0F2-7D18EA579E49}" type="presOf" srcId="{3D62B145-B346-4A4A-A6D2-038CC6A7B671}" destId="{C2F334B4-A3FC-41E0-8E30-5310815A5078}" srcOrd="0" destOrd="0" presId="urn:microsoft.com/office/officeart/2005/8/layout/hList3"/>
    <dgm:cxn modelId="{49F4CDD6-F100-4D7C-AB40-A04EDA5ED396}" type="presOf" srcId="{E437B41E-3699-4525-B4BD-6B8A45BAF0D6}" destId="{3815EE14-D84B-4151-A434-9B52A6CD35F1}" srcOrd="0" destOrd="0" presId="urn:microsoft.com/office/officeart/2005/8/layout/hList3"/>
    <dgm:cxn modelId="{8CA229E1-70FD-427F-8E0C-4A79AE9D6FD0}" type="presOf" srcId="{AEDBA28B-26E0-4EB3-83D5-111E0B33C678}" destId="{647E5189-933C-48EA-B6D9-EDC49A6ABBF2}" srcOrd="0" destOrd="0" presId="urn:microsoft.com/office/officeart/2005/8/layout/hList3"/>
    <dgm:cxn modelId="{7A22DEE2-00D0-461F-A251-DB3FBA6D0651}" srcId="{3D62B145-B346-4A4A-A6D2-038CC6A7B671}" destId="{E437B41E-3699-4525-B4BD-6B8A45BAF0D6}" srcOrd="3" destOrd="0" parTransId="{1E139D2A-D6BC-43C4-9174-F281751BB5F0}" sibTransId="{B227795C-282C-4169-9402-C89863DDB2C6}"/>
    <dgm:cxn modelId="{118560E5-EA97-413F-BEBC-CF9AED1DBC9B}" srcId="{55AED2CC-4B52-4358-92B1-E7D77A78F7CE}" destId="{3D62B145-B346-4A4A-A6D2-038CC6A7B671}" srcOrd="0" destOrd="0" parTransId="{1A11148E-9A1F-4A4D-AE11-F1BB8907E866}" sibTransId="{9F8C6CC1-4FAB-44F1-AB70-656E880C74D6}"/>
    <dgm:cxn modelId="{8197418F-CC43-456A-97E7-17A5389DCB7D}" type="presParOf" srcId="{14583BEF-FDDE-4158-B525-6F5786B97A93}" destId="{C2F334B4-A3FC-41E0-8E30-5310815A5078}" srcOrd="0" destOrd="0" presId="urn:microsoft.com/office/officeart/2005/8/layout/hList3"/>
    <dgm:cxn modelId="{24D000B7-8B35-4497-94E4-51EC799DFE50}" type="presParOf" srcId="{14583BEF-FDDE-4158-B525-6F5786B97A93}" destId="{E4822906-38FF-49A2-950A-21D5943EC136}" srcOrd="1" destOrd="0" presId="urn:microsoft.com/office/officeart/2005/8/layout/hList3"/>
    <dgm:cxn modelId="{436CD619-E709-4999-9DAC-A63AF69467A5}" type="presParOf" srcId="{E4822906-38FF-49A2-950A-21D5943EC136}" destId="{D78AE50F-C178-4288-AAD8-93C6D5DF28CC}" srcOrd="0" destOrd="0" presId="urn:microsoft.com/office/officeart/2005/8/layout/hList3"/>
    <dgm:cxn modelId="{2BF8371F-C6A3-4BBF-8FC5-ABB1EF49DD90}" type="presParOf" srcId="{E4822906-38FF-49A2-950A-21D5943EC136}" destId="{09850795-5023-4AE5-B441-D8362DFA5592}" srcOrd="1" destOrd="0" presId="urn:microsoft.com/office/officeart/2005/8/layout/hList3"/>
    <dgm:cxn modelId="{B1D31CA6-AB6A-4539-8AC2-2C614EA6F1FB}" type="presParOf" srcId="{E4822906-38FF-49A2-950A-21D5943EC136}" destId="{647E5189-933C-48EA-B6D9-EDC49A6ABBF2}" srcOrd="2" destOrd="0" presId="urn:microsoft.com/office/officeart/2005/8/layout/hList3"/>
    <dgm:cxn modelId="{6045412D-AC1C-4459-B141-768A9A24004B}" type="presParOf" srcId="{E4822906-38FF-49A2-950A-21D5943EC136}" destId="{3815EE14-D84B-4151-A434-9B52A6CD35F1}" srcOrd="3" destOrd="0" presId="urn:microsoft.com/office/officeart/2005/8/layout/hList3"/>
    <dgm:cxn modelId="{F2A00E57-A98F-40DE-B247-52BD3A230863}" type="presParOf" srcId="{14583BEF-FDDE-4158-B525-6F5786B97A93}" destId="{907C8F41-57DC-4402-BFB1-7C83964B7A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0A12FE-5D83-4C6D-BCDE-E93D7524B7BF}" type="doc">
      <dgm:prSet loTypeId="urn:microsoft.com/office/officeart/2008/layout/Pictu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2A515BED-8461-452E-9532-0DA507DA6D9D}">
      <dgm:prSet phldrT="[Texto]" custT="1"/>
      <dgm:spPr/>
      <dgm:t>
        <a:bodyPr/>
        <a:lstStyle/>
        <a:p>
          <a:r>
            <a:rPr lang="es-CL" sz="4800" dirty="0"/>
            <a:t>Art. 9°</a:t>
          </a:r>
        </a:p>
      </dgm:t>
    </dgm:pt>
    <dgm:pt modelId="{0A20E263-AF42-494E-A41E-26114109016B}" type="parTrans" cxnId="{97B7EB73-D2BB-4ABD-8A87-02BA5D79E783}">
      <dgm:prSet/>
      <dgm:spPr/>
      <dgm:t>
        <a:bodyPr/>
        <a:lstStyle/>
        <a:p>
          <a:endParaRPr lang="es-CL"/>
        </a:p>
      </dgm:t>
    </dgm:pt>
    <dgm:pt modelId="{83D45459-9E76-40EB-8479-6211F5E1DA7A}" type="sibTrans" cxnId="{97B7EB73-D2BB-4ABD-8A87-02BA5D79E783}">
      <dgm:prSet/>
      <dgm:spPr/>
      <dgm:t>
        <a:bodyPr/>
        <a:lstStyle/>
        <a:p>
          <a:endParaRPr lang="es-CL"/>
        </a:p>
      </dgm:t>
    </dgm:pt>
    <dgm:pt modelId="{67D7E5A9-79CC-4B1D-9946-59FEA122FCF5}">
      <dgm:prSet phldrT="[Texto]" custT="1"/>
      <dgm:spPr/>
      <dgm:t>
        <a:bodyPr/>
        <a:lstStyle/>
        <a:p>
          <a:r>
            <a:rPr lang="es-CL" sz="2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Excepcionalmente y bajo circunstancias fundadas.</a:t>
          </a:r>
        </a:p>
      </dgm:t>
    </dgm:pt>
    <dgm:pt modelId="{2DA8F5C1-8F24-4FAA-8DE5-B56C4042D559}" type="parTrans" cxnId="{FB976AC7-CA05-4CAE-8F51-CED0AC5791BB}">
      <dgm:prSet/>
      <dgm:spPr/>
      <dgm:t>
        <a:bodyPr/>
        <a:lstStyle/>
        <a:p>
          <a:endParaRPr lang="es-CL"/>
        </a:p>
      </dgm:t>
    </dgm:pt>
    <dgm:pt modelId="{247B7AFE-9508-4108-BF8E-F9D2FFAB8D61}" type="sibTrans" cxnId="{FB976AC7-CA05-4CAE-8F51-CED0AC5791BB}">
      <dgm:prSet/>
      <dgm:spPr/>
      <dgm:t>
        <a:bodyPr/>
        <a:lstStyle/>
        <a:p>
          <a:endParaRPr lang="es-CL"/>
        </a:p>
      </dgm:t>
    </dgm:pt>
    <dgm:pt modelId="{B1299074-7D3D-4744-9511-9EE54653E337}">
      <dgm:prSet phldrT="[Texto]" custT="1"/>
      <dgm:spPr/>
      <dgm:t>
        <a:bodyPr/>
        <a:lstStyle/>
        <a:p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Contratación directa y transitoria que no exceda 20% EDF (9 años </a:t>
          </a:r>
          <a:r>
            <a:rPr lang="es-CL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máx</a:t>
          </a:r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</dgm:t>
    </dgm:pt>
    <dgm:pt modelId="{84AEC608-B8C0-46BB-A61F-49D60CB5E5DA}" type="parTrans" cxnId="{427F624D-9248-43B3-AF81-9BDA59CAA684}">
      <dgm:prSet/>
      <dgm:spPr/>
      <dgm:t>
        <a:bodyPr/>
        <a:lstStyle/>
        <a:p>
          <a:endParaRPr lang="es-CL"/>
        </a:p>
      </dgm:t>
    </dgm:pt>
    <dgm:pt modelId="{165FC237-43D5-4EB5-855D-E12AED09656B}" type="sibTrans" cxnId="{427F624D-9248-43B3-AF81-9BDA59CAA684}">
      <dgm:prSet/>
      <dgm:spPr/>
      <dgm:t>
        <a:bodyPr/>
        <a:lstStyle/>
        <a:p>
          <a:endParaRPr lang="es-CL"/>
        </a:p>
      </dgm:t>
    </dgm:pt>
    <dgm:pt modelId="{266DFA5E-920D-4E2C-9C2B-04E4E8204F50}">
      <dgm:prSet phldrT="[Texto]" custT="1"/>
      <dgm:spPr/>
      <dgm:t>
        <a:bodyPr/>
        <a:lstStyle/>
        <a:p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Podrán postular a programas de formación a través del Art. 43 DFL N°1/2001 y Dto. N°507/1993. </a:t>
          </a:r>
          <a:endParaRPr lang="es-CL" sz="2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68CD616-7560-4182-835A-07DF91E17B2F}" type="parTrans" cxnId="{EAE3D51B-8DDF-4463-B84D-4CFEA9243D1D}">
      <dgm:prSet/>
      <dgm:spPr/>
      <dgm:t>
        <a:bodyPr/>
        <a:lstStyle/>
        <a:p>
          <a:endParaRPr lang="es-CL"/>
        </a:p>
      </dgm:t>
    </dgm:pt>
    <dgm:pt modelId="{313D7E96-13A8-4D2A-AAF9-CD0D54F00A94}" type="sibTrans" cxnId="{EAE3D51B-8DDF-4463-B84D-4CFEA9243D1D}">
      <dgm:prSet/>
      <dgm:spPr/>
      <dgm:t>
        <a:bodyPr/>
        <a:lstStyle/>
        <a:p>
          <a:endParaRPr lang="es-CL"/>
        </a:p>
      </dgm:t>
    </dgm:pt>
    <dgm:pt modelId="{1A8B895B-2424-44A8-8DE2-952C60F322DE}" type="pres">
      <dgm:prSet presAssocID="{FC0A12FE-5D83-4C6D-BCDE-E93D7524B7B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0A8477A-4713-434F-B6E8-2CFAB3DEB5C0}" type="pres">
      <dgm:prSet presAssocID="{2A515BED-8461-452E-9532-0DA507DA6D9D}" presName="root" presStyleCnt="0">
        <dgm:presLayoutVars>
          <dgm:chMax/>
          <dgm:chPref val="4"/>
        </dgm:presLayoutVars>
      </dgm:prSet>
      <dgm:spPr/>
    </dgm:pt>
    <dgm:pt modelId="{0B32AE8A-35CB-45B9-AA2F-FFBD543FA033}" type="pres">
      <dgm:prSet presAssocID="{2A515BED-8461-452E-9532-0DA507DA6D9D}" presName="rootComposite" presStyleCnt="0">
        <dgm:presLayoutVars/>
      </dgm:prSet>
      <dgm:spPr/>
    </dgm:pt>
    <dgm:pt modelId="{01663F92-987C-447A-AC70-0BAF70812CC5}" type="pres">
      <dgm:prSet presAssocID="{2A515BED-8461-452E-9532-0DA507DA6D9D}" presName="rootText" presStyleLbl="node0" presStyleIdx="0" presStyleCnt="1">
        <dgm:presLayoutVars>
          <dgm:chMax/>
          <dgm:chPref val="4"/>
        </dgm:presLayoutVars>
      </dgm:prSet>
      <dgm:spPr/>
    </dgm:pt>
    <dgm:pt modelId="{72D7767B-28A3-4C15-8BA0-15A0B361D267}" type="pres">
      <dgm:prSet presAssocID="{2A515BED-8461-452E-9532-0DA507DA6D9D}" presName="childShape" presStyleCnt="0">
        <dgm:presLayoutVars>
          <dgm:chMax val="0"/>
          <dgm:chPref val="0"/>
        </dgm:presLayoutVars>
      </dgm:prSet>
      <dgm:spPr/>
    </dgm:pt>
    <dgm:pt modelId="{80F44AA1-105E-4B93-80EB-DC8D04A42B61}" type="pres">
      <dgm:prSet presAssocID="{67D7E5A9-79CC-4B1D-9946-59FEA122FCF5}" presName="childComposite" presStyleCnt="0">
        <dgm:presLayoutVars>
          <dgm:chMax val="0"/>
          <dgm:chPref val="0"/>
        </dgm:presLayoutVars>
      </dgm:prSet>
      <dgm:spPr/>
    </dgm:pt>
    <dgm:pt modelId="{A0EB8816-D92E-4CD5-8856-583FA7A9FC07}" type="pres">
      <dgm:prSet presAssocID="{67D7E5A9-79CC-4B1D-9946-59FEA122FCF5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86E8230-DC55-44D6-862E-B33CF4781EBE}" type="pres">
      <dgm:prSet presAssocID="{67D7E5A9-79CC-4B1D-9946-59FEA122FCF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D0898D5C-52F8-42D2-98D1-46CCE9CD8F52}" type="pres">
      <dgm:prSet presAssocID="{B1299074-7D3D-4744-9511-9EE54653E337}" presName="childComposite" presStyleCnt="0">
        <dgm:presLayoutVars>
          <dgm:chMax val="0"/>
          <dgm:chPref val="0"/>
        </dgm:presLayoutVars>
      </dgm:prSet>
      <dgm:spPr/>
    </dgm:pt>
    <dgm:pt modelId="{5C4C3E47-8F65-4227-927A-9BE74A95720D}" type="pres">
      <dgm:prSet presAssocID="{B1299074-7D3D-4744-9511-9EE54653E337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40FFDA7-1590-4097-AFA3-3B68BAE745C4}" type="pres">
      <dgm:prSet presAssocID="{B1299074-7D3D-4744-9511-9EE54653E33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3FE903D-CD5B-4CED-B7F0-E42F77E7CE28}" type="pres">
      <dgm:prSet presAssocID="{266DFA5E-920D-4E2C-9C2B-04E4E8204F50}" presName="childComposite" presStyleCnt="0">
        <dgm:presLayoutVars>
          <dgm:chMax val="0"/>
          <dgm:chPref val="0"/>
        </dgm:presLayoutVars>
      </dgm:prSet>
      <dgm:spPr/>
    </dgm:pt>
    <dgm:pt modelId="{5ADCC1B1-C1B2-48BD-8B3A-00EC2779A539}" type="pres">
      <dgm:prSet presAssocID="{266DFA5E-920D-4E2C-9C2B-04E4E8204F5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F0FB17F2-5FDC-48BA-AB59-F1D1A3AC108F}" type="pres">
      <dgm:prSet presAssocID="{266DFA5E-920D-4E2C-9C2B-04E4E8204F5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AE3D51B-8DDF-4463-B84D-4CFEA9243D1D}" srcId="{2A515BED-8461-452E-9532-0DA507DA6D9D}" destId="{266DFA5E-920D-4E2C-9C2B-04E4E8204F50}" srcOrd="2" destOrd="0" parTransId="{F68CD616-7560-4182-835A-07DF91E17B2F}" sibTransId="{313D7E96-13A8-4D2A-AAF9-CD0D54F00A94}"/>
    <dgm:cxn modelId="{DDBFE427-1529-42D9-AF94-3358BC46E18C}" type="presOf" srcId="{266DFA5E-920D-4E2C-9C2B-04E4E8204F50}" destId="{F0FB17F2-5FDC-48BA-AB59-F1D1A3AC108F}" srcOrd="0" destOrd="0" presId="urn:microsoft.com/office/officeart/2008/layout/PictureAccentList"/>
    <dgm:cxn modelId="{1778A63F-C9CE-4143-B45B-E7F282D9EDBC}" type="presOf" srcId="{FC0A12FE-5D83-4C6D-BCDE-E93D7524B7BF}" destId="{1A8B895B-2424-44A8-8DE2-952C60F322DE}" srcOrd="0" destOrd="0" presId="urn:microsoft.com/office/officeart/2008/layout/PictureAccentList"/>
    <dgm:cxn modelId="{427F624D-9248-43B3-AF81-9BDA59CAA684}" srcId="{2A515BED-8461-452E-9532-0DA507DA6D9D}" destId="{B1299074-7D3D-4744-9511-9EE54653E337}" srcOrd="1" destOrd="0" parTransId="{84AEC608-B8C0-46BB-A61F-49D60CB5E5DA}" sibTransId="{165FC237-43D5-4EB5-855D-E12AED09656B}"/>
    <dgm:cxn modelId="{97B7EB73-D2BB-4ABD-8A87-02BA5D79E783}" srcId="{FC0A12FE-5D83-4C6D-BCDE-E93D7524B7BF}" destId="{2A515BED-8461-452E-9532-0DA507DA6D9D}" srcOrd="0" destOrd="0" parTransId="{0A20E263-AF42-494E-A41E-26114109016B}" sibTransId="{83D45459-9E76-40EB-8479-6211F5E1DA7A}"/>
    <dgm:cxn modelId="{B1C8AD84-E352-47BC-AA9F-364B2031BEE9}" type="presOf" srcId="{2A515BED-8461-452E-9532-0DA507DA6D9D}" destId="{01663F92-987C-447A-AC70-0BAF70812CC5}" srcOrd="0" destOrd="0" presId="urn:microsoft.com/office/officeart/2008/layout/PictureAccentList"/>
    <dgm:cxn modelId="{620F9D9D-A9DD-48C5-AE36-7E6AA946537B}" type="presOf" srcId="{B1299074-7D3D-4744-9511-9EE54653E337}" destId="{840FFDA7-1590-4097-AFA3-3B68BAE745C4}" srcOrd="0" destOrd="0" presId="urn:microsoft.com/office/officeart/2008/layout/PictureAccentList"/>
    <dgm:cxn modelId="{E1D799B7-C515-40A1-B40E-3CF43CE5A360}" type="presOf" srcId="{67D7E5A9-79CC-4B1D-9946-59FEA122FCF5}" destId="{686E8230-DC55-44D6-862E-B33CF4781EBE}" srcOrd="0" destOrd="0" presId="urn:microsoft.com/office/officeart/2008/layout/PictureAccentList"/>
    <dgm:cxn modelId="{FB976AC7-CA05-4CAE-8F51-CED0AC5791BB}" srcId="{2A515BED-8461-452E-9532-0DA507DA6D9D}" destId="{67D7E5A9-79CC-4B1D-9946-59FEA122FCF5}" srcOrd="0" destOrd="0" parTransId="{2DA8F5C1-8F24-4FAA-8DE5-B56C4042D559}" sibTransId="{247B7AFE-9508-4108-BF8E-F9D2FFAB8D61}"/>
    <dgm:cxn modelId="{889CC8E4-22DB-4864-95C9-3303F5942D59}" type="presParOf" srcId="{1A8B895B-2424-44A8-8DE2-952C60F322DE}" destId="{10A8477A-4713-434F-B6E8-2CFAB3DEB5C0}" srcOrd="0" destOrd="0" presId="urn:microsoft.com/office/officeart/2008/layout/PictureAccentList"/>
    <dgm:cxn modelId="{1E9CF878-F078-456B-80DE-8029E2671D49}" type="presParOf" srcId="{10A8477A-4713-434F-B6E8-2CFAB3DEB5C0}" destId="{0B32AE8A-35CB-45B9-AA2F-FFBD543FA033}" srcOrd="0" destOrd="0" presId="urn:microsoft.com/office/officeart/2008/layout/PictureAccentList"/>
    <dgm:cxn modelId="{828D52F5-7C41-432C-A1FA-9CCC09809291}" type="presParOf" srcId="{0B32AE8A-35CB-45B9-AA2F-FFBD543FA033}" destId="{01663F92-987C-447A-AC70-0BAF70812CC5}" srcOrd="0" destOrd="0" presId="urn:microsoft.com/office/officeart/2008/layout/PictureAccentList"/>
    <dgm:cxn modelId="{608C7648-0F20-4FC0-925D-CBD5B3B94B53}" type="presParOf" srcId="{10A8477A-4713-434F-B6E8-2CFAB3DEB5C0}" destId="{72D7767B-28A3-4C15-8BA0-15A0B361D267}" srcOrd="1" destOrd="0" presId="urn:microsoft.com/office/officeart/2008/layout/PictureAccentList"/>
    <dgm:cxn modelId="{6CC253C3-DE55-4685-9FC5-0C7C3522FD51}" type="presParOf" srcId="{72D7767B-28A3-4C15-8BA0-15A0B361D267}" destId="{80F44AA1-105E-4B93-80EB-DC8D04A42B61}" srcOrd="0" destOrd="0" presId="urn:microsoft.com/office/officeart/2008/layout/PictureAccentList"/>
    <dgm:cxn modelId="{807F0AED-ABE2-4793-8A2B-30B16EDA5D7F}" type="presParOf" srcId="{80F44AA1-105E-4B93-80EB-DC8D04A42B61}" destId="{A0EB8816-D92E-4CD5-8856-583FA7A9FC07}" srcOrd="0" destOrd="0" presId="urn:microsoft.com/office/officeart/2008/layout/PictureAccentList"/>
    <dgm:cxn modelId="{66E4D7CD-A8B0-4F0D-B132-E5DC9A673B40}" type="presParOf" srcId="{80F44AA1-105E-4B93-80EB-DC8D04A42B61}" destId="{686E8230-DC55-44D6-862E-B33CF4781EBE}" srcOrd="1" destOrd="0" presId="urn:microsoft.com/office/officeart/2008/layout/PictureAccentList"/>
    <dgm:cxn modelId="{CCA4451F-775D-44C6-80B5-6377038AB5F0}" type="presParOf" srcId="{72D7767B-28A3-4C15-8BA0-15A0B361D267}" destId="{D0898D5C-52F8-42D2-98D1-46CCE9CD8F52}" srcOrd="1" destOrd="0" presId="urn:microsoft.com/office/officeart/2008/layout/PictureAccentList"/>
    <dgm:cxn modelId="{9D100FC6-5B25-4CB4-8203-773D4F9C2A5F}" type="presParOf" srcId="{D0898D5C-52F8-42D2-98D1-46CCE9CD8F52}" destId="{5C4C3E47-8F65-4227-927A-9BE74A95720D}" srcOrd="0" destOrd="0" presId="urn:microsoft.com/office/officeart/2008/layout/PictureAccentList"/>
    <dgm:cxn modelId="{20766F9A-119B-4FCE-8F79-116AFBBBFC05}" type="presParOf" srcId="{D0898D5C-52F8-42D2-98D1-46CCE9CD8F52}" destId="{840FFDA7-1590-4097-AFA3-3B68BAE745C4}" srcOrd="1" destOrd="0" presId="urn:microsoft.com/office/officeart/2008/layout/PictureAccentList"/>
    <dgm:cxn modelId="{B74082E9-62C1-4409-9B97-6121A392682F}" type="presParOf" srcId="{72D7767B-28A3-4C15-8BA0-15A0B361D267}" destId="{43FE903D-CD5B-4CED-B7F0-E42F77E7CE28}" srcOrd="2" destOrd="0" presId="urn:microsoft.com/office/officeart/2008/layout/PictureAccentList"/>
    <dgm:cxn modelId="{46B4FE5F-C325-46AE-ADEA-8B99875AB71C}" type="presParOf" srcId="{43FE903D-CD5B-4CED-B7F0-E42F77E7CE28}" destId="{5ADCC1B1-C1B2-48BD-8B3A-00EC2779A539}" srcOrd="0" destOrd="0" presId="urn:microsoft.com/office/officeart/2008/layout/PictureAccentList"/>
    <dgm:cxn modelId="{BEBABF18-070F-4ED4-B1AA-16E14FB5BF1C}" type="presParOf" srcId="{43FE903D-CD5B-4CED-B7F0-E42F77E7CE28}" destId="{F0FB17F2-5FDC-48BA-AB59-F1D1A3AC108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C00604-754A-4097-9BF0-8768A08A641A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BC29C353-708E-45F7-A4F4-B0A2E72008F3}">
      <dgm:prSet phldrT="[Texto]" custT="1"/>
      <dgm:spPr/>
      <dgm:t>
        <a:bodyPr/>
        <a:lstStyle/>
        <a:p>
          <a:r>
            <a:rPr lang="es-CL" sz="1700" dirty="0">
              <a:latin typeface="Calibri" panose="020F0502020204030204" pitchFamily="34" charset="0"/>
              <a:cs typeface="Calibri" panose="020F0502020204030204" pitchFamily="34" charset="0"/>
            </a:rPr>
            <a:t>Obligaciones Funcionarias</a:t>
          </a:r>
        </a:p>
      </dgm:t>
    </dgm:pt>
    <dgm:pt modelId="{0A916ABB-7C7B-44A2-9391-882D9DD077BC}" type="parTrans" cxnId="{41B7E159-D8E2-4EAD-93AE-0D5A45DD7F71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421320-BC4D-4ACC-B378-872B3DA27FB2}" type="sibTrans" cxnId="{41B7E159-D8E2-4EAD-93AE-0D5A45DD7F71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95ED36-1EDE-4BE3-B51D-98DD75090F48}" type="pres">
      <dgm:prSet presAssocID="{C9C00604-754A-4097-9BF0-8768A08A641A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</dgm:pt>
    <dgm:pt modelId="{3CD6EF59-70D7-4124-9A95-8C2154B787B4}" type="pres">
      <dgm:prSet presAssocID="{C9C00604-754A-4097-9BF0-8768A08A641A}" presName="cycle" presStyleCnt="0"/>
      <dgm:spPr/>
    </dgm:pt>
    <dgm:pt modelId="{D090A33E-1887-4997-801A-50065FA9EA42}" type="pres">
      <dgm:prSet presAssocID="{C9C00604-754A-4097-9BF0-8768A08A641A}" presName="centerShape" presStyleCnt="0"/>
      <dgm:spPr/>
    </dgm:pt>
    <dgm:pt modelId="{456CD2B4-DD18-4F88-89E8-F611D2F1714C}" type="pres">
      <dgm:prSet presAssocID="{C9C00604-754A-4097-9BF0-8768A08A641A}" presName="connSite" presStyleLbl="node1" presStyleIdx="0" presStyleCnt="2"/>
      <dgm:spPr/>
    </dgm:pt>
    <dgm:pt modelId="{C5ABCB48-97C3-447D-8BAF-80A345858380}" type="pres">
      <dgm:prSet presAssocID="{C9C00604-754A-4097-9BF0-8768A08A641A}" presName="visible" presStyleLbl="node1" presStyleIdx="0" presStyleCnt="2" custLinFactNeighborX="-129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50EB5B0B-A7A2-4E94-B07D-ECA9AC44613B}" type="pres">
      <dgm:prSet presAssocID="{0A916ABB-7C7B-44A2-9391-882D9DD077BC}" presName="Name25" presStyleLbl="parChTrans1D1" presStyleIdx="0" presStyleCnt="1"/>
      <dgm:spPr/>
    </dgm:pt>
    <dgm:pt modelId="{C60BCB54-2E0B-4E30-A603-CFECAF8E454D}" type="pres">
      <dgm:prSet presAssocID="{BC29C353-708E-45F7-A4F4-B0A2E72008F3}" presName="node" presStyleCnt="0"/>
      <dgm:spPr/>
    </dgm:pt>
    <dgm:pt modelId="{822640C2-F4EE-43BA-9AD1-E2F64BF16D22}" type="pres">
      <dgm:prSet presAssocID="{BC29C353-708E-45F7-A4F4-B0A2E72008F3}" presName="parentNode" presStyleLbl="node1" presStyleIdx="1" presStyleCnt="2" custScaleX="166324" custScaleY="166713" custLinFactX="-15126" custLinFactNeighborX="-100000" custLinFactNeighborY="3606">
        <dgm:presLayoutVars>
          <dgm:chMax val="1"/>
          <dgm:bulletEnabled val="1"/>
        </dgm:presLayoutVars>
      </dgm:prSet>
      <dgm:spPr/>
    </dgm:pt>
    <dgm:pt modelId="{450B64E2-5B7A-4997-AE69-02F9A30D8BCF}" type="pres">
      <dgm:prSet presAssocID="{BC29C353-708E-45F7-A4F4-B0A2E72008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7A6561E-0F68-4D42-9737-4733E05DCA84}" type="presOf" srcId="{BC29C353-708E-45F7-A4F4-B0A2E72008F3}" destId="{822640C2-F4EE-43BA-9AD1-E2F64BF16D22}" srcOrd="0" destOrd="0" presId="urn:microsoft.com/office/officeart/2005/8/layout/radial2"/>
    <dgm:cxn modelId="{8DDBCE43-2293-4A34-8349-53CD044CA817}" type="presOf" srcId="{0A916ABB-7C7B-44A2-9391-882D9DD077BC}" destId="{50EB5B0B-A7A2-4E94-B07D-ECA9AC44613B}" srcOrd="0" destOrd="0" presId="urn:microsoft.com/office/officeart/2005/8/layout/radial2"/>
    <dgm:cxn modelId="{41B7E159-D8E2-4EAD-93AE-0D5A45DD7F71}" srcId="{C9C00604-754A-4097-9BF0-8768A08A641A}" destId="{BC29C353-708E-45F7-A4F4-B0A2E72008F3}" srcOrd="0" destOrd="0" parTransId="{0A916ABB-7C7B-44A2-9391-882D9DD077BC}" sibTransId="{D9421320-BC4D-4ACC-B378-872B3DA27FB2}"/>
    <dgm:cxn modelId="{DBBD87FE-D44C-45B7-8281-B3DE46A22435}" type="presOf" srcId="{C9C00604-754A-4097-9BF0-8768A08A641A}" destId="{A495ED36-1EDE-4BE3-B51D-98DD75090F48}" srcOrd="0" destOrd="0" presId="urn:microsoft.com/office/officeart/2005/8/layout/radial2"/>
    <dgm:cxn modelId="{11ABB6E1-26F7-4F0A-B6E7-98DAE4CEB4A6}" type="presParOf" srcId="{A495ED36-1EDE-4BE3-B51D-98DD75090F48}" destId="{3CD6EF59-70D7-4124-9A95-8C2154B787B4}" srcOrd="0" destOrd="0" presId="urn:microsoft.com/office/officeart/2005/8/layout/radial2"/>
    <dgm:cxn modelId="{284BD940-D277-45B0-89C0-82C90A0DE030}" type="presParOf" srcId="{3CD6EF59-70D7-4124-9A95-8C2154B787B4}" destId="{D090A33E-1887-4997-801A-50065FA9EA42}" srcOrd="0" destOrd="0" presId="urn:microsoft.com/office/officeart/2005/8/layout/radial2"/>
    <dgm:cxn modelId="{695FCAA6-9023-4CE7-8C60-8DCBD79F5112}" type="presParOf" srcId="{D090A33E-1887-4997-801A-50065FA9EA42}" destId="{456CD2B4-DD18-4F88-89E8-F611D2F1714C}" srcOrd="0" destOrd="0" presId="urn:microsoft.com/office/officeart/2005/8/layout/radial2"/>
    <dgm:cxn modelId="{9DB4F15A-4DA1-49CA-9C56-80C28966B234}" type="presParOf" srcId="{D090A33E-1887-4997-801A-50065FA9EA42}" destId="{C5ABCB48-97C3-447D-8BAF-80A345858380}" srcOrd="1" destOrd="0" presId="urn:microsoft.com/office/officeart/2005/8/layout/radial2"/>
    <dgm:cxn modelId="{92D62A78-B336-4C69-B53A-5F9EB25F67FB}" type="presParOf" srcId="{3CD6EF59-70D7-4124-9A95-8C2154B787B4}" destId="{50EB5B0B-A7A2-4E94-B07D-ECA9AC44613B}" srcOrd="1" destOrd="0" presId="urn:microsoft.com/office/officeart/2005/8/layout/radial2"/>
    <dgm:cxn modelId="{6DC4B435-715F-4AE8-8AF5-CD898DC47992}" type="presParOf" srcId="{3CD6EF59-70D7-4124-9A95-8C2154B787B4}" destId="{C60BCB54-2E0B-4E30-A603-CFECAF8E454D}" srcOrd="2" destOrd="0" presId="urn:microsoft.com/office/officeart/2005/8/layout/radial2"/>
    <dgm:cxn modelId="{1445EFE0-06FF-42C2-A711-695890C2EE73}" type="presParOf" srcId="{C60BCB54-2E0B-4E30-A603-CFECAF8E454D}" destId="{822640C2-F4EE-43BA-9AD1-E2F64BF16D22}" srcOrd="0" destOrd="0" presId="urn:microsoft.com/office/officeart/2005/8/layout/radial2"/>
    <dgm:cxn modelId="{7C07A039-DBC0-41B8-BB4C-461FBD309974}" type="presParOf" srcId="{C60BCB54-2E0B-4E30-A603-CFECAF8E454D}" destId="{450B64E2-5B7A-4997-AE69-02F9A30D8BC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C00604-754A-4097-9BF0-8768A08A641A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BC29C353-708E-45F7-A4F4-B0A2E72008F3}">
      <dgm:prSet phldrT="[Texto]" custT="1"/>
      <dgm:spPr/>
      <dgm:t>
        <a:bodyPr/>
        <a:lstStyle/>
        <a:p>
          <a:r>
            <a:rPr lang="es-CL" sz="1700" dirty="0">
              <a:latin typeface="Calibri" panose="020F0502020204030204" pitchFamily="34" charset="0"/>
              <a:cs typeface="Calibri" panose="020F0502020204030204" pitchFamily="34" charset="0"/>
            </a:rPr>
            <a:t>Derechos Funcionarios</a:t>
          </a:r>
        </a:p>
      </dgm:t>
    </dgm:pt>
    <dgm:pt modelId="{0A916ABB-7C7B-44A2-9391-882D9DD077BC}" type="parTrans" cxnId="{41B7E159-D8E2-4EAD-93AE-0D5A45DD7F71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421320-BC4D-4ACC-B378-872B3DA27FB2}" type="sibTrans" cxnId="{41B7E159-D8E2-4EAD-93AE-0D5A45DD7F71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E145E4-F2A4-48CE-A74A-97476E3E4CAD}">
      <dgm:prSet phldrT="[Texto]" custT="1"/>
      <dgm:spPr/>
      <dgm:t>
        <a:bodyPr/>
        <a:lstStyle/>
        <a:p>
          <a:r>
            <a:rPr lang="es-CL" sz="1700" dirty="0">
              <a:latin typeface="Calibri" panose="020F0502020204030204" pitchFamily="34" charset="0"/>
              <a:cs typeface="Calibri" panose="020F0502020204030204" pitchFamily="34" charset="0"/>
            </a:rPr>
            <a:t>Derechos Pecuniarios</a:t>
          </a:r>
        </a:p>
      </dgm:t>
    </dgm:pt>
    <dgm:pt modelId="{290EC3E1-F0B1-4ECE-A3BF-783C4B477C36}" type="parTrans" cxnId="{1B2F2A4D-687A-43E2-8F13-26AE28EE44EA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F1064A-E4ED-4EF2-8E58-8618DD80AA11}" type="sibTrans" cxnId="{1B2F2A4D-687A-43E2-8F13-26AE28EE44EA}">
      <dgm:prSet/>
      <dgm:spPr/>
      <dgm:t>
        <a:bodyPr/>
        <a:lstStyle/>
        <a:p>
          <a:endParaRPr lang="es-CL" sz="1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95ED36-1EDE-4BE3-B51D-98DD75090F48}" type="pres">
      <dgm:prSet presAssocID="{C9C00604-754A-4097-9BF0-8768A08A641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CD6EF59-70D7-4124-9A95-8C2154B787B4}" type="pres">
      <dgm:prSet presAssocID="{C9C00604-754A-4097-9BF0-8768A08A641A}" presName="cycle" presStyleCnt="0"/>
      <dgm:spPr/>
    </dgm:pt>
    <dgm:pt modelId="{D090A33E-1887-4997-801A-50065FA9EA42}" type="pres">
      <dgm:prSet presAssocID="{C9C00604-754A-4097-9BF0-8768A08A641A}" presName="centerShape" presStyleCnt="0"/>
      <dgm:spPr/>
    </dgm:pt>
    <dgm:pt modelId="{456CD2B4-DD18-4F88-89E8-F611D2F1714C}" type="pres">
      <dgm:prSet presAssocID="{C9C00604-754A-4097-9BF0-8768A08A641A}" presName="connSite" presStyleLbl="node1" presStyleIdx="0" presStyleCnt="3"/>
      <dgm:spPr/>
    </dgm:pt>
    <dgm:pt modelId="{C5ABCB48-97C3-447D-8BAF-80A345858380}" type="pres">
      <dgm:prSet presAssocID="{C9C00604-754A-4097-9BF0-8768A08A641A}" presName="visible" presStyleLbl="node1" presStyleIdx="0" presStyleCnt="3" custLinFactNeighborX="23851" custLinFactNeighborY="-2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50EB5B0B-A7A2-4E94-B07D-ECA9AC44613B}" type="pres">
      <dgm:prSet presAssocID="{0A916ABB-7C7B-44A2-9391-882D9DD077BC}" presName="Name25" presStyleLbl="parChTrans1D1" presStyleIdx="0" presStyleCnt="2"/>
      <dgm:spPr/>
    </dgm:pt>
    <dgm:pt modelId="{C60BCB54-2E0B-4E30-A603-CFECAF8E454D}" type="pres">
      <dgm:prSet presAssocID="{BC29C353-708E-45F7-A4F4-B0A2E72008F3}" presName="node" presStyleCnt="0"/>
      <dgm:spPr/>
    </dgm:pt>
    <dgm:pt modelId="{822640C2-F4EE-43BA-9AD1-E2F64BF16D22}" type="pres">
      <dgm:prSet presAssocID="{BC29C353-708E-45F7-A4F4-B0A2E72008F3}" presName="parentNode" presStyleLbl="node1" presStyleIdx="1" presStyleCnt="3" custScaleX="195260" custScaleY="166960" custLinFactX="10989" custLinFactNeighborX="100000" custLinFactNeighborY="-30172">
        <dgm:presLayoutVars>
          <dgm:chMax val="1"/>
          <dgm:bulletEnabled val="1"/>
        </dgm:presLayoutVars>
      </dgm:prSet>
      <dgm:spPr/>
    </dgm:pt>
    <dgm:pt modelId="{450B64E2-5B7A-4997-AE69-02F9A30D8BCF}" type="pres">
      <dgm:prSet presAssocID="{BC29C353-708E-45F7-A4F4-B0A2E72008F3}" presName="childNode" presStyleLbl="revTx" presStyleIdx="0" presStyleCnt="0">
        <dgm:presLayoutVars>
          <dgm:bulletEnabled val="1"/>
        </dgm:presLayoutVars>
      </dgm:prSet>
      <dgm:spPr/>
    </dgm:pt>
    <dgm:pt modelId="{2680ADB9-FCA0-4CAC-9EA7-458646FA3A88}" type="pres">
      <dgm:prSet presAssocID="{290EC3E1-F0B1-4ECE-A3BF-783C4B477C36}" presName="Name25" presStyleLbl="parChTrans1D1" presStyleIdx="1" presStyleCnt="2"/>
      <dgm:spPr/>
    </dgm:pt>
    <dgm:pt modelId="{2B82867D-D164-4E22-8B9B-16A1877D1D0B}" type="pres">
      <dgm:prSet presAssocID="{49E145E4-F2A4-48CE-A74A-97476E3E4CAD}" presName="node" presStyleCnt="0"/>
      <dgm:spPr/>
    </dgm:pt>
    <dgm:pt modelId="{091758EC-7CFE-4745-95EC-3DAD1599034C}" type="pres">
      <dgm:prSet presAssocID="{49E145E4-F2A4-48CE-A74A-97476E3E4CAD}" presName="parentNode" presStyleLbl="node1" presStyleIdx="2" presStyleCnt="3" custScaleX="193808" custScaleY="174166" custLinFactX="14093" custLinFactNeighborX="100000" custLinFactNeighborY="21729">
        <dgm:presLayoutVars>
          <dgm:chMax val="1"/>
          <dgm:bulletEnabled val="1"/>
        </dgm:presLayoutVars>
      </dgm:prSet>
      <dgm:spPr/>
    </dgm:pt>
    <dgm:pt modelId="{C44AD19A-8928-4EA6-BD71-EDDA32078C8D}" type="pres">
      <dgm:prSet presAssocID="{49E145E4-F2A4-48CE-A74A-97476E3E4CA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7A6561E-0F68-4D42-9737-4733E05DCA84}" type="presOf" srcId="{BC29C353-708E-45F7-A4F4-B0A2E72008F3}" destId="{822640C2-F4EE-43BA-9AD1-E2F64BF16D22}" srcOrd="0" destOrd="0" presId="urn:microsoft.com/office/officeart/2005/8/layout/radial2"/>
    <dgm:cxn modelId="{D2F2FE2C-2CFF-4C73-A022-05CF12BC0D53}" type="presOf" srcId="{49E145E4-F2A4-48CE-A74A-97476E3E4CAD}" destId="{091758EC-7CFE-4745-95EC-3DAD1599034C}" srcOrd="0" destOrd="0" presId="urn:microsoft.com/office/officeart/2005/8/layout/radial2"/>
    <dgm:cxn modelId="{31C9153B-3C9C-4C2D-8AB2-2171AD9859EF}" type="presOf" srcId="{290EC3E1-F0B1-4ECE-A3BF-783C4B477C36}" destId="{2680ADB9-FCA0-4CAC-9EA7-458646FA3A88}" srcOrd="0" destOrd="0" presId="urn:microsoft.com/office/officeart/2005/8/layout/radial2"/>
    <dgm:cxn modelId="{8DDBCE43-2293-4A34-8349-53CD044CA817}" type="presOf" srcId="{0A916ABB-7C7B-44A2-9391-882D9DD077BC}" destId="{50EB5B0B-A7A2-4E94-B07D-ECA9AC44613B}" srcOrd="0" destOrd="0" presId="urn:microsoft.com/office/officeart/2005/8/layout/radial2"/>
    <dgm:cxn modelId="{1B2F2A4D-687A-43E2-8F13-26AE28EE44EA}" srcId="{C9C00604-754A-4097-9BF0-8768A08A641A}" destId="{49E145E4-F2A4-48CE-A74A-97476E3E4CAD}" srcOrd="1" destOrd="0" parTransId="{290EC3E1-F0B1-4ECE-A3BF-783C4B477C36}" sibTransId="{70F1064A-E4ED-4EF2-8E58-8618DD80AA11}"/>
    <dgm:cxn modelId="{41B7E159-D8E2-4EAD-93AE-0D5A45DD7F71}" srcId="{C9C00604-754A-4097-9BF0-8768A08A641A}" destId="{BC29C353-708E-45F7-A4F4-B0A2E72008F3}" srcOrd="0" destOrd="0" parTransId="{0A916ABB-7C7B-44A2-9391-882D9DD077BC}" sibTransId="{D9421320-BC4D-4ACC-B378-872B3DA27FB2}"/>
    <dgm:cxn modelId="{DBBD87FE-D44C-45B7-8281-B3DE46A22435}" type="presOf" srcId="{C9C00604-754A-4097-9BF0-8768A08A641A}" destId="{A495ED36-1EDE-4BE3-B51D-98DD75090F48}" srcOrd="0" destOrd="0" presId="urn:microsoft.com/office/officeart/2005/8/layout/radial2"/>
    <dgm:cxn modelId="{11ABB6E1-26F7-4F0A-B6E7-98DAE4CEB4A6}" type="presParOf" srcId="{A495ED36-1EDE-4BE3-B51D-98DD75090F48}" destId="{3CD6EF59-70D7-4124-9A95-8C2154B787B4}" srcOrd="0" destOrd="0" presId="urn:microsoft.com/office/officeart/2005/8/layout/radial2"/>
    <dgm:cxn modelId="{284BD940-D277-45B0-89C0-82C90A0DE030}" type="presParOf" srcId="{3CD6EF59-70D7-4124-9A95-8C2154B787B4}" destId="{D090A33E-1887-4997-801A-50065FA9EA42}" srcOrd="0" destOrd="0" presId="urn:microsoft.com/office/officeart/2005/8/layout/radial2"/>
    <dgm:cxn modelId="{695FCAA6-9023-4CE7-8C60-8DCBD79F5112}" type="presParOf" srcId="{D090A33E-1887-4997-801A-50065FA9EA42}" destId="{456CD2B4-DD18-4F88-89E8-F611D2F1714C}" srcOrd="0" destOrd="0" presId="urn:microsoft.com/office/officeart/2005/8/layout/radial2"/>
    <dgm:cxn modelId="{9DB4F15A-4DA1-49CA-9C56-80C28966B234}" type="presParOf" srcId="{D090A33E-1887-4997-801A-50065FA9EA42}" destId="{C5ABCB48-97C3-447D-8BAF-80A345858380}" srcOrd="1" destOrd="0" presId="urn:microsoft.com/office/officeart/2005/8/layout/radial2"/>
    <dgm:cxn modelId="{92D62A78-B336-4C69-B53A-5F9EB25F67FB}" type="presParOf" srcId="{3CD6EF59-70D7-4124-9A95-8C2154B787B4}" destId="{50EB5B0B-A7A2-4E94-B07D-ECA9AC44613B}" srcOrd="1" destOrd="0" presId="urn:microsoft.com/office/officeart/2005/8/layout/radial2"/>
    <dgm:cxn modelId="{6DC4B435-715F-4AE8-8AF5-CD898DC47992}" type="presParOf" srcId="{3CD6EF59-70D7-4124-9A95-8C2154B787B4}" destId="{C60BCB54-2E0B-4E30-A603-CFECAF8E454D}" srcOrd="2" destOrd="0" presId="urn:microsoft.com/office/officeart/2005/8/layout/radial2"/>
    <dgm:cxn modelId="{1445EFE0-06FF-42C2-A711-695890C2EE73}" type="presParOf" srcId="{C60BCB54-2E0B-4E30-A603-CFECAF8E454D}" destId="{822640C2-F4EE-43BA-9AD1-E2F64BF16D22}" srcOrd="0" destOrd="0" presId="urn:microsoft.com/office/officeart/2005/8/layout/radial2"/>
    <dgm:cxn modelId="{7C07A039-DBC0-41B8-BB4C-461FBD309974}" type="presParOf" srcId="{C60BCB54-2E0B-4E30-A603-CFECAF8E454D}" destId="{450B64E2-5B7A-4997-AE69-02F9A30D8BCF}" srcOrd="1" destOrd="0" presId="urn:microsoft.com/office/officeart/2005/8/layout/radial2"/>
    <dgm:cxn modelId="{EA0341B4-60B8-4C12-A5C6-9348C1D5F38A}" type="presParOf" srcId="{3CD6EF59-70D7-4124-9A95-8C2154B787B4}" destId="{2680ADB9-FCA0-4CAC-9EA7-458646FA3A88}" srcOrd="3" destOrd="0" presId="urn:microsoft.com/office/officeart/2005/8/layout/radial2"/>
    <dgm:cxn modelId="{55B93C36-CD91-4C7C-AA1F-6A50EF9003FC}" type="presParOf" srcId="{3CD6EF59-70D7-4124-9A95-8C2154B787B4}" destId="{2B82867D-D164-4E22-8B9B-16A1877D1D0B}" srcOrd="4" destOrd="0" presId="urn:microsoft.com/office/officeart/2005/8/layout/radial2"/>
    <dgm:cxn modelId="{305A7FBB-DF4E-40DC-BC87-02BF624D3A5F}" type="presParOf" srcId="{2B82867D-D164-4E22-8B9B-16A1877D1D0B}" destId="{091758EC-7CFE-4745-95EC-3DAD1599034C}" srcOrd="0" destOrd="0" presId="urn:microsoft.com/office/officeart/2005/8/layout/radial2"/>
    <dgm:cxn modelId="{DECF2C0B-9299-4E86-BF6A-E75264DCC996}" type="presParOf" srcId="{2B82867D-D164-4E22-8B9B-16A1877D1D0B}" destId="{C44AD19A-8928-4EA6-BD71-EDDA32078C8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43F2F9-A473-458A-A786-201E2B3E1C0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9487E13E-100B-46B2-A041-8EDF49A5AD81}">
      <dgm:prSet phldrT="[Texto]"/>
      <dgm:spPr/>
      <dgm:t>
        <a:bodyPr/>
        <a:lstStyle/>
        <a:p>
          <a:r>
            <a:rPr lang="es-CL" dirty="0"/>
            <a:t>Sueldo Base, Trienios y Reforzamiento Profesional Diurno.</a:t>
          </a:r>
        </a:p>
      </dgm:t>
    </dgm:pt>
    <dgm:pt modelId="{8571C626-121B-430C-8D7E-C9082E11E8BF}" type="parTrans" cxnId="{6C383164-3D76-4DA8-8C12-7B29FF88B450}">
      <dgm:prSet/>
      <dgm:spPr/>
      <dgm:t>
        <a:bodyPr/>
        <a:lstStyle/>
        <a:p>
          <a:endParaRPr lang="es-CL"/>
        </a:p>
      </dgm:t>
    </dgm:pt>
    <dgm:pt modelId="{144A4A73-34CB-4E2D-BB45-50462F121090}" type="sibTrans" cxnId="{6C383164-3D76-4DA8-8C12-7B29FF88B450}">
      <dgm:prSet/>
      <dgm:spPr/>
      <dgm:t>
        <a:bodyPr/>
        <a:lstStyle/>
        <a:p>
          <a:endParaRPr lang="es-CL"/>
        </a:p>
      </dgm:t>
    </dgm:pt>
    <dgm:pt modelId="{93794504-9A98-411C-86D0-E346CFE7EEC0}">
      <dgm:prSet phldrT="[Texto]"/>
      <dgm:spPr/>
      <dgm:t>
        <a:bodyPr/>
        <a:lstStyle/>
        <a:p>
          <a:r>
            <a:rPr lang="es-CL" dirty="0"/>
            <a:t>Permanentes</a:t>
          </a:r>
        </a:p>
      </dgm:t>
    </dgm:pt>
    <dgm:pt modelId="{19057981-AE27-42E5-9BD2-511821E67636}" type="parTrans" cxnId="{F90A6776-874F-4BB3-9AC7-119399285350}">
      <dgm:prSet/>
      <dgm:spPr/>
      <dgm:t>
        <a:bodyPr/>
        <a:lstStyle/>
        <a:p>
          <a:endParaRPr lang="es-CL"/>
        </a:p>
      </dgm:t>
    </dgm:pt>
    <dgm:pt modelId="{1146E1AB-6CF7-434B-A112-4A5D31574347}" type="sibTrans" cxnId="{F90A6776-874F-4BB3-9AC7-119399285350}">
      <dgm:prSet/>
      <dgm:spPr/>
      <dgm:t>
        <a:bodyPr/>
        <a:lstStyle/>
        <a:p>
          <a:endParaRPr lang="es-CL"/>
        </a:p>
      </dgm:t>
    </dgm:pt>
    <dgm:pt modelId="{AFB2757A-181A-4940-8FF0-F1BFB6E0022B}">
      <dgm:prSet phldrT="[Texto]"/>
      <dgm:spPr/>
      <dgm:t>
        <a:bodyPr/>
        <a:lstStyle/>
        <a:p>
          <a:r>
            <a:rPr lang="es-CL" dirty="0"/>
            <a:t>Asignación de Responsabilidad, Asignación de Estímulo, Desempeño Individual, Desempeño Colectivo y Zona.</a:t>
          </a:r>
        </a:p>
      </dgm:t>
    </dgm:pt>
    <dgm:pt modelId="{B748FF1D-3C49-4107-9DB5-21E1C2CB512B}" type="parTrans" cxnId="{EDD74A2E-BF23-44A1-9132-2C54CDF94494}">
      <dgm:prSet/>
      <dgm:spPr/>
      <dgm:t>
        <a:bodyPr/>
        <a:lstStyle/>
        <a:p>
          <a:endParaRPr lang="es-CL"/>
        </a:p>
      </dgm:t>
    </dgm:pt>
    <dgm:pt modelId="{62B58118-CE1E-4B8F-A784-866720433589}" type="sibTrans" cxnId="{EDD74A2E-BF23-44A1-9132-2C54CDF94494}">
      <dgm:prSet/>
      <dgm:spPr/>
      <dgm:t>
        <a:bodyPr/>
        <a:lstStyle/>
        <a:p>
          <a:endParaRPr lang="es-CL"/>
        </a:p>
      </dgm:t>
    </dgm:pt>
    <dgm:pt modelId="{60C00DE6-6C8F-41A8-877A-CE71A0668C1D}">
      <dgm:prSet phldrT="[Texto]"/>
      <dgm:spPr/>
      <dgm:t>
        <a:bodyPr/>
        <a:lstStyle/>
        <a:p>
          <a:r>
            <a:rPr lang="es-CL" dirty="0"/>
            <a:t>Transitorias</a:t>
          </a:r>
        </a:p>
      </dgm:t>
    </dgm:pt>
    <dgm:pt modelId="{5D354F1E-5CE2-4A52-A079-DAFF6FA0E34B}" type="parTrans" cxnId="{7E068412-FAC8-4E0B-ABEB-C6E82D0D8525}">
      <dgm:prSet/>
      <dgm:spPr/>
      <dgm:t>
        <a:bodyPr/>
        <a:lstStyle/>
        <a:p>
          <a:endParaRPr lang="es-CL"/>
        </a:p>
      </dgm:t>
    </dgm:pt>
    <dgm:pt modelId="{A026355B-35F8-49FD-8494-26CCE3EC1AA4}" type="sibTrans" cxnId="{7E068412-FAC8-4E0B-ABEB-C6E82D0D8525}">
      <dgm:prSet/>
      <dgm:spPr/>
      <dgm:t>
        <a:bodyPr/>
        <a:lstStyle/>
        <a:p>
          <a:endParaRPr lang="es-CL"/>
        </a:p>
      </dgm:t>
    </dgm:pt>
    <dgm:pt modelId="{5FC2C859-4148-4A28-B9F7-5EC1FDA8FDE7}" type="pres">
      <dgm:prSet presAssocID="{C243F2F9-A473-458A-A786-201E2B3E1C0A}" presName="linear" presStyleCnt="0">
        <dgm:presLayoutVars>
          <dgm:animLvl val="lvl"/>
          <dgm:resizeHandles val="exact"/>
        </dgm:presLayoutVars>
      </dgm:prSet>
      <dgm:spPr/>
    </dgm:pt>
    <dgm:pt modelId="{08C96EC8-8956-4C04-BB69-A97BA86033CF}" type="pres">
      <dgm:prSet presAssocID="{9487E13E-100B-46B2-A041-8EDF49A5AD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DFF06D-90C4-4836-94DD-DC5B6B5B78AE}" type="pres">
      <dgm:prSet presAssocID="{9487E13E-100B-46B2-A041-8EDF49A5AD81}" presName="childText" presStyleLbl="revTx" presStyleIdx="0" presStyleCnt="2">
        <dgm:presLayoutVars>
          <dgm:bulletEnabled val="1"/>
        </dgm:presLayoutVars>
      </dgm:prSet>
      <dgm:spPr/>
    </dgm:pt>
    <dgm:pt modelId="{1D72D621-CFDD-4E79-9637-2B88EC74BC26}" type="pres">
      <dgm:prSet presAssocID="{AFB2757A-181A-4940-8FF0-F1BFB6E002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50AB59-2C40-4B95-ADA8-E463D8FE8857}" type="pres">
      <dgm:prSet presAssocID="{AFB2757A-181A-4940-8FF0-F1BFB6E0022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E068412-FAC8-4E0B-ABEB-C6E82D0D8525}" srcId="{AFB2757A-181A-4940-8FF0-F1BFB6E0022B}" destId="{60C00DE6-6C8F-41A8-877A-CE71A0668C1D}" srcOrd="0" destOrd="0" parTransId="{5D354F1E-5CE2-4A52-A079-DAFF6FA0E34B}" sibTransId="{A026355B-35F8-49FD-8494-26CCE3EC1AA4}"/>
    <dgm:cxn modelId="{90AD2515-E57B-46EC-9FC2-7274946E952F}" type="presOf" srcId="{AFB2757A-181A-4940-8FF0-F1BFB6E0022B}" destId="{1D72D621-CFDD-4E79-9637-2B88EC74BC26}" srcOrd="0" destOrd="0" presId="urn:microsoft.com/office/officeart/2005/8/layout/vList2"/>
    <dgm:cxn modelId="{EDD74A2E-BF23-44A1-9132-2C54CDF94494}" srcId="{C243F2F9-A473-458A-A786-201E2B3E1C0A}" destId="{AFB2757A-181A-4940-8FF0-F1BFB6E0022B}" srcOrd="1" destOrd="0" parTransId="{B748FF1D-3C49-4107-9DB5-21E1C2CB512B}" sibTransId="{62B58118-CE1E-4B8F-A784-866720433589}"/>
    <dgm:cxn modelId="{6C383164-3D76-4DA8-8C12-7B29FF88B450}" srcId="{C243F2F9-A473-458A-A786-201E2B3E1C0A}" destId="{9487E13E-100B-46B2-A041-8EDF49A5AD81}" srcOrd="0" destOrd="0" parTransId="{8571C626-121B-430C-8D7E-C9082E11E8BF}" sibTransId="{144A4A73-34CB-4E2D-BB45-50462F121090}"/>
    <dgm:cxn modelId="{F90A6776-874F-4BB3-9AC7-119399285350}" srcId="{9487E13E-100B-46B2-A041-8EDF49A5AD81}" destId="{93794504-9A98-411C-86D0-E346CFE7EEC0}" srcOrd="0" destOrd="0" parTransId="{19057981-AE27-42E5-9BD2-511821E67636}" sibTransId="{1146E1AB-6CF7-434B-A112-4A5D31574347}"/>
    <dgm:cxn modelId="{DFAB97BF-F8CB-4559-80ED-ECBC805F798C}" type="presOf" srcId="{60C00DE6-6C8F-41A8-877A-CE71A0668C1D}" destId="{5A50AB59-2C40-4B95-ADA8-E463D8FE8857}" srcOrd="0" destOrd="0" presId="urn:microsoft.com/office/officeart/2005/8/layout/vList2"/>
    <dgm:cxn modelId="{71E9FEBF-7B85-4477-8FB2-BB4BF2E74C9D}" type="presOf" srcId="{C243F2F9-A473-458A-A786-201E2B3E1C0A}" destId="{5FC2C859-4148-4A28-B9F7-5EC1FDA8FDE7}" srcOrd="0" destOrd="0" presId="urn:microsoft.com/office/officeart/2005/8/layout/vList2"/>
    <dgm:cxn modelId="{070EB5C0-3142-48BB-9961-C8C15E79DE14}" type="presOf" srcId="{9487E13E-100B-46B2-A041-8EDF49A5AD81}" destId="{08C96EC8-8956-4C04-BB69-A97BA86033CF}" srcOrd="0" destOrd="0" presId="urn:microsoft.com/office/officeart/2005/8/layout/vList2"/>
    <dgm:cxn modelId="{1E9E25CC-533C-4EAA-B173-38AEBE96A4F2}" type="presOf" srcId="{93794504-9A98-411C-86D0-E346CFE7EEC0}" destId="{B5DFF06D-90C4-4836-94DD-DC5B6B5B78AE}" srcOrd="0" destOrd="0" presId="urn:microsoft.com/office/officeart/2005/8/layout/vList2"/>
    <dgm:cxn modelId="{D4C7F21D-67F7-439F-91CC-7527D10622C4}" type="presParOf" srcId="{5FC2C859-4148-4A28-B9F7-5EC1FDA8FDE7}" destId="{08C96EC8-8956-4C04-BB69-A97BA86033CF}" srcOrd="0" destOrd="0" presId="urn:microsoft.com/office/officeart/2005/8/layout/vList2"/>
    <dgm:cxn modelId="{3BE3269F-BA19-4204-AD7F-49D2EB4E08B5}" type="presParOf" srcId="{5FC2C859-4148-4A28-B9F7-5EC1FDA8FDE7}" destId="{B5DFF06D-90C4-4836-94DD-DC5B6B5B78AE}" srcOrd="1" destOrd="0" presId="urn:microsoft.com/office/officeart/2005/8/layout/vList2"/>
    <dgm:cxn modelId="{5BFDB54D-F1B2-40BE-BF0B-0D13B6726789}" type="presParOf" srcId="{5FC2C859-4148-4A28-B9F7-5EC1FDA8FDE7}" destId="{1D72D621-CFDD-4E79-9637-2B88EC74BC26}" srcOrd="2" destOrd="0" presId="urn:microsoft.com/office/officeart/2005/8/layout/vList2"/>
    <dgm:cxn modelId="{49E63245-A109-4EE8-9A24-427EB03F432D}" type="presParOf" srcId="{5FC2C859-4148-4A28-B9F7-5EC1FDA8FDE7}" destId="{5A50AB59-2C40-4B95-ADA8-E463D8FE88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ABCE4-2DCB-4052-854E-BBC869C09D7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1D850F73-876C-4447-8FB9-3A1185934F64}">
      <dgm:prSet phldrT="[Texto]"/>
      <dgm:spPr/>
      <dgm:t>
        <a:bodyPr/>
        <a:lstStyle/>
        <a:p>
          <a:pPr algn="just">
            <a:buNone/>
          </a:pPr>
          <a:r>
            <a:rPr lang="es-CL" i="1" dirty="0"/>
            <a:t>“Los médicos-cirujanos, farmacéuticos o químicos-farmacéuticos, bioquímicos y cirujanos dentistas, que desempeñen funciones profesionales en cargos o empleos remunerados a base de sueldo, se denominan "profesionales funcionarios" para los efectos de la presente ley…”.</a:t>
          </a:r>
          <a:endParaRPr lang="es-CL" dirty="0"/>
        </a:p>
      </dgm:t>
    </dgm:pt>
    <dgm:pt modelId="{07156E95-937A-486E-B5FB-DE64D214300B}" type="parTrans" cxnId="{022B31BE-CC70-4DF2-9C7A-0942369F13D9}">
      <dgm:prSet/>
      <dgm:spPr/>
      <dgm:t>
        <a:bodyPr/>
        <a:lstStyle/>
        <a:p>
          <a:endParaRPr lang="es-CL"/>
        </a:p>
      </dgm:t>
    </dgm:pt>
    <dgm:pt modelId="{1E6499D6-7561-4055-AF35-00CCEA4A748E}" type="sibTrans" cxnId="{022B31BE-CC70-4DF2-9C7A-0942369F13D9}">
      <dgm:prSet/>
      <dgm:spPr/>
      <dgm:t>
        <a:bodyPr/>
        <a:lstStyle/>
        <a:p>
          <a:endParaRPr lang="es-CL"/>
        </a:p>
      </dgm:t>
    </dgm:pt>
    <dgm:pt modelId="{020ADB7D-403B-4369-B0B9-4AEA4E8B6034}">
      <dgm:prSet phldrT="[Texto]"/>
      <dgm:spPr/>
      <dgm:t>
        <a:bodyPr/>
        <a:lstStyle/>
        <a:p>
          <a:r>
            <a:rPr lang="es-CL" dirty="0"/>
            <a:t>Art. 1°, DFL N° 1/2001, MINSAL.</a:t>
          </a:r>
        </a:p>
      </dgm:t>
    </dgm:pt>
    <dgm:pt modelId="{1FBC90A2-CF1A-4CF2-B2A5-D687D683E793}" type="parTrans" cxnId="{1D0CAF88-9C92-4160-9C61-F9D86639B7A4}">
      <dgm:prSet/>
      <dgm:spPr/>
      <dgm:t>
        <a:bodyPr/>
        <a:lstStyle/>
        <a:p>
          <a:endParaRPr lang="es-CL"/>
        </a:p>
      </dgm:t>
    </dgm:pt>
    <dgm:pt modelId="{F968B055-FF9B-41D0-AD14-D14F6A72FFB5}" type="sibTrans" cxnId="{1D0CAF88-9C92-4160-9C61-F9D86639B7A4}">
      <dgm:prSet/>
      <dgm:spPr/>
      <dgm:t>
        <a:bodyPr/>
        <a:lstStyle/>
        <a:p>
          <a:endParaRPr lang="es-CL"/>
        </a:p>
      </dgm:t>
    </dgm:pt>
    <dgm:pt modelId="{0C60A245-0F1E-42C4-91FA-5C8FE2724B27}">
      <dgm:prSet phldrT="[Texto]"/>
      <dgm:spPr/>
      <dgm:t>
        <a:bodyPr/>
        <a:lstStyle/>
        <a:p>
          <a:pPr algn="just">
            <a:buNone/>
          </a:pPr>
          <a:r>
            <a:rPr lang="es-CL" i="1" dirty="0"/>
            <a:t>“Los profesionales funcionarios que desempeñen cargos con jornadas de 11, 22, 33 y 44 horas semanales de la ley N°15.076 en los establecimientos de los Servicios de Salud…”.</a:t>
          </a:r>
          <a:endParaRPr lang="es-CL" dirty="0"/>
        </a:p>
      </dgm:t>
    </dgm:pt>
    <dgm:pt modelId="{32695FCE-21BB-4DC4-8C73-9EEF94BF4339}" type="parTrans" cxnId="{C9E3C358-4B90-497B-87D3-53A0E39B2AC0}">
      <dgm:prSet/>
      <dgm:spPr/>
      <dgm:t>
        <a:bodyPr/>
        <a:lstStyle/>
        <a:p>
          <a:endParaRPr lang="es-CL"/>
        </a:p>
      </dgm:t>
    </dgm:pt>
    <dgm:pt modelId="{CFE63CD0-B5C9-47A8-93B5-2D6CAFF45862}" type="sibTrans" cxnId="{C9E3C358-4B90-497B-87D3-53A0E39B2AC0}">
      <dgm:prSet/>
      <dgm:spPr/>
      <dgm:t>
        <a:bodyPr/>
        <a:lstStyle/>
        <a:p>
          <a:endParaRPr lang="es-CL"/>
        </a:p>
      </dgm:t>
    </dgm:pt>
    <dgm:pt modelId="{C220C659-ABD6-4F9C-BD21-89CC20FA5F2A}">
      <dgm:prSet phldrT="[Texto]"/>
      <dgm:spPr/>
      <dgm:t>
        <a:bodyPr/>
        <a:lstStyle/>
        <a:p>
          <a:r>
            <a:rPr lang="es-CL" dirty="0"/>
            <a:t>Art .1°, Ley N° 19.664.</a:t>
          </a:r>
        </a:p>
      </dgm:t>
    </dgm:pt>
    <dgm:pt modelId="{1A0C7D13-FEB2-48E0-B1FF-38A367C51F2D}" type="parTrans" cxnId="{C5566D91-6276-43A3-B616-6CEE36558B3C}">
      <dgm:prSet/>
      <dgm:spPr/>
      <dgm:t>
        <a:bodyPr/>
        <a:lstStyle/>
        <a:p>
          <a:endParaRPr lang="es-CL"/>
        </a:p>
      </dgm:t>
    </dgm:pt>
    <dgm:pt modelId="{721421C7-A060-432D-9203-DBB83B5AD54B}" type="sibTrans" cxnId="{C5566D91-6276-43A3-B616-6CEE36558B3C}">
      <dgm:prSet/>
      <dgm:spPr/>
      <dgm:t>
        <a:bodyPr/>
        <a:lstStyle/>
        <a:p>
          <a:endParaRPr lang="es-CL"/>
        </a:p>
      </dgm:t>
    </dgm:pt>
    <dgm:pt modelId="{8A6B153D-B4F7-4581-92C7-FA1BC10C4556}" type="pres">
      <dgm:prSet presAssocID="{571ABCE4-2DCB-4052-854E-BBC869C09D74}" presName="linear" presStyleCnt="0">
        <dgm:presLayoutVars>
          <dgm:animLvl val="lvl"/>
          <dgm:resizeHandles val="exact"/>
        </dgm:presLayoutVars>
      </dgm:prSet>
      <dgm:spPr/>
    </dgm:pt>
    <dgm:pt modelId="{2836261B-6C73-49EB-A9AF-6A29DC592A43}" type="pres">
      <dgm:prSet presAssocID="{1D850F73-876C-4447-8FB9-3A1185934F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213C07-DD47-481E-9076-B737AD78C5E0}" type="pres">
      <dgm:prSet presAssocID="{1D850F73-876C-4447-8FB9-3A1185934F64}" presName="childText" presStyleLbl="revTx" presStyleIdx="0" presStyleCnt="2">
        <dgm:presLayoutVars>
          <dgm:bulletEnabled val="1"/>
        </dgm:presLayoutVars>
      </dgm:prSet>
      <dgm:spPr/>
    </dgm:pt>
    <dgm:pt modelId="{D21D3A06-D0D8-4ED3-B26A-EAA046B456F9}" type="pres">
      <dgm:prSet presAssocID="{0C60A245-0F1E-42C4-91FA-5C8FE2724B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81A7B1-1B2C-4C22-8B45-D90D1EBFB248}" type="pres">
      <dgm:prSet presAssocID="{0C60A245-0F1E-42C4-91FA-5C8FE2724B2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24C708-C739-49AF-8679-9939A7ABC855}" type="presOf" srcId="{0C60A245-0F1E-42C4-91FA-5C8FE2724B27}" destId="{D21D3A06-D0D8-4ED3-B26A-EAA046B456F9}" srcOrd="0" destOrd="0" presId="urn:microsoft.com/office/officeart/2005/8/layout/vList2"/>
    <dgm:cxn modelId="{79AFB177-3FF5-4F50-B0C7-59C4DD26C386}" type="presOf" srcId="{C220C659-ABD6-4F9C-BD21-89CC20FA5F2A}" destId="{6E81A7B1-1B2C-4C22-8B45-D90D1EBFB248}" srcOrd="0" destOrd="0" presId="urn:microsoft.com/office/officeart/2005/8/layout/vList2"/>
    <dgm:cxn modelId="{C9E3C358-4B90-497B-87D3-53A0E39B2AC0}" srcId="{571ABCE4-2DCB-4052-854E-BBC869C09D74}" destId="{0C60A245-0F1E-42C4-91FA-5C8FE2724B27}" srcOrd="1" destOrd="0" parTransId="{32695FCE-21BB-4DC4-8C73-9EEF94BF4339}" sibTransId="{CFE63CD0-B5C9-47A8-93B5-2D6CAFF45862}"/>
    <dgm:cxn modelId="{64531C7D-B812-4E76-897B-C1CE68F9197D}" type="presOf" srcId="{020ADB7D-403B-4369-B0B9-4AEA4E8B6034}" destId="{B7213C07-DD47-481E-9076-B737AD78C5E0}" srcOrd="0" destOrd="0" presId="urn:microsoft.com/office/officeart/2005/8/layout/vList2"/>
    <dgm:cxn modelId="{D17EEB83-4594-4BA0-878F-650869578E68}" type="presOf" srcId="{571ABCE4-2DCB-4052-854E-BBC869C09D74}" destId="{8A6B153D-B4F7-4581-92C7-FA1BC10C4556}" srcOrd="0" destOrd="0" presId="urn:microsoft.com/office/officeart/2005/8/layout/vList2"/>
    <dgm:cxn modelId="{1D0CAF88-9C92-4160-9C61-F9D86639B7A4}" srcId="{1D850F73-876C-4447-8FB9-3A1185934F64}" destId="{020ADB7D-403B-4369-B0B9-4AEA4E8B6034}" srcOrd="0" destOrd="0" parTransId="{1FBC90A2-CF1A-4CF2-B2A5-D687D683E793}" sibTransId="{F968B055-FF9B-41D0-AD14-D14F6A72FFB5}"/>
    <dgm:cxn modelId="{C5566D91-6276-43A3-B616-6CEE36558B3C}" srcId="{0C60A245-0F1E-42C4-91FA-5C8FE2724B27}" destId="{C220C659-ABD6-4F9C-BD21-89CC20FA5F2A}" srcOrd="0" destOrd="0" parTransId="{1A0C7D13-FEB2-48E0-B1FF-38A367C51F2D}" sibTransId="{721421C7-A060-432D-9203-DBB83B5AD54B}"/>
    <dgm:cxn modelId="{139B979C-2514-4EA7-ACAA-C54227C98183}" type="presOf" srcId="{1D850F73-876C-4447-8FB9-3A1185934F64}" destId="{2836261B-6C73-49EB-A9AF-6A29DC592A43}" srcOrd="0" destOrd="0" presId="urn:microsoft.com/office/officeart/2005/8/layout/vList2"/>
    <dgm:cxn modelId="{022B31BE-CC70-4DF2-9C7A-0942369F13D9}" srcId="{571ABCE4-2DCB-4052-854E-BBC869C09D74}" destId="{1D850F73-876C-4447-8FB9-3A1185934F64}" srcOrd="0" destOrd="0" parTransId="{07156E95-937A-486E-B5FB-DE64D214300B}" sibTransId="{1E6499D6-7561-4055-AF35-00CCEA4A748E}"/>
    <dgm:cxn modelId="{F3196D03-AAC9-4836-8206-D918083C7B1A}" type="presParOf" srcId="{8A6B153D-B4F7-4581-92C7-FA1BC10C4556}" destId="{2836261B-6C73-49EB-A9AF-6A29DC592A43}" srcOrd="0" destOrd="0" presId="urn:microsoft.com/office/officeart/2005/8/layout/vList2"/>
    <dgm:cxn modelId="{2F3F8498-68E7-4E4C-82EB-FDA25523E5C1}" type="presParOf" srcId="{8A6B153D-B4F7-4581-92C7-FA1BC10C4556}" destId="{B7213C07-DD47-481E-9076-B737AD78C5E0}" srcOrd="1" destOrd="0" presId="urn:microsoft.com/office/officeart/2005/8/layout/vList2"/>
    <dgm:cxn modelId="{7F4C78E6-7F3C-442E-9EA6-938FF048ACE4}" type="presParOf" srcId="{8A6B153D-B4F7-4581-92C7-FA1BC10C4556}" destId="{D21D3A06-D0D8-4ED3-B26A-EAA046B456F9}" srcOrd="2" destOrd="0" presId="urn:microsoft.com/office/officeart/2005/8/layout/vList2"/>
    <dgm:cxn modelId="{C946FDAF-8ADE-485C-BED9-3665CF08BC8F}" type="presParOf" srcId="{8A6B153D-B4F7-4581-92C7-FA1BC10C4556}" destId="{6E81A7B1-1B2C-4C22-8B45-D90D1EBFB2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68CDAB-03E0-441D-8299-5282FF88DFD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AC0F3BBA-CCCC-4B86-8EC0-C51B4DB54380}">
      <dgm:prSet phldrT="[Texto]"/>
      <dgm:spPr/>
      <dgm:t>
        <a:bodyPr/>
        <a:lstStyle/>
        <a:p>
          <a:r>
            <a:rPr lang="es-CL" dirty="0"/>
            <a:t>Responsabilidad</a:t>
          </a:r>
          <a:br>
            <a:rPr lang="es-CL" dirty="0"/>
          </a:br>
          <a:r>
            <a:rPr lang="es-CL" dirty="0"/>
            <a:t>Dto. 811</a:t>
          </a:r>
        </a:p>
      </dgm:t>
    </dgm:pt>
    <dgm:pt modelId="{7972A41F-5A33-4E96-9EAA-8BB569EE566C}" type="parTrans" cxnId="{6046EA88-C0E8-455B-9B50-CDDF19C37B98}">
      <dgm:prSet/>
      <dgm:spPr/>
      <dgm:t>
        <a:bodyPr/>
        <a:lstStyle/>
        <a:p>
          <a:endParaRPr lang="es-CL"/>
        </a:p>
      </dgm:t>
    </dgm:pt>
    <dgm:pt modelId="{DB610EA7-FCAF-407C-AD03-D3A13D687EB5}" type="sibTrans" cxnId="{6046EA88-C0E8-455B-9B50-CDDF19C37B98}">
      <dgm:prSet/>
      <dgm:spPr/>
      <dgm:t>
        <a:bodyPr/>
        <a:lstStyle/>
        <a:p>
          <a:endParaRPr lang="es-CL"/>
        </a:p>
      </dgm:t>
    </dgm:pt>
    <dgm:pt modelId="{5329E716-FD2C-4C3E-8AE6-2CD678612AAB}">
      <dgm:prSet phldrT="[Texto]"/>
      <dgm:spPr/>
      <dgm:t>
        <a:bodyPr/>
        <a:lstStyle/>
        <a:p>
          <a:r>
            <a:rPr lang="es-CL" dirty="0"/>
            <a:t>Estímulo</a:t>
          </a:r>
          <a:br>
            <a:rPr lang="es-CL" dirty="0"/>
          </a:br>
          <a:r>
            <a:rPr lang="es-CL" dirty="0"/>
            <a:t>Dto. 847</a:t>
          </a:r>
        </a:p>
      </dgm:t>
    </dgm:pt>
    <dgm:pt modelId="{C9B5A679-4815-4E19-9D0B-FD67A66CB7AD}" type="parTrans" cxnId="{7D270ADA-A03E-40CC-8AB1-05C65633CB6C}">
      <dgm:prSet/>
      <dgm:spPr/>
      <dgm:t>
        <a:bodyPr/>
        <a:lstStyle/>
        <a:p>
          <a:endParaRPr lang="es-CL"/>
        </a:p>
      </dgm:t>
    </dgm:pt>
    <dgm:pt modelId="{46ED7E75-9F49-4D6F-87C0-E9A8E31D8513}" type="sibTrans" cxnId="{7D270ADA-A03E-40CC-8AB1-05C65633CB6C}">
      <dgm:prSet/>
      <dgm:spPr/>
      <dgm:t>
        <a:bodyPr/>
        <a:lstStyle/>
        <a:p>
          <a:endParaRPr lang="es-CL"/>
        </a:p>
      </dgm:t>
    </dgm:pt>
    <dgm:pt modelId="{096C3587-FC3A-42D3-B644-79F76E428342}">
      <dgm:prSet phldrT="[Texto]"/>
      <dgm:spPr/>
      <dgm:t>
        <a:bodyPr/>
        <a:lstStyle/>
        <a:p>
          <a:r>
            <a:rPr lang="es-CL" dirty="0"/>
            <a:t>Desempeño Individual y Colectivo</a:t>
          </a:r>
          <a:br>
            <a:rPr lang="es-CL" dirty="0"/>
          </a:br>
          <a:r>
            <a:rPr lang="es-CL" dirty="0"/>
            <a:t>Dto. 848 y 849</a:t>
          </a:r>
        </a:p>
      </dgm:t>
    </dgm:pt>
    <dgm:pt modelId="{E4314C62-6E19-4837-8BED-25278D485EB1}" type="parTrans" cxnId="{6028B3A6-67A6-4C02-917E-8E0586AC2E1A}">
      <dgm:prSet/>
      <dgm:spPr/>
      <dgm:t>
        <a:bodyPr/>
        <a:lstStyle/>
        <a:p>
          <a:endParaRPr lang="es-CL"/>
        </a:p>
      </dgm:t>
    </dgm:pt>
    <dgm:pt modelId="{70901404-AF72-4D69-99CB-600A0693BAC3}" type="sibTrans" cxnId="{6028B3A6-67A6-4C02-917E-8E0586AC2E1A}">
      <dgm:prSet/>
      <dgm:spPr/>
      <dgm:t>
        <a:bodyPr/>
        <a:lstStyle/>
        <a:p>
          <a:endParaRPr lang="es-CL"/>
        </a:p>
      </dgm:t>
    </dgm:pt>
    <dgm:pt modelId="{B72A8FC9-942A-4A18-911C-35E6AD95961D}">
      <dgm:prSet phldrT="[Texto]" custT="1"/>
      <dgm:spPr/>
      <dgm:t>
        <a:bodyPr/>
        <a:lstStyle/>
        <a:p>
          <a:endParaRPr lang="es-CL" sz="2400" dirty="0"/>
        </a:p>
      </dgm:t>
    </dgm:pt>
    <dgm:pt modelId="{50B4E033-667D-45FC-9C45-4FF25AA3528D}" type="parTrans" cxnId="{C02DD832-DFF2-4C25-BC97-F55BB11D3DE9}">
      <dgm:prSet/>
      <dgm:spPr/>
      <dgm:t>
        <a:bodyPr/>
        <a:lstStyle/>
        <a:p>
          <a:endParaRPr lang="es-CL"/>
        </a:p>
      </dgm:t>
    </dgm:pt>
    <dgm:pt modelId="{D1E82B2F-E1EA-4997-94C0-FE83991D9304}" type="sibTrans" cxnId="{C02DD832-DFF2-4C25-BC97-F55BB11D3DE9}">
      <dgm:prSet/>
      <dgm:spPr/>
      <dgm:t>
        <a:bodyPr/>
        <a:lstStyle/>
        <a:p>
          <a:endParaRPr lang="es-CL"/>
        </a:p>
      </dgm:t>
    </dgm:pt>
    <dgm:pt modelId="{12BEE3FA-B150-4AC1-98B8-77FF74B42020}">
      <dgm:prSet phldrT="[Texto]"/>
      <dgm:spPr/>
      <dgm:t>
        <a:bodyPr/>
        <a:lstStyle/>
        <a:p>
          <a:r>
            <a:rPr lang="es-CL" dirty="0"/>
            <a:t>Zona</a:t>
          </a:r>
          <a:br>
            <a:rPr lang="es-CL" dirty="0"/>
          </a:br>
          <a:r>
            <a:rPr lang="es-CL" dirty="0"/>
            <a:t>DL. 249</a:t>
          </a:r>
        </a:p>
      </dgm:t>
    </dgm:pt>
    <dgm:pt modelId="{D60AD22E-A808-4F9C-A63D-7E5CEB8A40AD}" type="parTrans" cxnId="{A87DC71B-B328-4F26-ACA9-A4D51BE6EEA8}">
      <dgm:prSet/>
      <dgm:spPr/>
      <dgm:t>
        <a:bodyPr/>
        <a:lstStyle/>
        <a:p>
          <a:endParaRPr lang="es-CL"/>
        </a:p>
      </dgm:t>
    </dgm:pt>
    <dgm:pt modelId="{68249666-71B2-4D67-AE80-15D80E50BDE8}" type="sibTrans" cxnId="{A87DC71B-B328-4F26-ACA9-A4D51BE6EEA8}">
      <dgm:prSet/>
      <dgm:spPr/>
      <dgm:t>
        <a:bodyPr/>
        <a:lstStyle/>
        <a:p>
          <a:endParaRPr lang="es-CL"/>
        </a:p>
      </dgm:t>
    </dgm:pt>
    <dgm:pt modelId="{44D644A2-13DE-4CBA-A59A-2E094B0B22EB}" type="pres">
      <dgm:prSet presAssocID="{B168CDAB-03E0-441D-8299-5282FF88DFDA}" presName="rootnode" presStyleCnt="0">
        <dgm:presLayoutVars>
          <dgm:chMax/>
          <dgm:chPref/>
          <dgm:dir/>
          <dgm:animLvl val="lvl"/>
        </dgm:presLayoutVars>
      </dgm:prSet>
      <dgm:spPr/>
    </dgm:pt>
    <dgm:pt modelId="{F879C47F-B4E1-45E0-93A0-CA104FA9DBB8}" type="pres">
      <dgm:prSet presAssocID="{AC0F3BBA-CCCC-4B86-8EC0-C51B4DB54380}" presName="composite" presStyleCnt="0"/>
      <dgm:spPr/>
    </dgm:pt>
    <dgm:pt modelId="{429BB5AC-033E-47B6-8E8E-B2E4A37CD428}" type="pres">
      <dgm:prSet presAssocID="{AC0F3BBA-CCCC-4B86-8EC0-C51B4DB54380}" presName="bentUpArrow1" presStyleLbl="alignImgPlace1" presStyleIdx="0" presStyleCnt="3"/>
      <dgm:spPr/>
    </dgm:pt>
    <dgm:pt modelId="{FDAA91DD-6060-4D43-9D2D-5164111988AB}" type="pres">
      <dgm:prSet presAssocID="{AC0F3BBA-CCCC-4B86-8EC0-C51B4DB5438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622686B-0623-4273-BFAE-82F2317DC3BE}" type="pres">
      <dgm:prSet presAssocID="{AC0F3BBA-CCCC-4B86-8EC0-C51B4DB54380}" presName="ChildText" presStyleLbl="revTx" presStyleIdx="0" presStyleCnt="3" custScaleX="197185" custLinFactNeighborX="57943" custLinFactNeighborY="365">
        <dgm:presLayoutVars>
          <dgm:chMax val="0"/>
          <dgm:chPref val="0"/>
          <dgm:bulletEnabled val="1"/>
        </dgm:presLayoutVars>
      </dgm:prSet>
      <dgm:spPr/>
    </dgm:pt>
    <dgm:pt modelId="{2AA22AB1-3858-4DBB-8534-288F21B19786}" type="pres">
      <dgm:prSet presAssocID="{DB610EA7-FCAF-407C-AD03-D3A13D687EB5}" presName="sibTrans" presStyleCnt="0"/>
      <dgm:spPr/>
    </dgm:pt>
    <dgm:pt modelId="{BCE091D5-5D9E-433A-8225-DAD1FD94CB44}" type="pres">
      <dgm:prSet presAssocID="{5329E716-FD2C-4C3E-8AE6-2CD678612AAB}" presName="composite" presStyleCnt="0"/>
      <dgm:spPr/>
    </dgm:pt>
    <dgm:pt modelId="{E0221DA4-2A5F-477C-B647-2B5118B3E365}" type="pres">
      <dgm:prSet presAssocID="{5329E716-FD2C-4C3E-8AE6-2CD678612AAB}" presName="bentUpArrow1" presStyleLbl="alignImgPlace1" presStyleIdx="1" presStyleCnt="3"/>
      <dgm:spPr/>
    </dgm:pt>
    <dgm:pt modelId="{E859D32E-C489-4105-BC61-073B765C5685}" type="pres">
      <dgm:prSet presAssocID="{5329E716-FD2C-4C3E-8AE6-2CD678612AA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90BA467-7125-4697-8176-913D35399E72}" type="pres">
      <dgm:prSet presAssocID="{5329E716-FD2C-4C3E-8AE6-2CD678612AA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15CB19-9D38-480F-B6DC-4ADAA3BEE0A6}" type="pres">
      <dgm:prSet presAssocID="{46ED7E75-9F49-4D6F-87C0-E9A8E31D8513}" presName="sibTrans" presStyleCnt="0"/>
      <dgm:spPr/>
    </dgm:pt>
    <dgm:pt modelId="{802D56FC-B4FE-49B9-BD12-2D55FE09E482}" type="pres">
      <dgm:prSet presAssocID="{096C3587-FC3A-42D3-B644-79F76E428342}" presName="composite" presStyleCnt="0"/>
      <dgm:spPr/>
    </dgm:pt>
    <dgm:pt modelId="{7CC0B6B4-848D-4676-91D5-0C02D47152B0}" type="pres">
      <dgm:prSet presAssocID="{096C3587-FC3A-42D3-B644-79F76E428342}" presName="bentUpArrow1" presStyleLbl="alignImgPlace1" presStyleIdx="2" presStyleCnt="3"/>
      <dgm:spPr/>
    </dgm:pt>
    <dgm:pt modelId="{28C5D0B7-A338-4C50-9807-2040697FB07F}" type="pres">
      <dgm:prSet presAssocID="{096C3587-FC3A-42D3-B644-79F76E42834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225599E-9B6F-4252-876D-312ECDFDC1B0}" type="pres">
      <dgm:prSet presAssocID="{096C3587-FC3A-42D3-B644-79F76E42834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61B015F-8853-41D4-8BBD-7F20EC2A1CC9}" type="pres">
      <dgm:prSet presAssocID="{70901404-AF72-4D69-99CB-600A0693BAC3}" presName="sibTrans" presStyleCnt="0"/>
      <dgm:spPr/>
    </dgm:pt>
    <dgm:pt modelId="{934CBBE4-FE98-4721-BCD4-5A0C1A9148B9}" type="pres">
      <dgm:prSet presAssocID="{12BEE3FA-B150-4AC1-98B8-77FF74B42020}" presName="composite" presStyleCnt="0"/>
      <dgm:spPr/>
    </dgm:pt>
    <dgm:pt modelId="{C7FA65DE-FA2D-4D78-933C-AF3221A3806A}" type="pres">
      <dgm:prSet presAssocID="{12BEE3FA-B150-4AC1-98B8-77FF74B4202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F1D7301-6264-4E4C-9DF8-1B43552BEDE5}" type="presOf" srcId="{12BEE3FA-B150-4AC1-98B8-77FF74B42020}" destId="{C7FA65DE-FA2D-4D78-933C-AF3221A3806A}" srcOrd="0" destOrd="0" presId="urn:microsoft.com/office/officeart/2005/8/layout/StepDownProcess"/>
    <dgm:cxn modelId="{A87DC71B-B328-4F26-ACA9-A4D51BE6EEA8}" srcId="{B168CDAB-03E0-441D-8299-5282FF88DFDA}" destId="{12BEE3FA-B150-4AC1-98B8-77FF74B42020}" srcOrd="3" destOrd="0" parTransId="{D60AD22E-A808-4F9C-A63D-7E5CEB8A40AD}" sibTransId="{68249666-71B2-4D67-AE80-15D80E50BDE8}"/>
    <dgm:cxn modelId="{C02DD832-DFF2-4C25-BC97-F55BB11D3DE9}" srcId="{096C3587-FC3A-42D3-B644-79F76E428342}" destId="{B72A8FC9-942A-4A18-911C-35E6AD95961D}" srcOrd="0" destOrd="0" parTransId="{50B4E033-667D-45FC-9C45-4FF25AA3528D}" sibTransId="{D1E82B2F-E1EA-4997-94C0-FE83991D9304}"/>
    <dgm:cxn modelId="{45E04D3A-725B-4D8D-BADB-C0BE561F555E}" type="presOf" srcId="{5329E716-FD2C-4C3E-8AE6-2CD678612AAB}" destId="{E859D32E-C489-4105-BC61-073B765C5685}" srcOrd="0" destOrd="0" presId="urn:microsoft.com/office/officeart/2005/8/layout/StepDownProcess"/>
    <dgm:cxn modelId="{4C95B77F-AE46-455C-9F6E-6B1981248B28}" type="presOf" srcId="{B72A8FC9-942A-4A18-911C-35E6AD95961D}" destId="{8225599E-9B6F-4252-876D-312ECDFDC1B0}" srcOrd="0" destOrd="0" presId="urn:microsoft.com/office/officeart/2005/8/layout/StepDownProcess"/>
    <dgm:cxn modelId="{6046EA88-C0E8-455B-9B50-CDDF19C37B98}" srcId="{B168CDAB-03E0-441D-8299-5282FF88DFDA}" destId="{AC0F3BBA-CCCC-4B86-8EC0-C51B4DB54380}" srcOrd="0" destOrd="0" parTransId="{7972A41F-5A33-4E96-9EAA-8BB569EE566C}" sibTransId="{DB610EA7-FCAF-407C-AD03-D3A13D687EB5}"/>
    <dgm:cxn modelId="{3D8CD48E-4748-40BC-A2D6-A065C0BBE795}" type="presOf" srcId="{096C3587-FC3A-42D3-B644-79F76E428342}" destId="{28C5D0B7-A338-4C50-9807-2040697FB07F}" srcOrd="0" destOrd="0" presId="urn:microsoft.com/office/officeart/2005/8/layout/StepDownProcess"/>
    <dgm:cxn modelId="{1834DA99-218A-48E4-AF0E-8663168E17D2}" type="presOf" srcId="{B168CDAB-03E0-441D-8299-5282FF88DFDA}" destId="{44D644A2-13DE-4CBA-A59A-2E094B0B22EB}" srcOrd="0" destOrd="0" presId="urn:microsoft.com/office/officeart/2005/8/layout/StepDownProcess"/>
    <dgm:cxn modelId="{6028B3A6-67A6-4C02-917E-8E0586AC2E1A}" srcId="{B168CDAB-03E0-441D-8299-5282FF88DFDA}" destId="{096C3587-FC3A-42D3-B644-79F76E428342}" srcOrd="2" destOrd="0" parTransId="{E4314C62-6E19-4837-8BED-25278D485EB1}" sibTransId="{70901404-AF72-4D69-99CB-600A0693BAC3}"/>
    <dgm:cxn modelId="{7D270ADA-A03E-40CC-8AB1-05C65633CB6C}" srcId="{B168CDAB-03E0-441D-8299-5282FF88DFDA}" destId="{5329E716-FD2C-4C3E-8AE6-2CD678612AAB}" srcOrd="1" destOrd="0" parTransId="{C9B5A679-4815-4E19-9D0B-FD67A66CB7AD}" sibTransId="{46ED7E75-9F49-4D6F-87C0-E9A8E31D8513}"/>
    <dgm:cxn modelId="{9F7B68F9-26FB-4041-8BC0-A8C914E4C028}" type="presOf" srcId="{AC0F3BBA-CCCC-4B86-8EC0-C51B4DB54380}" destId="{FDAA91DD-6060-4D43-9D2D-5164111988AB}" srcOrd="0" destOrd="0" presId="urn:microsoft.com/office/officeart/2005/8/layout/StepDownProcess"/>
    <dgm:cxn modelId="{8C687A04-701D-4944-990A-05B65BBD8DFC}" type="presParOf" srcId="{44D644A2-13DE-4CBA-A59A-2E094B0B22EB}" destId="{F879C47F-B4E1-45E0-93A0-CA104FA9DBB8}" srcOrd="0" destOrd="0" presId="urn:microsoft.com/office/officeart/2005/8/layout/StepDownProcess"/>
    <dgm:cxn modelId="{EF5A9386-582C-4F82-80F5-9DE9EFF881D7}" type="presParOf" srcId="{F879C47F-B4E1-45E0-93A0-CA104FA9DBB8}" destId="{429BB5AC-033E-47B6-8E8E-B2E4A37CD428}" srcOrd="0" destOrd="0" presId="urn:microsoft.com/office/officeart/2005/8/layout/StepDownProcess"/>
    <dgm:cxn modelId="{53EA0A25-2C76-4770-9662-D7D489914C6D}" type="presParOf" srcId="{F879C47F-B4E1-45E0-93A0-CA104FA9DBB8}" destId="{FDAA91DD-6060-4D43-9D2D-5164111988AB}" srcOrd="1" destOrd="0" presId="urn:microsoft.com/office/officeart/2005/8/layout/StepDownProcess"/>
    <dgm:cxn modelId="{578BE1BC-8328-4521-AA63-93689BF0F9FA}" type="presParOf" srcId="{F879C47F-B4E1-45E0-93A0-CA104FA9DBB8}" destId="{6622686B-0623-4273-BFAE-82F2317DC3BE}" srcOrd="2" destOrd="0" presId="urn:microsoft.com/office/officeart/2005/8/layout/StepDownProcess"/>
    <dgm:cxn modelId="{A473578D-D7E0-4141-9935-5C2F992890DA}" type="presParOf" srcId="{44D644A2-13DE-4CBA-A59A-2E094B0B22EB}" destId="{2AA22AB1-3858-4DBB-8534-288F21B19786}" srcOrd="1" destOrd="0" presId="urn:microsoft.com/office/officeart/2005/8/layout/StepDownProcess"/>
    <dgm:cxn modelId="{2AECBC4E-CE5C-4151-99D3-A8DABFEDC1CE}" type="presParOf" srcId="{44D644A2-13DE-4CBA-A59A-2E094B0B22EB}" destId="{BCE091D5-5D9E-433A-8225-DAD1FD94CB44}" srcOrd="2" destOrd="0" presId="urn:microsoft.com/office/officeart/2005/8/layout/StepDownProcess"/>
    <dgm:cxn modelId="{49962062-ED72-4860-8337-EFB322EB3D63}" type="presParOf" srcId="{BCE091D5-5D9E-433A-8225-DAD1FD94CB44}" destId="{E0221DA4-2A5F-477C-B647-2B5118B3E365}" srcOrd="0" destOrd="0" presId="urn:microsoft.com/office/officeart/2005/8/layout/StepDownProcess"/>
    <dgm:cxn modelId="{415F04E7-10CC-477F-920F-6FB989866262}" type="presParOf" srcId="{BCE091D5-5D9E-433A-8225-DAD1FD94CB44}" destId="{E859D32E-C489-4105-BC61-073B765C5685}" srcOrd="1" destOrd="0" presId="urn:microsoft.com/office/officeart/2005/8/layout/StepDownProcess"/>
    <dgm:cxn modelId="{67F41305-5F22-43FA-8015-4B3B5D1CA37E}" type="presParOf" srcId="{BCE091D5-5D9E-433A-8225-DAD1FD94CB44}" destId="{C90BA467-7125-4697-8176-913D35399E72}" srcOrd="2" destOrd="0" presId="urn:microsoft.com/office/officeart/2005/8/layout/StepDownProcess"/>
    <dgm:cxn modelId="{661F4B43-F44F-4426-95A0-F5DD61F9B735}" type="presParOf" srcId="{44D644A2-13DE-4CBA-A59A-2E094B0B22EB}" destId="{FF15CB19-9D38-480F-B6DC-4ADAA3BEE0A6}" srcOrd="3" destOrd="0" presId="urn:microsoft.com/office/officeart/2005/8/layout/StepDownProcess"/>
    <dgm:cxn modelId="{B228908C-A0E6-4443-81E3-122A473AE78A}" type="presParOf" srcId="{44D644A2-13DE-4CBA-A59A-2E094B0B22EB}" destId="{802D56FC-B4FE-49B9-BD12-2D55FE09E482}" srcOrd="4" destOrd="0" presId="urn:microsoft.com/office/officeart/2005/8/layout/StepDownProcess"/>
    <dgm:cxn modelId="{A07E78CB-CF02-4850-A34E-B0DBCC7756B8}" type="presParOf" srcId="{802D56FC-B4FE-49B9-BD12-2D55FE09E482}" destId="{7CC0B6B4-848D-4676-91D5-0C02D47152B0}" srcOrd="0" destOrd="0" presId="urn:microsoft.com/office/officeart/2005/8/layout/StepDownProcess"/>
    <dgm:cxn modelId="{0DFD0C69-87B5-42AF-8FEF-AD84B0B03445}" type="presParOf" srcId="{802D56FC-B4FE-49B9-BD12-2D55FE09E482}" destId="{28C5D0B7-A338-4C50-9807-2040697FB07F}" srcOrd="1" destOrd="0" presId="urn:microsoft.com/office/officeart/2005/8/layout/StepDownProcess"/>
    <dgm:cxn modelId="{BC346621-35A5-4F46-9710-05DA83B65C1A}" type="presParOf" srcId="{802D56FC-B4FE-49B9-BD12-2D55FE09E482}" destId="{8225599E-9B6F-4252-876D-312ECDFDC1B0}" srcOrd="2" destOrd="0" presId="urn:microsoft.com/office/officeart/2005/8/layout/StepDownProcess"/>
    <dgm:cxn modelId="{80202372-9A7B-45C5-AF94-0F24D85FD172}" type="presParOf" srcId="{44D644A2-13DE-4CBA-A59A-2E094B0B22EB}" destId="{A61B015F-8853-41D4-8BBD-7F20EC2A1CC9}" srcOrd="5" destOrd="0" presId="urn:microsoft.com/office/officeart/2005/8/layout/StepDownProcess"/>
    <dgm:cxn modelId="{C7D3A349-160F-4F5B-B471-E4149E0DC019}" type="presParOf" srcId="{44D644A2-13DE-4CBA-A59A-2E094B0B22EB}" destId="{934CBBE4-FE98-4721-BCD4-5A0C1A9148B9}" srcOrd="6" destOrd="0" presId="urn:microsoft.com/office/officeart/2005/8/layout/StepDownProcess"/>
    <dgm:cxn modelId="{555350FE-259C-486A-B6EA-83DEA638A32E}" type="presParOf" srcId="{934CBBE4-FE98-4721-BCD4-5A0C1A9148B9}" destId="{C7FA65DE-FA2D-4D78-933C-AF3221A380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2C1CCE-E11C-495D-B1A0-2416358FA59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253D953-81CE-41D3-ACA9-F44B893B3779}">
      <dgm:prSet phldrT="[Texto]" phldr="1"/>
      <dgm:spPr/>
      <dgm:t>
        <a:bodyPr/>
        <a:lstStyle/>
        <a:p>
          <a:endParaRPr lang="es-CL"/>
        </a:p>
      </dgm:t>
    </dgm:pt>
    <dgm:pt modelId="{812EF702-D02F-44DB-9547-36D312A6F263}" type="parTrans" cxnId="{0CDCE76A-7C4E-4966-9E75-1BCEFC0D59E2}">
      <dgm:prSet/>
      <dgm:spPr/>
      <dgm:t>
        <a:bodyPr/>
        <a:lstStyle/>
        <a:p>
          <a:endParaRPr lang="es-CL"/>
        </a:p>
      </dgm:t>
    </dgm:pt>
    <dgm:pt modelId="{7EFF882F-426D-4C65-A1D9-8AB5792F40E5}" type="sibTrans" cxnId="{0CDCE76A-7C4E-4966-9E75-1BCEFC0D59E2}">
      <dgm:prSet/>
      <dgm:spPr/>
      <dgm:t>
        <a:bodyPr/>
        <a:lstStyle/>
        <a:p>
          <a:endParaRPr lang="es-CL"/>
        </a:p>
      </dgm:t>
    </dgm:pt>
    <dgm:pt modelId="{9C86FF29-955A-49F3-BE7A-0DEF03EAD723}">
      <dgm:prSet phldrT="[Texto]" phldr="1"/>
      <dgm:spPr/>
      <dgm:t>
        <a:bodyPr/>
        <a:lstStyle/>
        <a:p>
          <a:endParaRPr lang="es-CL"/>
        </a:p>
      </dgm:t>
    </dgm:pt>
    <dgm:pt modelId="{5B135B62-ED00-4110-95D7-E1028CEE7545}" type="parTrans" cxnId="{B71ADDFD-A8D8-4012-A991-9FEA511A7D29}">
      <dgm:prSet/>
      <dgm:spPr/>
      <dgm:t>
        <a:bodyPr/>
        <a:lstStyle/>
        <a:p>
          <a:endParaRPr lang="es-CL"/>
        </a:p>
      </dgm:t>
    </dgm:pt>
    <dgm:pt modelId="{98B7DDAC-2139-40B1-9F63-B47C6734247F}" type="sibTrans" cxnId="{B71ADDFD-A8D8-4012-A991-9FEA511A7D29}">
      <dgm:prSet/>
      <dgm:spPr/>
      <dgm:t>
        <a:bodyPr/>
        <a:lstStyle/>
        <a:p>
          <a:endParaRPr lang="es-CL"/>
        </a:p>
      </dgm:t>
    </dgm:pt>
    <dgm:pt modelId="{3D2908A4-16AF-47E6-A3A7-02892FCE6030}">
      <dgm:prSet phldrT="[Texto]" phldr="1"/>
      <dgm:spPr/>
      <dgm:t>
        <a:bodyPr/>
        <a:lstStyle/>
        <a:p>
          <a:endParaRPr lang="es-CL" dirty="0"/>
        </a:p>
      </dgm:t>
    </dgm:pt>
    <dgm:pt modelId="{E72F0DE1-F858-470E-84D9-31D8D40C1C33}" type="sibTrans" cxnId="{DAD8BB4A-D567-4924-B084-C00DC32D8C0B}">
      <dgm:prSet/>
      <dgm:spPr/>
      <dgm:t>
        <a:bodyPr/>
        <a:lstStyle/>
        <a:p>
          <a:endParaRPr lang="es-CL"/>
        </a:p>
      </dgm:t>
    </dgm:pt>
    <dgm:pt modelId="{9F1DA187-41D7-4610-A0D1-77F7392D3F63}" type="parTrans" cxnId="{DAD8BB4A-D567-4924-B084-C00DC32D8C0B}">
      <dgm:prSet/>
      <dgm:spPr/>
      <dgm:t>
        <a:bodyPr/>
        <a:lstStyle/>
        <a:p>
          <a:endParaRPr lang="es-CL"/>
        </a:p>
      </dgm:t>
    </dgm:pt>
    <dgm:pt modelId="{B3EB610F-C96B-4D06-8AA5-1FBB5160F76E}" type="pres">
      <dgm:prSet presAssocID="{8C2C1CCE-E11C-495D-B1A0-2416358FA59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7BBEBA1-2731-4B4C-BD0B-B5046B71F2D9}" type="pres">
      <dgm:prSet presAssocID="{8C2C1CCE-E11C-495D-B1A0-2416358FA593}" presName="cycle" presStyleCnt="0"/>
      <dgm:spPr/>
    </dgm:pt>
    <dgm:pt modelId="{15D95F38-4A6A-4A6C-A8F6-392D2BBF8904}" type="pres">
      <dgm:prSet presAssocID="{8C2C1CCE-E11C-495D-B1A0-2416358FA593}" presName="centerShape" presStyleCnt="0"/>
      <dgm:spPr/>
    </dgm:pt>
    <dgm:pt modelId="{15CC0B38-2CAA-44F6-B3D8-E68EED0E91FC}" type="pres">
      <dgm:prSet presAssocID="{8C2C1CCE-E11C-495D-B1A0-2416358FA593}" presName="connSite" presStyleLbl="node1" presStyleIdx="0" presStyleCnt="4"/>
      <dgm:spPr/>
    </dgm:pt>
    <dgm:pt modelId="{EEEE0605-C136-4F62-BA1A-355673C06B0C}" type="pres">
      <dgm:prSet presAssocID="{8C2C1CCE-E11C-495D-B1A0-2416358FA59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53E1FE-0CA3-478C-AE98-539D80C4EF9E}" type="pres">
      <dgm:prSet presAssocID="{9F1DA187-41D7-4610-A0D1-77F7392D3F63}" presName="Name25" presStyleLbl="parChTrans1D1" presStyleIdx="0" presStyleCnt="3"/>
      <dgm:spPr/>
    </dgm:pt>
    <dgm:pt modelId="{028843E1-8F0B-48E9-B0EF-B7AEADAA3EF7}" type="pres">
      <dgm:prSet presAssocID="{3D2908A4-16AF-47E6-A3A7-02892FCE6030}" presName="node" presStyleCnt="0"/>
      <dgm:spPr/>
    </dgm:pt>
    <dgm:pt modelId="{685C279F-7C8F-4B2C-BA1A-6F07E1F097BF}" type="pres">
      <dgm:prSet presAssocID="{3D2908A4-16AF-47E6-A3A7-02892FCE603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9AD13391-C516-4785-9515-77917BAB8A93}" type="pres">
      <dgm:prSet presAssocID="{3D2908A4-16AF-47E6-A3A7-02892FCE6030}" presName="childNode" presStyleLbl="revTx" presStyleIdx="0" presStyleCnt="0">
        <dgm:presLayoutVars>
          <dgm:bulletEnabled val="1"/>
        </dgm:presLayoutVars>
      </dgm:prSet>
      <dgm:spPr/>
    </dgm:pt>
    <dgm:pt modelId="{DAE86B33-CD60-41A3-9AE3-74C5FC00C360}" type="pres">
      <dgm:prSet presAssocID="{812EF702-D02F-44DB-9547-36D312A6F263}" presName="Name25" presStyleLbl="parChTrans1D1" presStyleIdx="1" presStyleCnt="3"/>
      <dgm:spPr/>
    </dgm:pt>
    <dgm:pt modelId="{A4BE9FE8-FC3D-4B15-9659-5A738C868308}" type="pres">
      <dgm:prSet presAssocID="{F253D953-81CE-41D3-ACA9-F44B893B3779}" presName="node" presStyleCnt="0"/>
      <dgm:spPr/>
    </dgm:pt>
    <dgm:pt modelId="{691E5FBF-4C9E-46C8-996E-93856AA7AE8D}" type="pres">
      <dgm:prSet presAssocID="{F253D953-81CE-41D3-ACA9-F44B893B377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C427EF0-FE20-4085-9FAF-4C4DC0BFB03C}" type="pres">
      <dgm:prSet presAssocID="{F253D953-81CE-41D3-ACA9-F44B893B3779}" presName="childNode" presStyleLbl="revTx" presStyleIdx="0" presStyleCnt="0">
        <dgm:presLayoutVars>
          <dgm:bulletEnabled val="1"/>
        </dgm:presLayoutVars>
      </dgm:prSet>
      <dgm:spPr/>
    </dgm:pt>
    <dgm:pt modelId="{EC3E9140-BD37-4452-A986-1B85613D8840}" type="pres">
      <dgm:prSet presAssocID="{5B135B62-ED00-4110-95D7-E1028CEE7545}" presName="Name25" presStyleLbl="parChTrans1D1" presStyleIdx="2" presStyleCnt="3"/>
      <dgm:spPr/>
    </dgm:pt>
    <dgm:pt modelId="{6A2FA01F-D8BF-43F8-B808-0CB3309352AD}" type="pres">
      <dgm:prSet presAssocID="{9C86FF29-955A-49F3-BE7A-0DEF03EAD723}" presName="node" presStyleCnt="0"/>
      <dgm:spPr/>
    </dgm:pt>
    <dgm:pt modelId="{E42AE15A-7CD6-4FA3-8D23-1295BC5BA2A2}" type="pres">
      <dgm:prSet presAssocID="{9C86FF29-955A-49F3-BE7A-0DEF03EAD72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ABF0C0C-F549-4540-9C1B-7DB1C98C524D}" type="pres">
      <dgm:prSet presAssocID="{9C86FF29-955A-49F3-BE7A-0DEF03EAD72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21F0D19-7E7A-445D-8BF4-A08FAFA87BC1}" type="presOf" srcId="{812EF702-D02F-44DB-9547-36D312A6F263}" destId="{DAE86B33-CD60-41A3-9AE3-74C5FC00C360}" srcOrd="0" destOrd="0" presId="urn:microsoft.com/office/officeart/2005/8/layout/radial2"/>
    <dgm:cxn modelId="{28E3E419-D8BF-4025-97A7-3F91A35E8762}" type="presOf" srcId="{8C2C1CCE-E11C-495D-B1A0-2416358FA593}" destId="{B3EB610F-C96B-4D06-8AA5-1FBB5160F76E}" srcOrd="0" destOrd="0" presId="urn:microsoft.com/office/officeart/2005/8/layout/radial2"/>
    <dgm:cxn modelId="{EBF52A6A-BD36-4F02-96AA-620F42318A75}" type="presOf" srcId="{9F1DA187-41D7-4610-A0D1-77F7392D3F63}" destId="{ED53E1FE-0CA3-478C-AE98-539D80C4EF9E}" srcOrd="0" destOrd="0" presId="urn:microsoft.com/office/officeart/2005/8/layout/radial2"/>
    <dgm:cxn modelId="{DAD8BB4A-D567-4924-B084-C00DC32D8C0B}" srcId="{8C2C1CCE-E11C-495D-B1A0-2416358FA593}" destId="{3D2908A4-16AF-47E6-A3A7-02892FCE6030}" srcOrd="0" destOrd="0" parTransId="{9F1DA187-41D7-4610-A0D1-77F7392D3F63}" sibTransId="{E72F0DE1-F858-470E-84D9-31D8D40C1C33}"/>
    <dgm:cxn modelId="{0CDCE76A-7C4E-4966-9E75-1BCEFC0D59E2}" srcId="{8C2C1CCE-E11C-495D-B1A0-2416358FA593}" destId="{F253D953-81CE-41D3-ACA9-F44B893B3779}" srcOrd="1" destOrd="0" parTransId="{812EF702-D02F-44DB-9547-36D312A6F263}" sibTransId="{7EFF882F-426D-4C65-A1D9-8AB5792F40E5}"/>
    <dgm:cxn modelId="{725D8C8B-A3D9-468C-BB40-455A5824F0F3}" type="presOf" srcId="{5B135B62-ED00-4110-95D7-E1028CEE7545}" destId="{EC3E9140-BD37-4452-A986-1B85613D8840}" srcOrd="0" destOrd="0" presId="urn:microsoft.com/office/officeart/2005/8/layout/radial2"/>
    <dgm:cxn modelId="{EBD6D9F3-B4D1-448C-B555-B482F1B23071}" type="presOf" srcId="{9C86FF29-955A-49F3-BE7A-0DEF03EAD723}" destId="{E42AE15A-7CD6-4FA3-8D23-1295BC5BA2A2}" srcOrd="0" destOrd="0" presId="urn:microsoft.com/office/officeart/2005/8/layout/radial2"/>
    <dgm:cxn modelId="{743223F7-19C7-437A-A118-547F237383C1}" type="presOf" srcId="{3D2908A4-16AF-47E6-A3A7-02892FCE6030}" destId="{685C279F-7C8F-4B2C-BA1A-6F07E1F097BF}" srcOrd="0" destOrd="0" presId="urn:microsoft.com/office/officeart/2005/8/layout/radial2"/>
    <dgm:cxn modelId="{B71ADDFD-A8D8-4012-A991-9FEA511A7D29}" srcId="{8C2C1CCE-E11C-495D-B1A0-2416358FA593}" destId="{9C86FF29-955A-49F3-BE7A-0DEF03EAD723}" srcOrd="2" destOrd="0" parTransId="{5B135B62-ED00-4110-95D7-E1028CEE7545}" sibTransId="{98B7DDAC-2139-40B1-9F63-B47C6734247F}"/>
    <dgm:cxn modelId="{DF7DE5FD-BC96-4A1E-BC2C-864C0C0A8528}" type="presOf" srcId="{F253D953-81CE-41D3-ACA9-F44B893B3779}" destId="{691E5FBF-4C9E-46C8-996E-93856AA7AE8D}" srcOrd="0" destOrd="0" presId="urn:microsoft.com/office/officeart/2005/8/layout/radial2"/>
    <dgm:cxn modelId="{3C1507D9-B7C6-4083-AB02-3A0198A7783E}" type="presParOf" srcId="{B3EB610F-C96B-4D06-8AA5-1FBB5160F76E}" destId="{87BBEBA1-2731-4B4C-BD0B-B5046B71F2D9}" srcOrd="0" destOrd="0" presId="urn:microsoft.com/office/officeart/2005/8/layout/radial2"/>
    <dgm:cxn modelId="{B1C37D59-D1B0-421D-964C-4B4DB7F5BE0F}" type="presParOf" srcId="{87BBEBA1-2731-4B4C-BD0B-B5046B71F2D9}" destId="{15D95F38-4A6A-4A6C-A8F6-392D2BBF8904}" srcOrd="0" destOrd="0" presId="urn:microsoft.com/office/officeart/2005/8/layout/radial2"/>
    <dgm:cxn modelId="{44A0DDD4-E3F1-4B95-A732-D9555127DC9D}" type="presParOf" srcId="{15D95F38-4A6A-4A6C-A8F6-392D2BBF8904}" destId="{15CC0B38-2CAA-44F6-B3D8-E68EED0E91FC}" srcOrd="0" destOrd="0" presId="urn:microsoft.com/office/officeart/2005/8/layout/radial2"/>
    <dgm:cxn modelId="{7A3BAB4D-239F-4F9D-9864-E9ABC156A068}" type="presParOf" srcId="{15D95F38-4A6A-4A6C-A8F6-392D2BBF8904}" destId="{EEEE0605-C136-4F62-BA1A-355673C06B0C}" srcOrd="1" destOrd="0" presId="urn:microsoft.com/office/officeart/2005/8/layout/radial2"/>
    <dgm:cxn modelId="{5AB679EB-B429-45B8-BD29-C169AD2EEC1C}" type="presParOf" srcId="{87BBEBA1-2731-4B4C-BD0B-B5046B71F2D9}" destId="{ED53E1FE-0CA3-478C-AE98-539D80C4EF9E}" srcOrd="1" destOrd="0" presId="urn:microsoft.com/office/officeart/2005/8/layout/radial2"/>
    <dgm:cxn modelId="{7FBDBB4F-9FF0-4D00-B663-B8F6856F2498}" type="presParOf" srcId="{87BBEBA1-2731-4B4C-BD0B-B5046B71F2D9}" destId="{028843E1-8F0B-48E9-B0EF-B7AEADAA3EF7}" srcOrd="2" destOrd="0" presId="urn:microsoft.com/office/officeart/2005/8/layout/radial2"/>
    <dgm:cxn modelId="{B3549C75-B5B7-432A-9F52-8D90D8118F6E}" type="presParOf" srcId="{028843E1-8F0B-48E9-B0EF-B7AEADAA3EF7}" destId="{685C279F-7C8F-4B2C-BA1A-6F07E1F097BF}" srcOrd="0" destOrd="0" presId="urn:microsoft.com/office/officeart/2005/8/layout/radial2"/>
    <dgm:cxn modelId="{83B0A781-C319-44C3-83D8-30905B1CD0EA}" type="presParOf" srcId="{028843E1-8F0B-48E9-B0EF-B7AEADAA3EF7}" destId="{9AD13391-C516-4785-9515-77917BAB8A93}" srcOrd="1" destOrd="0" presId="urn:microsoft.com/office/officeart/2005/8/layout/radial2"/>
    <dgm:cxn modelId="{F01A91F6-C442-4E54-BAF3-018AA3048C9F}" type="presParOf" srcId="{87BBEBA1-2731-4B4C-BD0B-B5046B71F2D9}" destId="{DAE86B33-CD60-41A3-9AE3-74C5FC00C360}" srcOrd="3" destOrd="0" presId="urn:microsoft.com/office/officeart/2005/8/layout/radial2"/>
    <dgm:cxn modelId="{BF61370F-1514-4780-B893-CBD3311F0117}" type="presParOf" srcId="{87BBEBA1-2731-4B4C-BD0B-B5046B71F2D9}" destId="{A4BE9FE8-FC3D-4B15-9659-5A738C868308}" srcOrd="4" destOrd="0" presId="urn:microsoft.com/office/officeart/2005/8/layout/radial2"/>
    <dgm:cxn modelId="{484BAC0A-3063-4393-877E-1552B47FD4CA}" type="presParOf" srcId="{A4BE9FE8-FC3D-4B15-9659-5A738C868308}" destId="{691E5FBF-4C9E-46C8-996E-93856AA7AE8D}" srcOrd="0" destOrd="0" presId="urn:microsoft.com/office/officeart/2005/8/layout/radial2"/>
    <dgm:cxn modelId="{E77C834E-41DE-43B8-A5C5-70159807ECE1}" type="presParOf" srcId="{A4BE9FE8-FC3D-4B15-9659-5A738C868308}" destId="{7C427EF0-FE20-4085-9FAF-4C4DC0BFB03C}" srcOrd="1" destOrd="0" presId="urn:microsoft.com/office/officeart/2005/8/layout/radial2"/>
    <dgm:cxn modelId="{635F2559-63CF-4359-8BBA-7A7F900E3426}" type="presParOf" srcId="{87BBEBA1-2731-4B4C-BD0B-B5046B71F2D9}" destId="{EC3E9140-BD37-4452-A986-1B85613D8840}" srcOrd="5" destOrd="0" presId="urn:microsoft.com/office/officeart/2005/8/layout/radial2"/>
    <dgm:cxn modelId="{1B35BF66-2876-4F26-AE2E-76DB98369E92}" type="presParOf" srcId="{87BBEBA1-2731-4B4C-BD0B-B5046B71F2D9}" destId="{6A2FA01F-D8BF-43F8-B808-0CB3309352AD}" srcOrd="6" destOrd="0" presId="urn:microsoft.com/office/officeart/2005/8/layout/radial2"/>
    <dgm:cxn modelId="{EE084CA3-1813-4710-B3A6-53626309242F}" type="presParOf" srcId="{6A2FA01F-D8BF-43F8-B808-0CB3309352AD}" destId="{E42AE15A-7CD6-4FA3-8D23-1295BC5BA2A2}" srcOrd="0" destOrd="0" presId="urn:microsoft.com/office/officeart/2005/8/layout/radial2"/>
    <dgm:cxn modelId="{660D15D5-5F29-4725-803D-9C289FDC0133}" type="presParOf" srcId="{6A2FA01F-D8BF-43F8-B808-0CB3309352AD}" destId="{FABF0C0C-F549-4540-9C1B-7DB1C98C52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3D22DC-B1F0-4C47-A93B-D41285C3E81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5125C989-DE72-40DB-AC3B-D1F86602CA91}">
      <dgm:prSet phldrT="[Texto]"/>
      <dgm:spPr/>
      <dgm:t>
        <a:bodyPr/>
        <a:lstStyle/>
        <a:p>
          <a:r>
            <a:rPr lang="es-CL" dirty="0"/>
            <a:t>Concurso Ingreso a la Planta</a:t>
          </a:r>
        </a:p>
      </dgm:t>
    </dgm:pt>
    <dgm:pt modelId="{3FCF98CB-E608-467E-8321-2211083D107D}" type="parTrans" cxnId="{E4D73331-F974-4C02-B65B-F3B16B8E8C7C}">
      <dgm:prSet/>
      <dgm:spPr/>
      <dgm:t>
        <a:bodyPr/>
        <a:lstStyle/>
        <a:p>
          <a:endParaRPr lang="es-CL"/>
        </a:p>
      </dgm:t>
    </dgm:pt>
    <dgm:pt modelId="{FCD5BBB6-A166-48C8-B694-4B57CC73C98D}" type="sibTrans" cxnId="{E4D73331-F974-4C02-B65B-F3B16B8E8C7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s-CL"/>
        </a:p>
      </dgm:t>
    </dgm:pt>
    <dgm:pt modelId="{560F9057-7E2B-4E26-9151-3863FCB302A8}">
      <dgm:prSet phldrT="[Texto]"/>
      <dgm:spPr/>
      <dgm:t>
        <a:bodyPr/>
        <a:lstStyle/>
        <a:p>
          <a:r>
            <a:rPr lang="es-CL" dirty="0"/>
            <a:t>Facultad de Contratar</a:t>
          </a:r>
        </a:p>
      </dgm:t>
    </dgm:pt>
    <dgm:pt modelId="{C546811C-0C14-4CA0-B405-AF92D40EA9D4}" type="parTrans" cxnId="{F2D92066-0466-41C9-BB79-CC78AECA1366}">
      <dgm:prSet/>
      <dgm:spPr/>
      <dgm:t>
        <a:bodyPr/>
        <a:lstStyle/>
        <a:p>
          <a:endParaRPr lang="es-CL"/>
        </a:p>
      </dgm:t>
    </dgm:pt>
    <dgm:pt modelId="{464DD503-23E7-4292-8746-E239D5FA9F60}" type="sibTrans" cxnId="{F2D92066-0466-41C9-BB79-CC78AECA136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CL"/>
        </a:p>
      </dgm:t>
    </dgm:pt>
    <dgm:pt modelId="{B9509216-3786-4AB6-89F6-78481DE4E720}" type="pres">
      <dgm:prSet presAssocID="{363D22DC-B1F0-4C47-A93B-D41285C3E812}" presName="Name0" presStyleCnt="0">
        <dgm:presLayoutVars>
          <dgm:chMax val="7"/>
          <dgm:chPref val="7"/>
          <dgm:dir/>
        </dgm:presLayoutVars>
      </dgm:prSet>
      <dgm:spPr/>
    </dgm:pt>
    <dgm:pt modelId="{11694394-6FFA-4028-97A5-1B52DA621E49}" type="pres">
      <dgm:prSet presAssocID="{363D22DC-B1F0-4C47-A93B-D41285C3E812}" presName="dot1" presStyleLbl="alignNode1" presStyleIdx="0" presStyleCnt="10"/>
      <dgm:spPr/>
    </dgm:pt>
    <dgm:pt modelId="{07F9836F-02D4-434B-A6F7-7BEA0489ABCD}" type="pres">
      <dgm:prSet presAssocID="{363D22DC-B1F0-4C47-A93B-D41285C3E812}" presName="dot2" presStyleLbl="alignNode1" presStyleIdx="1" presStyleCnt="10"/>
      <dgm:spPr/>
    </dgm:pt>
    <dgm:pt modelId="{32A73868-2792-4ABC-97A6-B80BF039C220}" type="pres">
      <dgm:prSet presAssocID="{363D22DC-B1F0-4C47-A93B-D41285C3E812}" presName="dot3" presStyleLbl="alignNode1" presStyleIdx="2" presStyleCnt="10"/>
      <dgm:spPr/>
    </dgm:pt>
    <dgm:pt modelId="{B3708EA5-5DAB-45CD-B779-68A80FAC66F2}" type="pres">
      <dgm:prSet presAssocID="{363D22DC-B1F0-4C47-A93B-D41285C3E812}" presName="dotArrow1" presStyleLbl="alignNode1" presStyleIdx="3" presStyleCnt="10"/>
      <dgm:spPr/>
    </dgm:pt>
    <dgm:pt modelId="{F75D1A61-4B87-41DC-BB09-4ADD00CA391D}" type="pres">
      <dgm:prSet presAssocID="{363D22DC-B1F0-4C47-A93B-D41285C3E812}" presName="dotArrow2" presStyleLbl="alignNode1" presStyleIdx="4" presStyleCnt="10"/>
      <dgm:spPr/>
    </dgm:pt>
    <dgm:pt modelId="{255649F5-AD6A-4F2D-8636-7CD2E52FD83F}" type="pres">
      <dgm:prSet presAssocID="{363D22DC-B1F0-4C47-A93B-D41285C3E812}" presName="dotArrow3" presStyleLbl="alignNode1" presStyleIdx="5" presStyleCnt="10"/>
      <dgm:spPr/>
    </dgm:pt>
    <dgm:pt modelId="{00A86D43-C280-41F6-A336-5B4250392A0A}" type="pres">
      <dgm:prSet presAssocID="{363D22DC-B1F0-4C47-A93B-D41285C3E812}" presName="dotArrow4" presStyleLbl="alignNode1" presStyleIdx="6" presStyleCnt="10"/>
      <dgm:spPr/>
    </dgm:pt>
    <dgm:pt modelId="{1F0669D4-B021-4EC4-BAE1-4D2C96CD4D7E}" type="pres">
      <dgm:prSet presAssocID="{363D22DC-B1F0-4C47-A93B-D41285C3E812}" presName="dotArrow5" presStyleLbl="alignNode1" presStyleIdx="7" presStyleCnt="10"/>
      <dgm:spPr/>
    </dgm:pt>
    <dgm:pt modelId="{680B9558-5571-45BE-B55E-34C142D116FE}" type="pres">
      <dgm:prSet presAssocID="{363D22DC-B1F0-4C47-A93B-D41285C3E812}" presName="dotArrow6" presStyleLbl="alignNode1" presStyleIdx="8" presStyleCnt="10"/>
      <dgm:spPr/>
    </dgm:pt>
    <dgm:pt modelId="{6402708C-AAE0-480A-8181-08061DA83378}" type="pres">
      <dgm:prSet presAssocID="{363D22DC-B1F0-4C47-A93B-D41285C3E812}" presName="dotArrow7" presStyleLbl="alignNode1" presStyleIdx="9" presStyleCnt="10"/>
      <dgm:spPr/>
    </dgm:pt>
    <dgm:pt modelId="{4911DBCC-8C0E-4DF7-9064-F346635EA237}" type="pres">
      <dgm:prSet presAssocID="{5125C989-DE72-40DB-AC3B-D1F86602CA91}" presName="parTx1" presStyleLbl="node1" presStyleIdx="0" presStyleCnt="2"/>
      <dgm:spPr/>
    </dgm:pt>
    <dgm:pt modelId="{F0206F98-3182-4E19-8700-265C67B6D3B9}" type="pres">
      <dgm:prSet presAssocID="{FCD5BBB6-A166-48C8-B694-4B57CC73C98D}" presName="picture1" presStyleCnt="0"/>
      <dgm:spPr/>
    </dgm:pt>
    <dgm:pt modelId="{8A069711-5F71-4994-9234-EB437C4998EF}" type="pres">
      <dgm:prSet presAssocID="{FCD5BBB6-A166-48C8-B694-4B57CC73C98D}" presName="imageRepeatNode" presStyleLbl="fgImgPlace1" presStyleIdx="0" presStyleCnt="2"/>
      <dgm:spPr/>
    </dgm:pt>
    <dgm:pt modelId="{EE8BE623-7F7A-43E9-AB86-4A2B6555523F}" type="pres">
      <dgm:prSet presAssocID="{560F9057-7E2B-4E26-9151-3863FCB302A8}" presName="parTx2" presStyleLbl="node1" presStyleIdx="1" presStyleCnt="2"/>
      <dgm:spPr/>
    </dgm:pt>
    <dgm:pt modelId="{4A5FDCDF-69DC-429A-9D71-0889B711C131}" type="pres">
      <dgm:prSet presAssocID="{464DD503-23E7-4292-8746-E239D5FA9F60}" presName="picture2" presStyleCnt="0"/>
      <dgm:spPr/>
    </dgm:pt>
    <dgm:pt modelId="{3ED35493-B3C9-48EC-9D7A-1F277CA24CFD}" type="pres">
      <dgm:prSet presAssocID="{464DD503-23E7-4292-8746-E239D5FA9F60}" presName="imageRepeatNode" presStyleLbl="fgImgPlace1" presStyleIdx="1" presStyleCnt="2"/>
      <dgm:spPr/>
    </dgm:pt>
  </dgm:ptLst>
  <dgm:cxnLst>
    <dgm:cxn modelId="{90A5C213-33E1-40D5-9157-F6FEEE0C5E17}" type="presOf" srcId="{363D22DC-B1F0-4C47-A93B-D41285C3E812}" destId="{B9509216-3786-4AB6-89F6-78481DE4E720}" srcOrd="0" destOrd="0" presId="urn:microsoft.com/office/officeart/2008/layout/AscendingPictureAccentProcess"/>
    <dgm:cxn modelId="{E4D73331-F974-4C02-B65B-F3B16B8E8C7C}" srcId="{363D22DC-B1F0-4C47-A93B-D41285C3E812}" destId="{5125C989-DE72-40DB-AC3B-D1F86602CA91}" srcOrd="0" destOrd="0" parTransId="{3FCF98CB-E608-467E-8321-2211083D107D}" sibTransId="{FCD5BBB6-A166-48C8-B694-4B57CC73C98D}"/>
    <dgm:cxn modelId="{F2D92066-0466-41C9-BB79-CC78AECA1366}" srcId="{363D22DC-B1F0-4C47-A93B-D41285C3E812}" destId="{560F9057-7E2B-4E26-9151-3863FCB302A8}" srcOrd="1" destOrd="0" parTransId="{C546811C-0C14-4CA0-B405-AF92D40EA9D4}" sibTransId="{464DD503-23E7-4292-8746-E239D5FA9F60}"/>
    <dgm:cxn modelId="{90E4A947-C5CF-49CF-9091-154E15A49DBC}" type="presOf" srcId="{FCD5BBB6-A166-48C8-B694-4B57CC73C98D}" destId="{8A069711-5F71-4994-9234-EB437C4998EF}" srcOrd="0" destOrd="0" presId="urn:microsoft.com/office/officeart/2008/layout/AscendingPictureAccentProcess"/>
    <dgm:cxn modelId="{16D05A7A-2C5D-44B2-9C69-0392151B6F55}" type="presOf" srcId="{5125C989-DE72-40DB-AC3B-D1F86602CA91}" destId="{4911DBCC-8C0E-4DF7-9064-F346635EA237}" srcOrd="0" destOrd="0" presId="urn:microsoft.com/office/officeart/2008/layout/AscendingPictureAccentProcess"/>
    <dgm:cxn modelId="{29087B5A-D166-4F27-8D9B-4D48DF064B4F}" type="presOf" srcId="{464DD503-23E7-4292-8746-E239D5FA9F60}" destId="{3ED35493-B3C9-48EC-9D7A-1F277CA24CFD}" srcOrd="0" destOrd="0" presId="urn:microsoft.com/office/officeart/2008/layout/AscendingPictureAccentProcess"/>
    <dgm:cxn modelId="{3740CFE2-C9EF-4BD5-99BB-3AD9257D4748}" type="presOf" srcId="{560F9057-7E2B-4E26-9151-3863FCB302A8}" destId="{EE8BE623-7F7A-43E9-AB86-4A2B6555523F}" srcOrd="0" destOrd="0" presId="urn:microsoft.com/office/officeart/2008/layout/AscendingPictureAccentProcess"/>
    <dgm:cxn modelId="{802D2C38-2A7B-40E2-BAA2-430DDA8C7017}" type="presParOf" srcId="{B9509216-3786-4AB6-89F6-78481DE4E720}" destId="{11694394-6FFA-4028-97A5-1B52DA621E49}" srcOrd="0" destOrd="0" presId="urn:microsoft.com/office/officeart/2008/layout/AscendingPictureAccentProcess"/>
    <dgm:cxn modelId="{B2A6CE5B-C1C3-4C2A-BBB3-BC493C4A1114}" type="presParOf" srcId="{B9509216-3786-4AB6-89F6-78481DE4E720}" destId="{07F9836F-02D4-434B-A6F7-7BEA0489ABCD}" srcOrd="1" destOrd="0" presId="urn:microsoft.com/office/officeart/2008/layout/AscendingPictureAccentProcess"/>
    <dgm:cxn modelId="{DC78BEEA-4590-43CB-8274-D80EC6E507F4}" type="presParOf" srcId="{B9509216-3786-4AB6-89F6-78481DE4E720}" destId="{32A73868-2792-4ABC-97A6-B80BF039C220}" srcOrd="2" destOrd="0" presId="urn:microsoft.com/office/officeart/2008/layout/AscendingPictureAccentProcess"/>
    <dgm:cxn modelId="{FA52F8CE-B5AE-4138-9E6F-3E99408E91C7}" type="presParOf" srcId="{B9509216-3786-4AB6-89F6-78481DE4E720}" destId="{B3708EA5-5DAB-45CD-B779-68A80FAC66F2}" srcOrd="3" destOrd="0" presId="urn:microsoft.com/office/officeart/2008/layout/AscendingPictureAccentProcess"/>
    <dgm:cxn modelId="{6E7EFA72-C72A-44C4-9645-87B7A0E7B3F6}" type="presParOf" srcId="{B9509216-3786-4AB6-89F6-78481DE4E720}" destId="{F75D1A61-4B87-41DC-BB09-4ADD00CA391D}" srcOrd="4" destOrd="0" presId="urn:microsoft.com/office/officeart/2008/layout/AscendingPictureAccentProcess"/>
    <dgm:cxn modelId="{D9F0541A-560E-4FAF-84EC-576B7E464714}" type="presParOf" srcId="{B9509216-3786-4AB6-89F6-78481DE4E720}" destId="{255649F5-AD6A-4F2D-8636-7CD2E52FD83F}" srcOrd="5" destOrd="0" presId="urn:microsoft.com/office/officeart/2008/layout/AscendingPictureAccentProcess"/>
    <dgm:cxn modelId="{4EE3B10E-01D0-4DAE-A631-4EAB19B81722}" type="presParOf" srcId="{B9509216-3786-4AB6-89F6-78481DE4E720}" destId="{00A86D43-C280-41F6-A336-5B4250392A0A}" srcOrd="6" destOrd="0" presId="urn:microsoft.com/office/officeart/2008/layout/AscendingPictureAccentProcess"/>
    <dgm:cxn modelId="{DB942313-25B3-484B-9827-F71231C9D056}" type="presParOf" srcId="{B9509216-3786-4AB6-89F6-78481DE4E720}" destId="{1F0669D4-B021-4EC4-BAE1-4D2C96CD4D7E}" srcOrd="7" destOrd="0" presId="urn:microsoft.com/office/officeart/2008/layout/AscendingPictureAccentProcess"/>
    <dgm:cxn modelId="{0A6D83AB-8B82-4618-8B7A-4C0358BA9239}" type="presParOf" srcId="{B9509216-3786-4AB6-89F6-78481DE4E720}" destId="{680B9558-5571-45BE-B55E-34C142D116FE}" srcOrd="8" destOrd="0" presId="urn:microsoft.com/office/officeart/2008/layout/AscendingPictureAccentProcess"/>
    <dgm:cxn modelId="{C49A2F79-EB4A-438B-A8C1-3DE63DD9551A}" type="presParOf" srcId="{B9509216-3786-4AB6-89F6-78481DE4E720}" destId="{6402708C-AAE0-480A-8181-08061DA83378}" srcOrd="9" destOrd="0" presId="urn:microsoft.com/office/officeart/2008/layout/AscendingPictureAccentProcess"/>
    <dgm:cxn modelId="{5E5277ED-FCB1-4AF8-A5A2-F0B80ED52598}" type="presParOf" srcId="{B9509216-3786-4AB6-89F6-78481DE4E720}" destId="{4911DBCC-8C0E-4DF7-9064-F346635EA237}" srcOrd="10" destOrd="0" presId="urn:microsoft.com/office/officeart/2008/layout/AscendingPictureAccentProcess"/>
    <dgm:cxn modelId="{8BC9FA5A-A1FA-4751-8752-64CCDDF84124}" type="presParOf" srcId="{B9509216-3786-4AB6-89F6-78481DE4E720}" destId="{F0206F98-3182-4E19-8700-265C67B6D3B9}" srcOrd="11" destOrd="0" presId="urn:microsoft.com/office/officeart/2008/layout/AscendingPictureAccentProcess"/>
    <dgm:cxn modelId="{29F67E85-740C-4D5F-A9CF-C0B313E0A9DD}" type="presParOf" srcId="{F0206F98-3182-4E19-8700-265C67B6D3B9}" destId="{8A069711-5F71-4994-9234-EB437C4998EF}" srcOrd="0" destOrd="0" presId="urn:microsoft.com/office/officeart/2008/layout/AscendingPictureAccentProcess"/>
    <dgm:cxn modelId="{4D8CC7BA-88EB-4794-99F8-8C1245F76A77}" type="presParOf" srcId="{B9509216-3786-4AB6-89F6-78481DE4E720}" destId="{EE8BE623-7F7A-43E9-AB86-4A2B6555523F}" srcOrd="12" destOrd="0" presId="urn:microsoft.com/office/officeart/2008/layout/AscendingPictureAccentProcess"/>
    <dgm:cxn modelId="{05DDF349-C86A-44A9-80F4-18E8474D5B09}" type="presParOf" srcId="{B9509216-3786-4AB6-89F6-78481DE4E720}" destId="{4A5FDCDF-69DC-429A-9D71-0889B711C131}" srcOrd="13" destOrd="0" presId="urn:microsoft.com/office/officeart/2008/layout/AscendingPictureAccentProcess"/>
    <dgm:cxn modelId="{3574ACF9-B497-4357-AE3B-73B481E59BDF}" type="presParOf" srcId="{4A5FDCDF-69DC-429A-9D71-0889B711C131}" destId="{3ED35493-B3C9-48EC-9D7A-1F277CA24CF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06B6453-B8D1-41E8-A338-1B2D4F3BDCA7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5EE55BF-A7A4-4B33-BD6E-2B2C7AFA7A74}">
      <dgm:prSet phldrT="[Texto]"/>
      <dgm:spPr/>
      <dgm:t>
        <a:bodyPr/>
        <a:lstStyle/>
        <a:p>
          <a:r>
            <a:rPr lang="es-CL" dirty="0"/>
            <a:t>Horas Vacantes</a:t>
          </a:r>
        </a:p>
      </dgm:t>
    </dgm:pt>
    <dgm:pt modelId="{0B97A7A5-F1BC-4E1A-8A84-20E3E955FFC8}" type="parTrans" cxnId="{843E6C70-2A21-494B-AE91-63648F246555}">
      <dgm:prSet/>
      <dgm:spPr/>
      <dgm:t>
        <a:bodyPr/>
        <a:lstStyle/>
        <a:p>
          <a:endParaRPr lang="es-CL"/>
        </a:p>
      </dgm:t>
    </dgm:pt>
    <dgm:pt modelId="{2DDA9BE4-D4ED-49BA-9A0D-6AD2640F5A13}" type="sibTrans" cxnId="{843E6C70-2A21-494B-AE91-63648F246555}">
      <dgm:prSet/>
      <dgm:spPr/>
      <dgm:t>
        <a:bodyPr/>
        <a:lstStyle/>
        <a:p>
          <a:endParaRPr lang="es-CL"/>
        </a:p>
      </dgm:t>
    </dgm:pt>
    <dgm:pt modelId="{531E7425-0526-4313-87BA-4D3110B0BF15}">
      <dgm:prSet phldrT="[Texto]"/>
      <dgm:spPr/>
      <dgm:t>
        <a:bodyPr/>
        <a:lstStyle/>
        <a:p>
          <a:r>
            <a:rPr lang="es-CL" dirty="0"/>
            <a:t>Concurso Público</a:t>
          </a:r>
        </a:p>
      </dgm:t>
    </dgm:pt>
    <dgm:pt modelId="{7EF396A7-3DD3-4FCD-AA73-C9AC75C83149}" type="parTrans" cxnId="{49185949-1BFB-458A-B559-6A6E033BA464}">
      <dgm:prSet/>
      <dgm:spPr/>
      <dgm:t>
        <a:bodyPr/>
        <a:lstStyle/>
        <a:p>
          <a:endParaRPr lang="es-CL"/>
        </a:p>
      </dgm:t>
    </dgm:pt>
    <dgm:pt modelId="{599AD6A4-65CA-47C9-BB94-617B6A2C95B5}" type="sibTrans" cxnId="{49185949-1BFB-458A-B559-6A6E033BA464}">
      <dgm:prSet/>
      <dgm:spPr/>
      <dgm:t>
        <a:bodyPr/>
        <a:lstStyle/>
        <a:p>
          <a:endParaRPr lang="es-CL"/>
        </a:p>
      </dgm:t>
    </dgm:pt>
    <dgm:pt modelId="{2B78DFCB-1F02-4443-9ECC-06002CF81081}">
      <dgm:prSet phldrT="[Texto]"/>
      <dgm:spPr/>
      <dgm:t>
        <a:bodyPr/>
        <a:lstStyle/>
        <a:p>
          <a:r>
            <a:rPr lang="es-CL" dirty="0"/>
            <a:t>Selección</a:t>
          </a:r>
        </a:p>
      </dgm:t>
    </dgm:pt>
    <dgm:pt modelId="{91F2B3D6-56FD-448D-A076-EEDF7F41FBD0}" type="parTrans" cxnId="{6972EB89-62C2-4531-9DC8-8C228ED8AEDB}">
      <dgm:prSet/>
      <dgm:spPr/>
      <dgm:t>
        <a:bodyPr/>
        <a:lstStyle/>
        <a:p>
          <a:endParaRPr lang="es-CL"/>
        </a:p>
      </dgm:t>
    </dgm:pt>
    <dgm:pt modelId="{28290369-84AB-4431-A6BC-2B1EAD3F64FB}" type="sibTrans" cxnId="{6972EB89-62C2-4531-9DC8-8C228ED8AEDB}">
      <dgm:prSet/>
      <dgm:spPr/>
      <dgm:t>
        <a:bodyPr/>
        <a:lstStyle/>
        <a:p>
          <a:endParaRPr lang="es-CL"/>
        </a:p>
      </dgm:t>
    </dgm:pt>
    <dgm:pt modelId="{3E74CD51-A0D3-45DA-B857-3FAE5D4CA81B}">
      <dgm:prSet phldrT="[Texto]"/>
      <dgm:spPr/>
      <dgm:t>
        <a:bodyPr/>
        <a:lstStyle/>
        <a:p>
          <a:r>
            <a:rPr lang="es-CL" dirty="0"/>
            <a:t>Designación</a:t>
          </a:r>
        </a:p>
      </dgm:t>
    </dgm:pt>
    <dgm:pt modelId="{5260D36C-45F8-45AC-9477-D62AB91A3699}" type="parTrans" cxnId="{4D4AA76C-F03B-4CCA-A58A-F0355CE1D9E7}">
      <dgm:prSet/>
      <dgm:spPr/>
      <dgm:t>
        <a:bodyPr/>
        <a:lstStyle/>
        <a:p>
          <a:endParaRPr lang="es-CL"/>
        </a:p>
      </dgm:t>
    </dgm:pt>
    <dgm:pt modelId="{5B5D586B-A075-4F35-96B9-611B5B5ECDDD}" type="sibTrans" cxnId="{4D4AA76C-F03B-4CCA-A58A-F0355CE1D9E7}">
      <dgm:prSet/>
      <dgm:spPr/>
      <dgm:t>
        <a:bodyPr/>
        <a:lstStyle/>
        <a:p>
          <a:endParaRPr lang="es-CL"/>
        </a:p>
      </dgm:t>
    </dgm:pt>
    <dgm:pt modelId="{208EB55C-81B8-4ADE-9112-A87E88CF06C3}">
      <dgm:prSet phldrT="[Texto]"/>
      <dgm:spPr/>
      <dgm:t>
        <a:bodyPr/>
        <a:lstStyle/>
        <a:p>
          <a:r>
            <a:rPr lang="es-CL" dirty="0"/>
            <a:t>Desempeño</a:t>
          </a:r>
        </a:p>
      </dgm:t>
    </dgm:pt>
    <dgm:pt modelId="{F89103F4-5DC6-47A2-843F-EB9E27883A49}" type="parTrans" cxnId="{B873D3D5-F5E5-4017-BBF8-A8B4BC1858E0}">
      <dgm:prSet/>
      <dgm:spPr/>
      <dgm:t>
        <a:bodyPr/>
        <a:lstStyle/>
        <a:p>
          <a:endParaRPr lang="es-CL"/>
        </a:p>
      </dgm:t>
    </dgm:pt>
    <dgm:pt modelId="{387B509E-D259-4493-9C45-9963BDE19141}" type="sibTrans" cxnId="{B873D3D5-F5E5-4017-BBF8-A8B4BC1858E0}">
      <dgm:prSet/>
      <dgm:spPr/>
      <dgm:t>
        <a:bodyPr/>
        <a:lstStyle/>
        <a:p>
          <a:endParaRPr lang="es-CL"/>
        </a:p>
      </dgm:t>
    </dgm:pt>
    <dgm:pt modelId="{9DC50F26-85DE-4962-B9D7-2033ACA563E9}" type="pres">
      <dgm:prSet presAssocID="{606B6453-B8D1-41E8-A338-1B2D4F3BDCA7}" presName="Name0" presStyleCnt="0">
        <dgm:presLayoutVars>
          <dgm:dir/>
          <dgm:resizeHandles val="exact"/>
        </dgm:presLayoutVars>
      </dgm:prSet>
      <dgm:spPr/>
    </dgm:pt>
    <dgm:pt modelId="{3B999032-B6D8-4F13-A371-22B32946CA97}" type="pres">
      <dgm:prSet presAssocID="{606B6453-B8D1-41E8-A338-1B2D4F3BDCA7}" presName="cycle" presStyleCnt="0"/>
      <dgm:spPr/>
    </dgm:pt>
    <dgm:pt modelId="{5D1DA739-74D2-4536-99D3-D9B2F881CBE1}" type="pres">
      <dgm:prSet presAssocID="{E5EE55BF-A7A4-4B33-BD6E-2B2C7AFA7A74}" presName="nodeFirstNode" presStyleLbl="node1" presStyleIdx="0" presStyleCnt="5">
        <dgm:presLayoutVars>
          <dgm:bulletEnabled val="1"/>
        </dgm:presLayoutVars>
      </dgm:prSet>
      <dgm:spPr/>
    </dgm:pt>
    <dgm:pt modelId="{CCC2688D-C91F-4153-B039-0D8E3AC179C7}" type="pres">
      <dgm:prSet presAssocID="{2DDA9BE4-D4ED-49BA-9A0D-6AD2640F5A13}" presName="sibTransFirstNode" presStyleLbl="bgShp" presStyleIdx="0" presStyleCnt="1"/>
      <dgm:spPr/>
    </dgm:pt>
    <dgm:pt modelId="{5BC50D63-E4AF-47F6-8D3F-87B692E3018D}" type="pres">
      <dgm:prSet presAssocID="{531E7425-0526-4313-87BA-4D3110B0BF15}" presName="nodeFollowingNodes" presStyleLbl="node1" presStyleIdx="1" presStyleCnt="5">
        <dgm:presLayoutVars>
          <dgm:bulletEnabled val="1"/>
        </dgm:presLayoutVars>
      </dgm:prSet>
      <dgm:spPr/>
    </dgm:pt>
    <dgm:pt modelId="{1EC367A3-6BA3-42CB-B0EE-239DE5005E84}" type="pres">
      <dgm:prSet presAssocID="{2B78DFCB-1F02-4443-9ECC-06002CF81081}" presName="nodeFollowingNodes" presStyleLbl="node1" presStyleIdx="2" presStyleCnt="5">
        <dgm:presLayoutVars>
          <dgm:bulletEnabled val="1"/>
        </dgm:presLayoutVars>
      </dgm:prSet>
      <dgm:spPr/>
    </dgm:pt>
    <dgm:pt modelId="{38591273-1420-450D-9B0B-EA3CF4C012AE}" type="pres">
      <dgm:prSet presAssocID="{3E74CD51-A0D3-45DA-B857-3FAE5D4CA81B}" presName="nodeFollowingNodes" presStyleLbl="node1" presStyleIdx="3" presStyleCnt="5">
        <dgm:presLayoutVars>
          <dgm:bulletEnabled val="1"/>
        </dgm:presLayoutVars>
      </dgm:prSet>
      <dgm:spPr/>
    </dgm:pt>
    <dgm:pt modelId="{8FD9DE30-A69C-4619-AA56-E386F63DA5F8}" type="pres">
      <dgm:prSet presAssocID="{208EB55C-81B8-4ADE-9112-A87E88CF06C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B40AA20-D3A5-48D8-9F22-7D1253D25517}" type="presOf" srcId="{E5EE55BF-A7A4-4B33-BD6E-2B2C7AFA7A74}" destId="{5D1DA739-74D2-4536-99D3-D9B2F881CBE1}" srcOrd="0" destOrd="0" presId="urn:microsoft.com/office/officeart/2005/8/layout/cycle3"/>
    <dgm:cxn modelId="{43C80637-21E1-4F4F-B2B4-942938A59252}" type="presOf" srcId="{208EB55C-81B8-4ADE-9112-A87E88CF06C3}" destId="{8FD9DE30-A69C-4619-AA56-E386F63DA5F8}" srcOrd="0" destOrd="0" presId="urn:microsoft.com/office/officeart/2005/8/layout/cycle3"/>
    <dgm:cxn modelId="{49185949-1BFB-458A-B559-6A6E033BA464}" srcId="{606B6453-B8D1-41E8-A338-1B2D4F3BDCA7}" destId="{531E7425-0526-4313-87BA-4D3110B0BF15}" srcOrd="1" destOrd="0" parTransId="{7EF396A7-3DD3-4FCD-AA73-C9AC75C83149}" sibTransId="{599AD6A4-65CA-47C9-BB94-617B6A2C95B5}"/>
    <dgm:cxn modelId="{4D4AA76C-F03B-4CCA-A58A-F0355CE1D9E7}" srcId="{606B6453-B8D1-41E8-A338-1B2D4F3BDCA7}" destId="{3E74CD51-A0D3-45DA-B857-3FAE5D4CA81B}" srcOrd="3" destOrd="0" parTransId="{5260D36C-45F8-45AC-9477-D62AB91A3699}" sibTransId="{5B5D586B-A075-4F35-96B9-611B5B5ECDDD}"/>
    <dgm:cxn modelId="{843E6C70-2A21-494B-AE91-63648F246555}" srcId="{606B6453-B8D1-41E8-A338-1B2D4F3BDCA7}" destId="{E5EE55BF-A7A4-4B33-BD6E-2B2C7AFA7A74}" srcOrd="0" destOrd="0" parTransId="{0B97A7A5-F1BC-4E1A-8A84-20E3E955FFC8}" sibTransId="{2DDA9BE4-D4ED-49BA-9A0D-6AD2640F5A13}"/>
    <dgm:cxn modelId="{1A63AD70-C347-4E16-95CB-58C10A43424A}" type="presOf" srcId="{2DDA9BE4-D4ED-49BA-9A0D-6AD2640F5A13}" destId="{CCC2688D-C91F-4153-B039-0D8E3AC179C7}" srcOrd="0" destOrd="0" presId="urn:microsoft.com/office/officeart/2005/8/layout/cycle3"/>
    <dgm:cxn modelId="{E0D3B25A-A3E9-43A3-9091-6D03884FF041}" type="presOf" srcId="{531E7425-0526-4313-87BA-4D3110B0BF15}" destId="{5BC50D63-E4AF-47F6-8D3F-87B692E3018D}" srcOrd="0" destOrd="0" presId="urn:microsoft.com/office/officeart/2005/8/layout/cycle3"/>
    <dgm:cxn modelId="{906C4A7C-81FE-4EEE-AA50-FA61D7C7F9CA}" type="presOf" srcId="{3E74CD51-A0D3-45DA-B857-3FAE5D4CA81B}" destId="{38591273-1420-450D-9B0B-EA3CF4C012AE}" srcOrd="0" destOrd="0" presId="urn:microsoft.com/office/officeart/2005/8/layout/cycle3"/>
    <dgm:cxn modelId="{6972EB89-62C2-4531-9DC8-8C228ED8AEDB}" srcId="{606B6453-B8D1-41E8-A338-1B2D4F3BDCA7}" destId="{2B78DFCB-1F02-4443-9ECC-06002CF81081}" srcOrd="2" destOrd="0" parTransId="{91F2B3D6-56FD-448D-A076-EEDF7F41FBD0}" sibTransId="{28290369-84AB-4431-A6BC-2B1EAD3F64FB}"/>
    <dgm:cxn modelId="{61463B8D-AC10-4CFD-9A47-4E99AF4A37FC}" type="presOf" srcId="{606B6453-B8D1-41E8-A338-1B2D4F3BDCA7}" destId="{9DC50F26-85DE-4962-B9D7-2033ACA563E9}" srcOrd="0" destOrd="0" presId="urn:microsoft.com/office/officeart/2005/8/layout/cycle3"/>
    <dgm:cxn modelId="{B873D3D5-F5E5-4017-BBF8-A8B4BC1858E0}" srcId="{606B6453-B8D1-41E8-A338-1B2D4F3BDCA7}" destId="{208EB55C-81B8-4ADE-9112-A87E88CF06C3}" srcOrd="4" destOrd="0" parTransId="{F89103F4-5DC6-47A2-843F-EB9E27883A49}" sibTransId="{387B509E-D259-4493-9C45-9963BDE19141}"/>
    <dgm:cxn modelId="{D074E6F5-1B31-4F74-8140-13D75EBF6081}" type="presOf" srcId="{2B78DFCB-1F02-4443-9ECC-06002CF81081}" destId="{1EC367A3-6BA3-42CB-B0EE-239DE5005E84}" srcOrd="0" destOrd="0" presId="urn:microsoft.com/office/officeart/2005/8/layout/cycle3"/>
    <dgm:cxn modelId="{BF2DDF35-E00D-4FA7-B81E-8F50A8AAEE85}" type="presParOf" srcId="{9DC50F26-85DE-4962-B9D7-2033ACA563E9}" destId="{3B999032-B6D8-4F13-A371-22B32946CA97}" srcOrd="0" destOrd="0" presId="urn:microsoft.com/office/officeart/2005/8/layout/cycle3"/>
    <dgm:cxn modelId="{5B6984DB-BDE2-4365-92F2-92131B2397C7}" type="presParOf" srcId="{3B999032-B6D8-4F13-A371-22B32946CA97}" destId="{5D1DA739-74D2-4536-99D3-D9B2F881CBE1}" srcOrd="0" destOrd="0" presId="urn:microsoft.com/office/officeart/2005/8/layout/cycle3"/>
    <dgm:cxn modelId="{7315A924-7994-428B-B7D7-80213E98C3A0}" type="presParOf" srcId="{3B999032-B6D8-4F13-A371-22B32946CA97}" destId="{CCC2688D-C91F-4153-B039-0D8E3AC179C7}" srcOrd="1" destOrd="0" presId="urn:microsoft.com/office/officeart/2005/8/layout/cycle3"/>
    <dgm:cxn modelId="{0322FECD-890E-4ED3-AED5-1887A2ABC439}" type="presParOf" srcId="{3B999032-B6D8-4F13-A371-22B32946CA97}" destId="{5BC50D63-E4AF-47F6-8D3F-87B692E3018D}" srcOrd="2" destOrd="0" presId="urn:microsoft.com/office/officeart/2005/8/layout/cycle3"/>
    <dgm:cxn modelId="{A48FF270-A146-4EF7-B6FE-41E9497FD3B9}" type="presParOf" srcId="{3B999032-B6D8-4F13-A371-22B32946CA97}" destId="{1EC367A3-6BA3-42CB-B0EE-239DE5005E84}" srcOrd="3" destOrd="0" presId="urn:microsoft.com/office/officeart/2005/8/layout/cycle3"/>
    <dgm:cxn modelId="{EE2693C1-DF0A-4B1C-9F04-4209875785E4}" type="presParOf" srcId="{3B999032-B6D8-4F13-A371-22B32946CA97}" destId="{38591273-1420-450D-9B0B-EA3CF4C012AE}" srcOrd="4" destOrd="0" presId="urn:microsoft.com/office/officeart/2005/8/layout/cycle3"/>
    <dgm:cxn modelId="{0A57FE44-51C1-4DC1-B48F-A56934F90AD4}" type="presParOf" srcId="{3B999032-B6D8-4F13-A371-22B32946CA97}" destId="{8FD9DE30-A69C-4619-AA56-E386F63DA5F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6B6453-B8D1-41E8-A338-1B2D4F3BDCA7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5EE55BF-A7A4-4B33-BD6E-2B2C7AFA7A74}">
      <dgm:prSet phldrT="[Texto]"/>
      <dgm:spPr/>
      <dgm:t>
        <a:bodyPr/>
        <a:lstStyle/>
        <a:p>
          <a:r>
            <a:rPr lang="es-CL" dirty="0"/>
            <a:t>Disponibilidad de Horas</a:t>
          </a:r>
        </a:p>
      </dgm:t>
    </dgm:pt>
    <dgm:pt modelId="{0B97A7A5-F1BC-4E1A-8A84-20E3E955FFC8}" type="parTrans" cxnId="{843E6C70-2A21-494B-AE91-63648F246555}">
      <dgm:prSet/>
      <dgm:spPr/>
      <dgm:t>
        <a:bodyPr/>
        <a:lstStyle/>
        <a:p>
          <a:endParaRPr lang="es-CL"/>
        </a:p>
      </dgm:t>
    </dgm:pt>
    <dgm:pt modelId="{2DDA9BE4-D4ED-49BA-9A0D-6AD2640F5A13}" type="sibTrans" cxnId="{843E6C70-2A21-494B-AE91-63648F246555}">
      <dgm:prSet/>
      <dgm:spPr/>
      <dgm:t>
        <a:bodyPr/>
        <a:lstStyle/>
        <a:p>
          <a:endParaRPr lang="es-CL"/>
        </a:p>
      </dgm:t>
    </dgm:pt>
    <dgm:pt modelId="{531E7425-0526-4313-87BA-4D3110B0BF15}">
      <dgm:prSet phldrT="[Texto]"/>
      <dgm:spPr/>
      <dgm:t>
        <a:bodyPr/>
        <a:lstStyle/>
        <a:p>
          <a:r>
            <a:rPr lang="es-CL" dirty="0"/>
            <a:t>Convocatoria</a:t>
          </a:r>
        </a:p>
      </dgm:t>
    </dgm:pt>
    <dgm:pt modelId="{7EF396A7-3DD3-4FCD-AA73-C9AC75C83149}" type="parTrans" cxnId="{49185949-1BFB-458A-B559-6A6E033BA464}">
      <dgm:prSet/>
      <dgm:spPr/>
      <dgm:t>
        <a:bodyPr/>
        <a:lstStyle/>
        <a:p>
          <a:endParaRPr lang="es-CL"/>
        </a:p>
      </dgm:t>
    </dgm:pt>
    <dgm:pt modelId="{599AD6A4-65CA-47C9-BB94-617B6A2C95B5}" type="sibTrans" cxnId="{49185949-1BFB-458A-B559-6A6E033BA464}">
      <dgm:prSet/>
      <dgm:spPr/>
      <dgm:t>
        <a:bodyPr/>
        <a:lstStyle/>
        <a:p>
          <a:endParaRPr lang="es-CL"/>
        </a:p>
      </dgm:t>
    </dgm:pt>
    <dgm:pt modelId="{2B78DFCB-1F02-4443-9ECC-06002CF81081}">
      <dgm:prSet phldrT="[Texto]"/>
      <dgm:spPr/>
      <dgm:t>
        <a:bodyPr/>
        <a:lstStyle/>
        <a:p>
          <a:r>
            <a:rPr lang="es-CL" dirty="0"/>
            <a:t>Selección</a:t>
          </a:r>
        </a:p>
      </dgm:t>
    </dgm:pt>
    <dgm:pt modelId="{91F2B3D6-56FD-448D-A076-EEDF7F41FBD0}" type="parTrans" cxnId="{6972EB89-62C2-4531-9DC8-8C228ED8AEDB}">
      <dgm:prSet/>
      <dgm:spPr/>
      <dgm:t>
        <a:bodyPr/>
        <a:lstStyle/>
        <a:p>
          <a:endParaRPr lang="es-CL"/>
        </a:p>
      </dgm:t>
    </dgm:pt>
    <dgm:pt modelId="{28290369-84AB-4431-A6BC-2B1EAD3F64FB}" type="sibTrans" cxnId="{6972EB89-62C2-4531-9DC8-8C228ED8AEDB}">
      <dgm:prSet/>
      <dgm:spPr/>
      <dgm:t>
        <a:bodyPr/>
        <a:lstStyle/>
        <a:p>
          <a:endParaRPr lang="es-CL"/>
        </a:p>
      </dgm:t>
    </dgm:pt>
    <dgm:pt modelId="{3E74CD51-A0D3-45DA-B857-3FAE5D4CA81B}">
      <dgm:prSet phldrT="[Texto]"/>
      <dgm:spPr/>
      <dgm:t>
        <a:bodyPr/>
        <a:lstStyle/>
        <a:p>
          <a:r>
            <a:rPr lang="es-CL" dirty="0"/>
            <a:t>Contratación</a:t>
          </a:r>
        </a:p>
      </dgm:t>
    </dgm:pt>
    <dgm:pt modelId="{5260D36C-45F8-45AC-9477-D62AB91A3699}" type="parTrans" cxnId="{4D4AA76C-F03B-4CCA-A58A-F0355CE1D9E7}">
      <dgm:prSet/>
      <dgm:spPr/>
      <dgm:t>
        <a:bodyPr/>
        <a:lstStyle/>
        <a:p>
          <a:endParaRPr lang="es-CL"/>
        </a:p>
      </dgm:t>
    </dgm:pt>
    <dgm:pt modelId="{5B5D586B-A075-4F35-96B9-611B5B5ECDDD}" type="sibTrans" cxnId="{4D4AA76C-F03B-4CCA-A58A-F0355CE1D9E7}">
      <dgm:prSet/>
      <dgm:spPr/>
      <dgm:t>
        <a:bodyPr/>
        <a:lstStyle/>
        <a:p>
          <a:endParaRPr lang="es-CL"/>
        </a:p>
      </dgm:t>
    </dgm:pt>
    <dgm:pt modelId="{208EB55C-81B8-4ADE-9112-A87E88CF06C3}">
      <dgm:prSet phldrT="[Texto]"/>
      <dgm:spPr/>
      <dgm:t>
        <a:bodyPr/>
        <a:lstStyle/>
        <a:p>
          <a:r>
            <a:rPr lang="es-CL" dirty="0"/>
            <a:t>Desempeño</a:t>
          </a:r>
        </a:p>
      </dgm:t>
    </dgm:pt>
    <dgm:pt modelId="{F89103F4-5DC6-47A2-843F-EB9E27883A49}" type="parTrans" cxnId="{B873D3D5-F5E5-4017-BBF8-A8B4BC1858E0}">
      <dgm:prSet/>
      <dgm:spPr/>
      <dgm:t>
        <a:bodyPr/>
        <a:lstStyle/>
        <a:p>
          <a:endParaRPr lang="es-CL"/>
        </a:p>
      </dgm:t>
    </dgm:pt>
    <dgm:pt modelId="{387B509E-D259-4493-9C45-9963BDE19141}" type="sibTrans" cxnId="{B873D3D5-F5E5-4017-BBF8-A8B4BC1858E0}">
      <dgm:prSet/>
      <dgm:spPr/>
      <dgm:t>
        <a:bodyPr/>
        <a:lstStyle/>
        <a:p>
          <a:endParaRPr lang="es-CL"/>
        </a:p>
      </dgm:t>
    </dgm:pt>
    <dgm:pt modelId="{9DC50F26-85DE-4962-B9D7-2033ACA563E9}" type="pres">
      <dgm:prSet presAssocID="{606B6453-B8D1-41E8-A338-1B2D4F3BDCA7}" presName="Name0" presStyleCnt="0">
        <dgm:presLayoutVars>
          <dgm:dir/>
          <dgm:resizeHandles val="exact"/>
        </dgm:presLayoutVars>
      </dgm:prSet>
      <dgm:spPr/>
    </dgm:pt>
    <dgm:pt modelId="{3B999032-B6D8-4F13-A371-22B32946CA97}" type="pres">
      <dgm:prSet presAssocID="{606B6453-B8D1-41E8-A338-1B2D4F3BDCA7}" presName="cycle" presStyleCnt="0"/>
      <dgm:spPr/>
    </dgm:pt>
    <dgm:pt modelId="{5D1DA739-74D2-4536-99D3-D9B2F881CBE1}" type="pres">
      <dgm:prSet presAssocID="{E5EE55BF-A7A4-4B33-BD6E-2B2C7AFA7A74}" presName="nodeFirstNode" presStyleLbl="node1" presStyleIdx="0" presStyleCnt="5">
        <dgm:presLayoutVars>
          <dgm:bulletEnabled val="1"/>
        </dgm:presLayoutVars>
      </dgm:prSet>
      <dgm:spPr/>
    </dgm:pt>
    <dgm:pt modelId="{CCC2688D-C91F-4153-B039-0D8E3AC179C7}" type="pres">
      <dgm:prSet presAssocID="{2DDA9BE4-D4ED-49BA-9A0D-6AD2640F5A13}" presName="sibTransFirstNode" presStyleLbl="bgShp" presStyleIdx="0" presStyleCnt="1"/>
      <dgm:spPr/>
    </dgm:pt>
    <dgm:pt modelId="{5BC50D63-E4AF-47F6-8D3F-87B692E3018D}" type="pres">
      <dgm:prSet presAssocID="{531E7425-0526-4313-87BA-4D3110B0BF15}" presName="nodeFollowingNodes" presStyleLbl="node1" presStyleIdx="1" presStyleCnt="5">
        <dgm:presLayoutVars>
          <dgm:bulletEnabled val="1"/>
        </dgm:presLayoutVars>
      </dgm:prSet>
      <dgm:spPr/>
    </dgm:pt>
    <dgm:pt modelId="{1EC367A3-6BA3-42CB-B0EE-239DE5005E84}" type="pres">
      <dgm:prSet presAssocID="{2B78DFCB-1F02-4443-9ECC-06002CF81081}" presName="nodeFollowingNodes" presStyleLbl="node1" presStyleIdx="2" presStyleCnt="5">
        <dgm:presLayoutVars>
          <dgm:bulletEnabled val="1"/>
        </dgm:presLayoutVars>
      </dgm:prSet>
      <dgm:spPr/>
    </dgm:pt>
    <dgm:pt modelId="{38591273-1420-450D-9B0B-EA3CF4C012AE}" type="pres">
      <dgm:prSet presAssocID="{3E74CD51-A0D3-45DA-B857-3FAE5D4CA81B}" presName="nodeFollowingNodes" presStyleLbl="node1" presStyleIdx="3" presStyleCnt="5">
        <dgm:presLayoutVars>
          <dgm:bulletEnabled val="1"/>
        </dgm:presLayoutVars>
      </dgm:prSet>
      <dgm:spPr/>
    </dgm:pt>
    <dgm:pt modelId="{8FD9DE30-A69C-4619-AA56-E386F63DA5F8}" type="pres">
      <dgm:prSet presAssocID="{208EB55C-81B8-4ADE-9112-A87E88CF06C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B40AA20-D3A5-48D8-9F22-7D1253D25517}" type="presOf" srcId="{E5EE55BF-A7A4-4B33-BD6E-2B2C7AFA7A74}" destId="{5D1DA739-74D2-4536-99D3-D9B2F881CBE1}" srcOrd="0" destOrd="0" presId="urn:microsoft.com/office/officeart/2005/8/layout/cycle3"/>
    <dgm:cxn modelId="{43C80637-21E1-4F4F-B2B4-942938A59252}" type="presOf" srcId="{208EB55C-81B8-4ADE-9112-A87E88CF06C3}" destId="{8FD9DE30-A69C-4619-AA56-E386F63DA5F8}" srcOrd="0" destOrd="0" presId="urn:microsoft.com/office/officeart/2005/8/layout/cycle3"/>
    <dgm:cxn modelId="{49185949-1BFB-458A-B559-6A6E033BA464}" srcId="{606B6453-B8D1-41E8-A338-1B2D4F3BDCA7}" destId="{531E7425-0526-4313-87BA-4D3110B0BF15}" srcOrd="1" destOrd="0" parTransId="{7EF396A7-3DD3-4FCD-AA73-C9AC75C83149}" sibTransId="{599AD6A4-65CA-47C9-BB94-617B6A2C95B5}"/>
    <dgm:cxn modelId="{4D4AA76C-F03B-4CCA-A58A-F0355CE1D9E7}" srcId="{606B6453-B8D1-41E8-A338-1B2D4F3BDCA7}" destId="{3E74CD51-A0D3-45DA-B857-3FAE5D4CA81B}" srcOrd="3" destOrd="0" parTransId="{5260D36C-45F8-45AC-9477-D62AB91A3699}" sibTransId="{5B5D586B-A075-4F35-96B9-611B5B5ECDDD}"/>
    <dgm:cxn modelId="{843E6C70-2A21-494B-AE91-63648F246555}" srcId="{606B6453-B8D1-41E8-A338-1B2D4F3BDCA7}" destId="{E5EE55BF-A7A4-4B33-BD6E-2B2C7AFA7A74}" srcOrd="0" destOrd="0" parTransId="{0B97A7A5-F1BC-4E1A-8A84-20E3E955FFC8}" sibTransId="{2DDA9BE4-D4ED-49BA-9A0D-6AD2640F5A13}"/>
    <dgm:cxn modelId="{1A63AD70-C347-4E16-95CB-58C10A43424A}" type="presOf" srcId="{2DDA9BE4-D4ED-49BA-9A0D-6AD2640F5A13}" destId="{CCC2688D-C91F-4153-B039-0D8E3AC179C7}" srcOrd="0" destOrd="0" presId="urn:microsoft.com/office/officeart/2005/8/layout/cycle3"/>
    <dgm:cxn modelId="{E0D3B25A-A3E9-43A3-9091-6D03884FF041}" type="presOf" srcId="{531E7425-0526-4313-87BA-4D3110B0BF15}" destId="{5BC50D63-E4AF-47F6-8D3F-87B692E3018D}" srcOrd="0" destOrd="0" presId="urn:microsoft.com/office/officeart/2005/8/layout/cycle3"/>
    <dgm:cxn modelId="{906C4A7C-81FE-4EEE-AA50-FA61D7C7F9CA}" type="presOf" srcId="{3E74CD51-A0D3-45DA-B857-3FAE5D4CA81B}" destId="{38591273-1420-450D-9B0B-EA3CF4C012AE}" srcOrd="0" destOrd="0" presId="urn:microsoft.com/office/officeart/2005/8/layout/cycle3"/>
    <dgm:cxn modelId="{6972EB89-62C2-4531-9DC8-8C228ED8AEDB}" srcId="{606B6453-B8D1-41E8-A338-1B2D4F3BDCA7}" destId="{2B78DFCB-1F02-4443-9ECC-06002CF81081}" srcOrd="2" destOrd="0" parTransId="{91F2B3D6-56FD-448D-A076-EEDF7F41FBD0}" sibTransId="{28290369-84AB-4431-A6BC-2B1EAD3F64FB}"/>
    <dgm:cxn modelId="{61463B8D-AC10-4CFD-9A47-4E99AF4A37FC}" type="presOf" srcId="{606B6453-B8D1-41E8-A338-1B2D4F3BDCA7}" destId="{9DC50F26-85DE-4962-B9D7-2033ACA563E9}" srcOrd="0" destOrd="0" presId="urn:microsoft.com/office/officeart/2005/8/layout/cycle3"/>
    <dgm:cxn modelId="{B873D3D5-F5E5-4017-BBF8-A8B4BC1858E0}" srcId="{606B6453-B8D1-41E8-A338-1B2D4F3BDCA7}" destId="{208EB55C-81B8-4ADE-9112-A87E88CF06C3}" srcOrd="4" destOrd="0" parTransId="{F89103F4-5DC6-47A2-843F-EB9E27883A49}" sibTransId="{387B509E-D259-4493-9C45-9963BDE19141}"/>
    <dgm:cxn modelId="{D074E6F5-1B31-4F74-8140-13D75EBF6081}" type="presOf" srcId="{2B78DFCB-1F02-4443-9ECC-06002CF81081}" destId="{1EC367A3-6BA3-42CB-B0EE-239DE5005E84}" srcOrd="0" destOrd="0" presId="urn:microsoft.com/office/officeart/2005/8/layout/cycle3"/>
    <dgm:cxn modelId="{BF2DDF35-E00D-4FA7-B81E-8F50A8AAEE85}" type="presParOf" srcId="{9DC50F26-85DE-4962-B9D7-2033ACA563E9}" destId="{3B999032-B6D8-4F13-A371-22B32946CA97}" srcOrd="0" destOrd="0" presId="urn:microsoft.com/office/officeart/2005/8/layout/cycle3"/>
    <dgm:cxn modelId="{5B6984DB-BDE2-4365-92F2-92131B2397C7}" type="presParOf" srcId="{3B999032-B6D8-4F13-A371-22B32946CA97}" destId="{5D1DA739-74D2-4536-99D3-D9B2F881CBE1}" srcOrd="0" destOrd="0" presId="urn:microsoft.com/office/officeart/2005/8/layout/cycle3"/>
    <dgm:cxn modelId="{7315A924-7994-428B-B7D7-80213E98C3A0}" type="presParOf" srcId="{3B999032-B6D8-4F13-A371-22B32946CA97}" destId="{CCC2688D-C91F-4153-B039-0D8E3AC179C7}" srcOrd="1" destOrd="0" presId="urn:microsoft.com/office/officeart/2005/8/layout/cycle3"/>
    <dgm:cxn modelId="{0322FECD-890E-4ED3-AED5-1887A2ABC439}" type="presParOf" srcId="{3B999032-B6D8-4F13-A371-22B32946CA97}" destId="{5BC50D63-E4AF-47F6-8D3F-87B692E3018D}" srcOrd="2" destOrd="0" presId="urn:microsoft.com/office/officeart/2005/8/layout/cycle3"/>
    <dgm:cxn modelId="{A48FF270-A146-4EF7-B6FE-41E9497FD3B9}" type="presParOf" srcId="{3B999032-B6D8-4F13-A371-22B32946CA97}" destId="{1EC367A3-6BA3-42CB-B0EE-239DE5005E84}" srcOrd="3" destOrd="0" presId="urn:microsoft.com/office/officeart/2005/8/layout/cycle3"/>
    <dgm:cxn modelId="{EE2693C1-DF0A-4B1C-9F04-4209875785E4}" type="presParOf" srcId="{3B999032-B6D8-4F13-A371-22B32946CA97}" destId="{38591273-1420-450D-9B0B-EA3CF4C012AE}" srcOrd="4" destOrd="0" presId="urn:microsoft.com/office/officeart/2005/8/layout/cycle3"/>
    <dgm:cxn modelId="{0A57FE44-51C1-4DC1-B48F-A56934F90AD4}" type="presParOf" srcId="{3B999032-B6D8-4F13-A371-22B32946CA97}" destId="{8FD9DE30-A69C-4619-AA56-E386F63DA5F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774420B-3DF4-41E4-BCA0-58AE0F0FA6C6}" type="doc">
      <dgm:prSet loTypeId="urn:microsoft.com/office/officeart/2005/8/layout/hProcess7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9786865E-FC70-44E2-B1BD-2E0392383EDF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Nivel I</a:t>
          </a:r>
        </a:p>
      </dgm:t>
    </dgm:pt>
    <dgm:pt modelId="{2D78C99A-0C3B-4082-93BE-2F46B4781CF1}" type="parTrans" cxnId="{659909F6-ECAB-44B2-8E6B-8D6A793E868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57C7AD-4303-46DE-BB84-B306D310CE5F}" type="sibTrans" cxnId="{659909F6-ECAB-44B2-8E6B-8D6A793E868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9C01F1-5C5E-44FD-BC34-423690DD158A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Tiempo de Permanencia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Criterios Técnicos y Objetivos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gm:t>
    </dgm:pt>
    <dgm:pt modelId="{DC8770DE-BEA4-446A-B454-66F0F8DAE731}" type="parTrans" cxnId="{8F5572B7-78F2-49E6-8E1B-0C03CF7C3E1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C03BB6-9A8B-4FE5-B182-76A3A8C387BA}" type="sibTrans" cxnId="{8F5572B7-78F2-49E6-8E1B-0C03CF7C3E1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34B80-F03B-4FA0-88A2-31A55A2797C8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Nivel II</a:t>
          </a:r>
        </a:p>
      </dgm:t>
    </dgm:pt>
    <dgm:pt modelId="{642FC0A2-3B6E-45F4-BFDB-B4616A98BD36}" type="parTrans" cxnId="{7EFFF407-F42E-40FD-9D4C-357CABD1F27B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ABCFDB-302E-4CD4-8D34-164EEA2A36A5}" type="sibTrans" cxnId="{7EFFF407-F42E-40FD-9D4C-357CABD1F27B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42B563-BE33-4A0F-9C1A-B7F67CAAB6C2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Tiempo de Permanencia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Criterios Técnicos y Objetivos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gm:t>
    </dgm:pt>
    <dgm:pt modelId="{DB307343-E22F-46A1-B814-FE83A43A9258}" type="parTrans" cxnId="{D484E4B3-A0BB-4A08-8C79-2C80E172DA4E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283BEB-4969-4C0B-A0DC-CD33E147695F}" type="sibTrans" cxnId="{D484E4B3-A0BB-4A08-8C79-2C80E172DA4E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0FC646-6775-491F-898B-246505B30DF0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Nivel III</a:t>
          </a:r>
        </a:p>
      </dgm:t>
    </dgm:pt>
    <dgm:pt modelId="{19EA17D6-7B26-40D0-8211-C218A81C1C5E}" type="parTrans" cxnId="{45BC4291-1056-4E0E-A99F-9A368A635D79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E9182A-AE4B-4585-B373-B9D64A383EE9}" type="sibTrans" cxnId="{45BC4291-1056-4E0E-A99F-9A368A635D79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E36C8-BDED-4D92-99D3-C48DA7DD326C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gm:t>
    </dgm:pt>
    <dgm:pt modelId="{49DC5605-1CEA-431C-9E6B-DE870E8C5CF1}" type="parTrans" cxnId="{D2AA414A-A2BA-460A-B285-EC052133606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6F9252-2B00-47FB-B831-0713FCF3F61C}" type="sibTrans" cxnId="{D2AA414A-A2BA-460A-B285-EC052133606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AE4A3F-03DC-45CB-9703-6E5FB3CFFADA}" type="pres">
      <dgm:prSet presAssocID="{C774420B-3DF4-41E4-BCA0-58AE0F0FA6C6}" presName="Name0" presStyleCnt="0">
        <dgm:presLayoutVars>
          <dgm:dir/>
          <dgm:animLvl val="lvl"/>
          <dgm:resizeHandles val="exact"/>
        </dgm:presLayoutVars>
      </dgm:prSet>
      <dgm:spPr/>
    </dgm:pt>
    <dgm:pt modelId="{9A7B4147-5017-47CC-A482-7FA8050BD024}" type="pres">
      <dgm:prSet presAssocID="{9786865E-FC70-44E2-B1BD-2E0392383EDF}" presName="compositeNode" presStyleCnt="0">
        <dgm:presLayoutVars>
          <dgm:bulletEnabled val="1"/>
        </dgm:presLayoutVars>
      </dgm:prSet>
      <dgm:spPr/>
    </dgm:pt>
    <dgm:pt modelId="{3B8A40B1-BEB5-43E3-8567-F21B9BDD2C49}" type="pres">
      <dgm:prSet presAssocID="{9786865E-FC70-44E2-B1BD-2E0392383EDF}" presName="bgRect" presStyleLbl="node1" presStyleIdx="0" presStyleCnt="3" custScaleY="119988"/>
      <dgm:spPr/>
    </dgm:pt>
    <dgm:pt modelId="{9F8C255E-6AD9-4571-AAB0-0143DA3DECF6}" type="pres">
      <dgm:prSet presAssocID="{9786865E-FC70-44E2-B1BD-2E0392383ED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4A4BB68-D770-44EA-9459-CF232ADC0B20}" type="pres">
      <dgm:prSet presAssocID="{9786865E-FC70-44E2-B1BD-2E0392383EDF}" presName="childNode" presStyleLbl="node1" presStyleIdx="0" presStyleCnt="3">
        <dgm:presLayoutVars>
          <dgm:bulletEnabled val="1"/>
        </dgm:presLayoutVars>
      </dgm:prSet>
      <dgm:spPr/>
    </dgm:pt>
    <dgm:pt modelId="{BE580305-BCCB-4E92-B686-08F516195EB6}" type="pres">
      <dgm:prSet presAssocID="{BA57C7AD-4303-46DE-BB84-B306D310CE5F}" presName="hSp" presStyleCnt="0"/>
      <dgm:spPr/>
    </dgm:pt>
    <dgm:pt modelId="{D0CDFDDE-0E2C-4174-8B92-BE7EF597ED0A}" type="pres">
      <dgm:prSet presAssocID="{BA57C7AD-4303-46DE-BB84-B306D310CE5F}" presName="vProcSp" presStyleCnt="0"/>
      <dgm:spPr/>
    </dgm:pt>
    <dgm:pt modelId="{D9382F89-9A44-4973-B166-1338BDF82831}" type="pres">
      <dgm:prSet presAssocID="{BA57C7AD-4303-46DE-BB84-B306D310CE5F}" presName="vSp1" presStyleCnt="0"/>
      <dgm:spPr/>
    </dgm:pt>
    <dgm:pt modelId="{E29B54CB-1022-47D6-8C99-5D3D002160EE}" type="pres">
      <dgm:prSet presAssocID="{BA57C7AD-4303-46DE-BB84-B306D310CE5F}" presName="simulatedConn" presStyleLbl="solidFgAcc1" presStyleIdx="0" presStyleCnt="2"/>
      <dgm:spPr/>
    </dgm:pt>
    <dgm:pt modelId="{28FB927D-52C3-4EE9-B0F2-854444AA970D}" type="pres">
      <dgm:prSet presAssocID="{BA57C7AD-4303-46DE-BB84-B306D310CE5F}" presName="vSp2" presStyleCnt="0"/>
      <dgm:spPr/>
    </dgm:pt>
    <dgm:pt modelId="{F5FB797B-2D23-4F67-9E23-2A8123E2E0FE}" type="pres">
      <dgm:prSet presAssocID="{BA57C7AD-4303-46DE-BB84-B306D310CE5F}" presName="sibTrans" presStyleCnt="0"/>
      <dgm:spPr/>
    </dgm:pt>
    <dgm:pt modelId="{C5D776C1-DB71-465D-99F3-FA1B56BF09C8}" type="pres">
      <dgm:prSet presAssocID="{20734B80-F03B-4FA0-88A2-31A55A2797C8}" presName="compositeNode" presStyleCnt="0">
        <dgm:presLayoutVars>
          <dgm:bulletEnabled val="1"/>
        </dgm:presLayoutVars>
      </dgm:prSet>
      <dgm:spPr/>
    </dgm:pt>
    <dgm:pt modelId="{40E808A1-6678-47D5-95A4-5E9127FF10BE}" type="pres">
      <dgm:prSet presAssocID="{20734B80-F03B-4FA0-88A2-31A55A2797C8}" presName="bgRect" presStyleLbl="node1" presStyleIdx="1" presStyleCnt="3" custScaleY="120814"/>
      <dgm:spPr/>
    </dgm:pt>
    <dgm:pt modelId="{540DEA2D-5C68-449A-857F-4CD65B1485DA}" type="pres">
      <dgm:prSet presAssocID="{20734B80-F03B-4FA0-88A2-31A55A2797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171D976-FF6F-4B0D-92DF-75B891624C60}" type="pres">
      <dgm:prSet presAssocID="{20734B80-F03B-4FA0-88A2-31A55A2797C8}" presName="childNode" presStyleLbl="node1" presStyleIdx="1" presStyleCnt="3">
        <dgm:presLayoutVars>
          <dgm:bulletEnabled val="1"/>
        </dgm:presLayoutVars>
      </dgm:prSet>
      <dgm:spPr/>
    </dgm:pt>
    <dgm:pt modelId="{4DDCF642-69B4-4AD3-8AA4-3F9FC1C9C747}" type="pres">
      <dgm:prSet presAssocID="{9FABCFDB-302E-4CD4-8D34-164EEA2A36A5}" presName="hSp" presStyleCnt="0"/>
      <dgm:spPr/>
    </dgm:pt>
    <dgm:pt modelId="{8A1DEB0A-053F-4B23-9B8E-E46B4CC9A4F0}" type="pres">
      <dgm:prSet presAssocID="{9FABCFDB-302E-4CD4-8D34-164EEA2A36A5}" presName="vProcSp" presStyleCnt="0"/>
      <dgm:spPr/>
    </dgm:pt>
    <dgm:pt modelId="{5366D1BD-50BB-4C2F-BA88-40382FAE31AC}" type="pres">
      <dgm:prSet presAssocID="{9FABCFDB-302E-4CD4-8D34-164EEA2A36A5}" presName="vSp1" presStyleCnt="0"/>
      <dgm:spPr/>
    </dgm:pt>
    <dgm:pt modelId="{2960C330-1BEA-4ECC-B321-B7DA1E5079A5}" type="pres">
      <dgm:prSet presAssocID="{9FABCFDB-302E-4CD4-8D34-164EEA2A36A5}" presName="simulatedConn" presStyleLbl="solidFgAcc1" presStyleIdx="1" presStyleCnt="2"/>
      <dgm:spPr/>
    </dgm:pt>
    <dgm:pt modelId="{00D37FAD-B720-46AC-86C6-02B391973CA6}" type="pres">
      <dgm:prSet presAssocID="{9FABCFDB-302E-4CD4-8D34-164EEA2A36A5}" presName="vSp2" presStyleCnt="0"/>
      <dgm:spPr/>
    </dgm:pt>
    <dgm:pt modelId="{9AC20ABA-B2D5-409D-A464-4C60DE8D534C}" type="pres">
      <dgm:prSet presAssocID="{9FABCFDB-302E-4CD4-8D34-164EEA2A36A5}" presName="sibTrans" presStyleCnt="0"/>
      <dgm:spPr/>
    </dgm:pt>
    <dgm:pt modelId="{D449B99B-0DB3-4597-862F-78AB4BC12BC9}" type="pres">
      <dgm:prSet presAssocID="{D80FC646-6775-491F-898B-246505B30DF0}" presName="compositeNode" presStyleCnt="0">
        <dgm:presLayoutVars>
          <dgm:bulletEnabled val="1"/>
        </dgm:presLayoutVars>
      </dgm:prSet>
      <dgm:spPr/>
    </dgm:pt>
    <dgm:pt modelId="{9F93D138-C1A5-4245-9E18-A6346C4CC64F}" type="pres">
      <dgm:prSet presAssocID="{D80FC646-6775-491F-898B-246505B30DF0}" presName="bgRect" presStyleLbl="node1" presStyleIdx="2" presStyleCnt="3" custScaleY="121426"/>
      <dgm:spPr/>
    </dgm:pt>
    <dgm:pt modelId="{8E26EC94-D879-40C5-A246-F807BBACFCEC}" type="pres">
      <dgm:prSet presAssocID="{D80FC646-6775-491F-898B-246505B30DF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4108123-238F-45AD-A2B5-607D854DE9E6}" type="pres">
      <dgm:prSet presAssocID="{D80FC646-6775-491F-898B-246505B30DF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EFFF407-F42E-40FD-9D4C-357CABD1F27B}" srcId="{C774420B-3DF4-41E4-BCA0-58AE0F0FA6C6}" destId="{20734B80-F03B-4FA0-88A2-31A55A2797C8}" srcOrd="1" destOrd="0" parTransId="{642FC0A2-3B6E-45F4-BFDB-B4616A98BD36}" sibTransId="{9FABCFDB-302E-4CD4-8D34-164EEA2A36A5}"/>
    <dgm:cxn modelId="{7EB2EC0E-5658-4155-A69A-9A369C4AF550}" type="presOf" srcId="{D80FC646-6775-491F-898B-246505B30DF0}" destId="{8E26EC94-D879-40C5-A246-F807BBACFCEC}" srcOrd="1" destOrd="0" presId="urn:microsoft.com/office/officeart/2005/8/layout/hProcess7"/>
    <dgm:cxn modelId="{96894711-B5C0-433E-86F3-DE3B350E4F1A}" type="presOf" srcId="{20734B80-F03B-4FA0-88A2-31A55A2797C8}" destId="{40E808A1-6678-47D5-95A4-5E9127FF10BE}" srcOrd="0" destOrd="0" presId="urn:microsoft.com/office/officeart/2005/8/layout/hProcess7"/>
    <dgm:cxn modelId="{49E2DB2F-CC63-4CF0-BF2F-1C323595E897}" type="presOf" srcId="{F61E36C8-BDED-4D92-99D3-C48DA7DD326C}" destId="{14108123-238F-45AD-A2B5-607D854DE9E6}" srcOrd="0" destOrd="0" presId="urn:microsoft.com/office/officeart/2005/8/layout/hProcess7"/>
    <dgm:cxn modelId="{A79E6660-0F6D-48AB-9968-CEEB80B45645}" type="presOf" srcId="{C774420B-3DF4-41E4-BCA0-58AE0F0FA6C6}" destId="{B0AE4A3F-03DC-45CB-9703-6E5FB3CFFADA}" srcOrd="0" destOrd="0" presId="urn:microsoft.com/office/officeart/2005/8/layout/hProcess7"/>
    <dgm:cxn modelId="{AD370944-5FA3-4F70-BECB-37E969861094}" type="presOf" srcId="{2142B563-BE33-4A0F-9C1A-B7F67CAAB6C2}" destId="{E171D976-FF6F-4B0D-92DF-75B891624C60}" srcOrd="0" destOrd="0" presId="urn:microsoft.com/office/officeart/2005/8/layout/hProcess7"/>
    <dgm:cxn modelId="{D2AA414A-A2BA-460A-B285-EC052133606A}" srcId="{D80FC646-6775-491F-898B-246505B30DF0}" destId="{F61E36C8-BDED-4D92-99D3-C48DA7DD326C}" srcOrd="0" destOrd="0" parTransId="{49DC5605-1CEA-431C-9E6B-DE870E8C5CF1}" sibTransId="{9C6F9252-2B00-47FB-B831-0713FCF3F61C}"/>
    <dgm:cxn modelId="{58A3466B-2166-4012-B10D-05C31E35531E}" type="presOf" srcId="{9786865E-FC70-44E2-B1BD-2E0392383EDF}" destId="{3B8A40B1-BEB5-43E3-8567-F21B9BDD2C49}" srcOrd="0" destOrd="0" presId="urn:microsoft.com/office/officeart/2005/8/layout/hProcess7"/>
    <dgm:cxn modelId="{47F8F584-B8E8-418C-954F-27BC7FBB2C41}" type="presOf" srcId="{D80FC646-6775-491F-898B-246505B30DF0}" destId="{9F93D138-C1A5-4245-9E18-A6346C4CC64F}" srcOrd="0" destOrd="0" presId="urn:microsoft.com/office/officeart/2005/8/layout/hProcess7"/>
    <dgm:cxn modelId="{45BC4291-1056-4E0E-A99F-9A368A635D79}" srcId="{C774420B-3DF4-41E4-BCA0-58AE0F0FA6C6}" destId="{D80FC646-6775-491F-898B-246505B30DF0}" srcOrd="2" destOrd="0" parTransId="{19EA17D6-7B26-40D0-8211-C218A81C1C5E}" sibTransId="{DAE9182A-AE4B-4585-B373-B9D64A383EE9}"/>
    <dgm:cxn modelId="{C141BC99-8F32-4570-915D-CDD1E3B39B7A}" type="presOf" srcId="{9786865E-FC70-44E2-B1BD-2E0392383EDF}" destId="{9F8C255E-6AD9-4571-AAB0-0143DA3DECF6}" srcOrd="1" destOrd="0" presId="urn:microsoft.com/office/officeart/2005/8/layout/hProcess7"/>
    <dgm:cxn modelId="{D484E4B3-A0BB-4A08-8C79-2C80E172DA4E}" srcId="{20734B80-F03B-4FA0-88A2-31A55A2797C8}" destId="{2142B563-BE33-4A0F-9C1A-B7F67CAAB6C2}" srcOrd="0" destOrd="0" parTransId="{DB307343-E22F-46A1-B814-FE83A43A9258}" sibTransId="{4A283BEB-4969-4C0B-A0DC-CD33E147695F}"/>
    <dgm:cxn modelId="{8F5572B7-78F2-49E6-8E1B-0C03CF7C3E17}" srcId="{9786865E-FC70-44E2-B1BD-2E0392383EDF}" destId="{C39C01F1-5C5E-44FD-BC34-423690DD158A}" srcOrd="0" destOrd="0" parTransId="{DC8770DE-BEA4-446A-B454-66F0F8DAE731}" sibTransId="{28C03BB6-9A8B-4FE5-B182-76A3A8C387BA}"/>
    <dgm:cxn modelId="{4C6819CE-F909-4078-867C-C81B44A5DFB3}" type="presOf" srcId="{C39C01F1-5C5E-44FD-BC34-423690DD158A}" destId="{E4A4BB68-D770-44EA-9459-CF232ADC0B20}" srcOrd="0" destOrd="0" presId="urn:microsoft.com/office/officeart/2005/8/layout/hProcess7"/>
    <dgm:cxn modelId="{659909F6-ECAB-44B2-8E6B-8D6A793E8687}" srcId="{C774420B-3DF4-41E4-BCA0-58AE0F0FA6C6}" destId="{9786865E-FC70-44E2-B1BD-2E0392383EDF}" srcOrd="0" destOrd="0" parTransId="{2D78C99A-0C3B-4082-93BE-2F46B4781CF1}" sibTransId="{BA57C7AD-4303-46DE-BB84-B306D310CE5F}"/>
    <dgm:cxn modelId="{D9E1F1F7-0F74-48F6-95F2-62C68C3A2703}" type="presOf" srcId="{20734B80-F03B-4FA0-88A2-31A55A2797C8}" destId="{540DEA2D-5C68-449A-857F-4CD65B1485DA}" srcOrd="1" destOrd="0" presId="urn:microsoft.com/office/officeart/2005/8/layout/hProcess7"/>
    <dgm:cxn modelId="{53FBF6BA-CCDC-4CBD-9F25-53D29DE46931}" type="presParOf" srcId="{B0AE4A3F-03DC-45CB-9703-6E5FB3CFFADA}" destId="{9A7B4147-5017-47CC-A482-7FA8050BD024}" srcOrd="0" destOrd="0" presId="urn:microsoft.com/office/officeart/2005/8/layout/hProcess7"/>
    <dgm:cxn modelId="{20FE06ED-6CEA-4EFC-993A-9911F4CF0669}" type="presParOf" srcId="{9A7B4147-5017-47CC-A482-7FA8050BD024}" destId="{3B8A40B1-BEB5-43E3-8567-F21B9BDD2C49}" srcOrd="0" destOrd="0" presId="urn:microsoft.com/office/officeart/2005/8/layout/hProcess7"/>
    <dgm:cxn modelId="{CD56ADFE-7186-4C69-9141-ABF3A3AE69E9}" type="presParOf" srcId="{9A7B4147-5017-47CC-A482-7FA8050BD024}" destId="{9F8C255E-6AD9-4571-AAB0-0143DA3DECF6}" srcOrd="1" destOrd="0" presId="urn:microsoft.com/office/officeart/2005/8/layout/hProcess7"/>
    <dgm:cxn modelId="{6F11A8EF-DBD6-45E3-A2A1-E56EEE0F35DE}" type="presParOf" srcId="{9A7B4147-5017-47CC-A482-7FA8050BD024}" destId="{E4A4BB68-D770-44EA-9459-CF232ADC0B20}" srcOrd="2" destOrd="0" presId="urn:microsoft.com/office/officeart/2005/8/layout/hProcess7"/>
    <dgm:cxn modelId="{99E34524-46C1-4B46-A26B-A67D298F9DD7}" type="presParOf" srcId="{B0AE4A3F-03DC-45CB-9703-6E5FB3CFFADA}" destId="{BE580305-BCCB-4E92-B686-08F516195EB6}" srcOrd="1" destOrd="0" presId="urn:microsoft.com/office/officeart/2005/8/layout/hProcess7"/>
    <dgm:cxn modelId="{D153E8BA-DD9B-4F32-BF91-8ED40041170C}" type="presParOf" srcId="{B0AE4A3F-03DC-45CB-9703-6E5FB3CFFADA}" destId="{D0CDFDDE-0E2C-4174-8B92-BE7EF597ED0A}" srcOrd="2" destOrd="0" presId="urn:microsoft.com/office/officeart/2005/8/layout/hProcess7"/>
    <dgm:cxn modelId="{50AEC05B-EA33-44FB-9C2B-4C6EA02FFC92}" type="presParOf" srcId="{D0CDFDDE-0E2C-4174-8B92-BE7EF597ED0A}" destId="{D9382F89-9A44-4973-B166-1338BDF82831}" srcOrd="0" destOrd="0" presId="urn:microsoft.com/office/officeart/2005/8/layout/hProcess7"/>
    <dgm:cxn modelId="{4FFED40B-284C-446E-8926-08A3CF93BAF0}" type="presParOf" srcId="{D0CDFDDE-0E2C-4174-8B92-BE7EF597ED0A}" destId="{E29B54CB-1022-47D6-8C99-5D3D002160EE}" srcOrd="1" destOrd="0" presId="urn:microsoft.com/office/officeart/2005/8/layout/hProcess7"/>
    <dgm:cxn modelId="{44DE7EA4-35BE-4090-B02E-E07BD594125B}" type="presParOf" srcId="{D0CDFDDE-0E2C-4174-8B92-BE7EF597ED0A}" destId="{28FB927D-52C3-4EE9-B0F2-854444AA970D}" srcOrd="2" destOrd="0" presId="urn:microsoft.com/office/officeart/2005/8/layout/hProcess7"/>
    <dgm:cxn modelId="{C8634884-A7B4-45D6-8699-6A643FAFDCF1}" type="presParOf" srcId="{B0AE4A3F-03DC-45CB-9703-6E5FB3CFFADA}" destId="{F5FB797B-2D23-4F67-9E23-2A8123E2E0FE}" srcOrd="3" destOrd="0" presId="urn:microsoft.com/office/officeart/2005/8/layout/hProcess7"/>
    <dgm:cxn modelId="{95BCC9D0-BBF9-4B00-ACF9-8A297731BA9F}" type="presParOf" srcId="{B0AE4A3F-03DC-45CB-9703-6E5FB3CFFADA}" destId="{C5D776C1-DB71-465D-99F3-FA1B56BF09C8}" srcOrd="4" destOrd="0" presId="urn:microsoft.com/office/officeart/2005/8/layout/hProcess7"/>
    <dgm:cxn modelId="{965DF8B1-DCAB-4371-84D0-78DC30EBD64F}" type="presParOf" srcId="{C5D776C1-DB71-465D-99F3-FA1B56BF09C8}" destId="{40E808A1-6678-47D5-95A4-5E9127FF10BE}" srcOrd="0" destOrd="0" presId="urn:microsoft.com/office/officeart/2005/8/layout/hProcess7"/>
    <dgm:cxn modelId="{9EF81D94-43AA-4E4B-A572-47F7B2F230A7}" type="presParOf" srcId="{C5D776C1-DB71-465D-99F3-FA1B56BF09C8}" destId="{540DEA2D-5C68-449A-857F-4CD65B1485DA}" srcOrd="1" destOrd="0" presId="urn:microsoft.com/office/officeart/2005/8/layout/hProcess7"/>
    <dgm:cxn modelId="{06424CB8-AAE8-43CE-8708-0384CD680964}" type="presParOf" srcId="{C5D776C1-DB71-465D-99F3-FA1B56BF09C8}" destId="{E171D976-FF6F-4B0D-92DF-75B891624C60}" srcOrd="2" destOrd="0" presId="urn:microsoft.com/office/officeart/2005/8/layout/hProcess7"/>
    <dgm:cxn modelId="{EAD94865-0C4B-425A-8416-6504F14D6639}" type="presParOf" srcId="{B0AE4A3F-03DC-45CB-9703-6E5FB3CFFADA}" destId="{4DDCF642-69B4-4AD3-8AA4-3F9FC1C9C747}" srcOrd="5" destOrd="0" presId="urn:microsoft.com/office/officeart/2005/8/layout/hProcess7"/>
    <dgm:cxn modelId="{8803121B-BFD0-4559-AC64-838C6CB576F1}" type="presParOf" srcId="{B0AE4A3F-03DC-45CB-9703-6E5FB3CFFADA}" destId="{8A1DEB0A-053F-4B23-9B8E-E46B4CC9A4F0}" srcOrd="6" destOrd="0" presId="urn:microsoft.com/office/officeart/2005/8/layout/hProcess7"/>
    <dgm:cxn modelId="{022E37E8-7599-4C8B-9D93-051126092CA6}" type="presParOf" srcId="{8A1DEB0A-053F-4B23-9B8E-E46B4CC9A4F0}" destId="{5366D1BD-50BB-4C2F-BA88-40382FAE31AC}" srcOrd="0" destOrd="0" presId="urn:microsoft.com/office/officeart/2005/8/layout/hProcess7"/>
    <dgm:cxn modelId="{31A26856-8E3B-4D1E-A10E-1A1790578D40}" type="presParOf" srcId="{8A1DEB0A-053F-4B23-9B8E-E46B4CC9A4F0}" destId="{2960C330-1BEA-4ECC-B321-B7DA1E5079A5}" srcOrd="1" destOrd="0" presId="urn:microsoft.com/office/officeart/2005/8/layout/hProcess7"/>
    <dgm:cxn modelId="{1450B3F7-D6B8-4137-BCD4-D3E452E8D622}" type="presParOf" srcId="{8A1DEB0A-053F-4B23-9B8E-E46B4CC9A4F0}" destId="{00D37FAD-B720-46AC-86C6-02B391973CA6}" srcOrd="2" destOrd="0" presId="urn:microsoft.com/office/officeart/2005/8/layout/hProcess7"/>
    <dgm:cxn modelId="{76FC66D9-86C0-4C63-A8E6-C2F687743866}" type="presParOf" srcId="{B0AE4A3F-03DC-45CB-9703-6E5FB3CFFADA}" destId="{9AC20ABA-B2D5-409D-A464-4C60DE8D534C}" srcOrd="7" destOrd="0" presId="urn:microsoft.com/office/officeart/2005/8/layout/hProcess7"/>
    <dgm:cxn modelId="{F663A775-2CA0-4423-9D00-8D051911D60D}" type="presParOf" srcId="{B0AE4A3F-03DC-45CB-9703-6E5FB3CFFADA}" destId="{D449B99B-0DB3-4597-862F-78AB4BC12BC9}" srcOrd="8" destOrd="0" presId="urn:microsoft.com/office/officeart/2005/8/layout/hProcess7"/>
    <dgm:cxn modelId="{CA3CE41B-CD4F-4AF6-8EAB-0A84667C2B53}" type="presParOf" srcId="{D449B99B-0DB3-4597-862F-78AB4BC12BC9}" destId="{9F93D138-C1A5-4245-9E18-A6346C4CC64F}" srcOrd="0" destOrd="0" presId="urn:microsoft.com/office/officeart/2005/8/layout/hProcess7"/>
    <dgm:cxn modelId="{4BB00303-9496-4374-9DF9-D45F7C699092}" type="presParOf" srcId="{D449B99B-0DB3-4597-862F-78AB4BC12BC9}" destId="{8E26EC94-D879-40C5-A246-F807BBACFCEC}" srcOrd="1" destOrd="0" presId="urn:microsoft.com/office/officeart/2005/8/layout/hProcess7"/>
    <dgm:cxn modelId="{8F9416E7-3B77-4AF3-9021-7F81CCB6F6BD}" type="presParOf" srcId="{D449B99B-0DB3-4597-862F-78AB4BC12BC9}" destId="{14108123-238F-45AD-A2B5-607D854DE9E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76EF57-F460-48E2-820A-317E03FBC58F}" type="doc">
      <dgm:prSet loTypeId="urn:microsoft.com/office/officeart/2008/layout/Pictu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96E1B015-F8A7-4BAE-97AD-0039F400831C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CL" sz="1600" dirty="0"/>
            <a:t>“El sistema de acreditación evalúa cualitativa y cuantitativamente los logros alcanzados durante el período por los profesionales en el ejercicio de sus funciones y comprende tanto la superación profesional como el aporte de su gestión a la calidad de los servicios proporcionados a la población usuaria”.</a:t>
          </a:r>
        </a:p>
      </dgm:t>
    </dgm:pt>
    <dgm:pt modelId="{C7B670E6-4119-4D89-A4F5-7492BBEAB8DE}" type="parTrans" cxnId="{E599D78D-DE47-4C4D-9EBA-E0C9F0D2C323}">
      <dgm:prSet/>
      <dgm:spPr/>
      <dgm:t>
        <a:bodyPr/>
        <a:lstStyle/>
        <a:p>
          <a:endParaRPr lang="es-CL"/>
        </a:p>
      </dgm:t>
    </dgm:pt>
    <dgm:pt modelId="{97922A73-D1CC-4D5C-958B-A7E70A44E9B1}" type="sibTrans" cxnId="{E599D78D-DE47-4C4D-9EBA-E0C9F0D2C323}">
      <dgm:prSet/>
      <dgm:spPr/>
      <dgm:t>
        <a:bodyPr/>
        <a:lstStyle/>
        <a:p>
          <a:endParaRPr lang="es-CL"/>
        </a:p>
      </dgm:t>
    </dgm:pt>
    <dgm:pt modelId="{9489A06C-845F-48A5-BB0A-6F6FD0AC8547}">
      <dgm:prSet phldrT="[Texto]"/>
      <dgm:spPr/>
      <dgm:t>
        <a:bodyPr/>
        <a:lstStyle/>
        <a:p>
          <a:pPr algn="l"/>
          <a:r>
            <a:rPr lang="es-CL" dirty="0"/>
            <a:t>Acreditación Obligatoria</a:t>
          </a:r>
        </a:p>
      </dgm:t>
    </dgm:pt>
    <dgm:pt modelId="{F627E8C0-48E8-416E-9EEB-CF3F9E7109F2}" type="parTrans" cxnId="{B74264F2-4AE1-4601-B254-08E848FA04CA}">
      <dgm:prSet/>
      <dgm:spPr/>
      <dgm:t>
        <a:bodyPr/>
        <a:lstStyle/>
        <a:p>
          <a:endParaRPr lang="es-CL"/>
        </a:p>
      </dgm:t>
    </dgm:pt>
    <dgm:pt modelId="{5F9ADF5F-8B30-4091-A837-681C8E8E99D6}" type="sibTrans" cxnId="{B74264F2-4AE1-4601-B254-08E848FA04CA}">
      <dgm:prSet/>
      <dgm:spPr/>
      <dgm:t>
        <a:bodyPr/>
        <a:lstStyle/>
        <a:p>
          <a:endParaRPr lang="es-CL"/>
        </a:p>
      </dgm:t>
    </dgm:pt>
    <dgm:pt modelId="{595CD04F-4164-4A31-AA4C-A1C06F21EE6E}">
      <dgm:prSet phldrT="[Texto]"/>
      <dgm:spPr/>
      <dgm:t>
        <a:bodyPr/>
        <a:lstStyle/>
        <a:p>
          <a:r>
            <a:rPr lang="es-CL" dirty="0"/>
            <a:t>Acreditación voluntaria por Excelencia</a:t>
          </a:r>
        </a:p>
      </dgm:t>
    </dgm:pt>
    <dgm:pt modelId="{D9608016-AE42-42C9-9AD0-93A3A9B67662}" type="parTrans" cxnId="{B6BC3C81-BECC-4D52-AB81-75E7A8F379D6}">
      <dgm:prSet/>
      <dgm:spPr/>
      <dgm:t>
        <a:bodyPr/>
        <a:lstStyle/>
        <a:p>
          <a:endParaRPr lang="es-CL"/>
        </a:p>
      </dgm:t>
    </dgm:pt>
    <dgm:pt modelId="{235A07D8-B231-40CC-8296-07D936B189DD}" type="sibTrans" cxnId="{B6BC3C81-BECC-4D52-AB81-75E7A8F379D6}">
      <dgm:prSet/>
      <dgm:spPr/>
      <dgm:t>
        <a:bodyPr/>
        <a:lstStyle/>
        <a:p>
          <a:endParaRPr lang="es-CL"/>
        </a:p>
      </dgm:t>
    </dgm:pt>
    <dgm:pt modelId="{998EF1AD-C2E6-49F2-B5D0-CA7CE98C68A0}" type="pres">
      <dgm:prSet presAssocID="{DF76EF57-F460-48E2-820A-317E03FBC58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C6C52A6-5785-487C-A30B-AE1FDE24FE12}" type="pres">
      <dgm:prSet presAssocID="{96E1B015-F8A7-4BAE-97AD-0039F400831C}" presName="root" presStyleCnt="0">
        <dgm:presLayoutVars>
          <dgm:chMax/>
          <dgm:chPref val="4"/>
        </dgm:presLayoutVars>
      </dgm:prSet>
      <dgm:spPr/>
    </dgm:pt>
    <dgm:pt modelId="{73693666-F635-4891-B4D0-A3916F16F1D9}" type="pres">
      <dgm:prSet presAssocID="{96E1B015-F8A7-4BAE-97AD-0039F400831C}" presName="rootComposite" presStyleCnt="0">
        <dgm:presLayoutVars/>
      </dgm:prSet>
      <dgm:spPr/>
    </dgm:pt>
    <dgm:pt modelId="{CA27DC7E-9ECE-44B6-A05C-36AE442793C0}" type="pres">
      <dgm:prSet presAssocID="{96E1B015-F8A7-4BAE-97AD-0039F400831C}" presName="rootText" presStyleLbl="node0" presStyleIdx="0" presStyleCnt="1" custScaleY="128610">
        <dgm:presLayoutVars>
          <dgm:chMax/>
          <dgm:chPref val="4"/>
        </dgm:presLayoutVars>
      </dgm:prSet>
      <dgm:spPr/>
    </dgm:pt>
    <dgm:pt modelId="{7A4A8C0E-6969-480D-8E88-990DAC351453}" type="pres">
      <dgm:prSet presAssocID="{96E1B015-F8A7-4BAE-97AD-0039F400831C}" presName="childShape" presStyleCnt="0">
        <dgm:presLayoutVars>
          <dgm:chMax val="0"/>
          <dgm:chPref val="0"/>
        </dgm:presLayoutVars>
      </dgm:prSet>
      <dgm:spPr/>
    </dgm:pt>
    <dgm:pt modelId="{B151585F-4774-49C6-8FDA-60D89063743A}" type="pres">
      <dgm:prSet presAssocID="{9489A06C-845F-48A5-BB0A-6F6FD0AC8547}" presName="childComposite" presStyleCnt="0">
        <dgm:presLayoutVars>
          <dgm:chMax val="0"/>
          <dgm:chPref val="0"/>
        </dgm:presLayoutVars>
      </dgm:prSet>
      <dgm:spPr/>
    </dgm:pt>
    <dgm:pt modelId="{4532E765-832F-430A-B3EA-63295F45A9D9}" type="pres">
      <dgm:prSet presAssocID="{9489A06C-845F-48A5-BB0A-6F6FD0AC8547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F2B4B5-095B-41D9-8472-49E3524B4164}" type="pres">
      <dgm:prSet presAssocID="{9489A06C-845F-48A5-BB0A-6F6FD0AC854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35FCE610-3A3B-4B0F-9DAF-6BE1B9B7F36D}" type="pres">
      <dgm:prSet presAssocID="{595CD04F-4164-4A31-AA4C-A1C06F21EE6E}" presName="childComposite" presStyleCnt="0">
        <dgm:presLayoutVars>
          <dgm:chMax val="0"/>
          <dgm:chPref val="0"/>
        </dgm:presLayoutVars>
      </dgm:prSet>
      <dgm:spPr/>
    </dgm:pt>
    <dgm:pt modelId="{FCB42F23-C25E-4B95-8040-C80C74129F46}" type="pres">
      <dgm:prSet presAssocID="{595CD04F-4164-4A31-AA4C-A1C06F21EE6E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9231951-22BB-4A94-BF33-9A74908B146C}" type="pres">
      <dgm:prSet presAssocID="{595CD04F-4164-4A31-AA4C-A1C06F21EE6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5B2ED27-6CEE-4109-A14E-7670287E21F5}" type="presOf" srcId="{595CD04F-4164-4A31-AA4C-A1C06F21EE6E}" destId="{49231951-22BB-4A94-BF33-9A74908B146C}" srcOrd="0" destOrd="0" presId="urn:microsoft.com/office/officeart/2008/layout/PictureAccentList"/>
    <dgm:cxn modelId="{72902372-BE7E-4D5F-A776-4B551DDE6D45}" type="presOf" srcId="{96E1B015-F8A7-4BAE-97AD-0039F400831C}" destId="{CA27DC7E-9ECE-44B6-A05C-36AE442793C0}" srcOrd="0" destOrd="0" presId="urn:microsoft.com/office/officeart/2008/layout/PictureAccentList"/>
    <dgm:cxn modelId="{B6BC3C81-BECC-4D52-AB81-75E7A8F379D6}" srcId="{96E1B015-F8A7-4BAE-97AD-0039F400831C}" destId="{595CD04F-4164-4A31-AA4C-A1C06F21EE6E}" srcOrd="1" destOrd="0" parTransId="{D9608016-AE42-42C9-9AD0-93A3A9B67662}" sibTransId="{235A07D8-B231-40CC-8296-07D936B189DD}"/>
    <dgm:cxn modelId="{E599D78D-DE47-4C4D-9EBA-E0C9F0D2C323}" srcId="{DF76EF57-F460-48E2-820A-317E03FBC58F}" destId="{96E1B015-F8A7-4BAE-97AD-0039F400831C}" srcOrd="0" destOrd="0" parTransId="{C7B670E6-4119-4D89-A4F5-7492BBEAB8DE}" sibTransId="{97922A73-D1CC-4D5C-958B-A7E70A44E9B1}"/>
    <dgm:cxn modelId="{7B1EC6BD-B0A0-478B-BF88-A7A19B5F622D}" type="presOf" srcId="{DF76EF57-F460-48E2-820A-317E03FBC58F}" destId="{998EF1AD-C2E6-49F2-B5D0-CA7CE98C68A0}" srcOrd="0" destOrd="0" presId="urn:microsoft.com/office/officeart/2008/layout/PictureAccentList"/>
    <dgm:cxn modelId="{B6CAB2E1-EBDF-48E4-8A40-79F833ADD913}" type="presOf" srcId="{9489A06C-845F-48A5-BB0A-6F6FD0AC8547}" destId="{B1F2B4B5-095B-41D9-8472-49E3524B4164}" srcOrd="0" destOrd="0" presId="urn:microsoft.com/office/officeart/2008/layout/PictureAccentList"/>
    <dgm:cxn modelId="{B74264F2-4AE1-4601-B254-08E848FA04CA}" srcId="{96E1B015-F8A7-4BAE-97AD-0039F400831C}" destId="{9489A06C-845F-48A5-BB0A-6F6FD0AC8547}" srcOrd="0" destOrd="0" parTransId="{F627E8C0-48E8-416E-9EEB-CF3F9E7109F2}" sibTransId="{5F9ADF5F-8B30-4091-A837-681C8E8E99D6}"/>
    <dgm:cxn modelId="{6BEF14AA-C64C-41AD-B5EA-AFCFA64E4C1B}" type="presParOf" srcId="{998EF1AD-C2E6-49F2-B5D0-CA7CE98C68A0}" destId="{8C6C52A6-5785-487C-A30B-AE1FDE24FE12}" srcOrd="0" destOrd="0" presId="urn:microsoft.com/office/officeart/2008/layout/PictureAccentList"/>
    <dgm:cxn modelId="{01B47A38-E68E-4F1D-A0A8-25EEB9C639D9}" type="presParOf" srcId="{8C6C52A6-5785-487C-A30B-AE1FDE24FE12}" destId="{73693666-F635-4891-B4D0-A3916F16F1D9}" srcOrd="0" destOrd="0" presId="urn:microsoft.com/office/officeart/2008/layout/PictureAccentList"/>
    <dgm:cxn modelId="{3A3C460E-1C1E-4A27-9318-13C1FD7BFF44}" type="presParOf" srcId="{73693666-F635-4891-B4D0-A3916F16F1D9}" destId="{CA27DC7E-9ECE-44B6-A05C-36AE442793C0}" srcOrd="0" destOrd="0" presId="urn:microsoft.com/office/officeart/2008/layout/PictureAccentList"/>
    <dgm:cxn modelId="{84710ACC-763B-4D52-AF06-A138E73AA320}" type="presParOf" srcId="{8C6C52A6-5785-487C-A30B-AE1FDE24FE12}" destId="{7A4A8C0E-6969-480D-8E88-990DAC351453}" srcOrd="1" destOrd="0" presId="urn:microsoft.com/office/officeart/2008/layout/PictureAccentList"/>
    <dgm:cxn modelId="{BF913C95-479D-4083-B027-4C66EC010AC3}" type="presParOf" srcId="{7A4A8C0E-6969-480D-8E88-990DAC351453}" destId="{B151585F-4774-49C6-8FDA-60D89063743A}" srcOrd="0" destOrd="0" presId="urn:microsoft.com/office/officeart/2008/layout/PictureAccentList"/>
    <dgm:cxn modelId="{0107CD35-29FC-4335-AEC2-D9F57B65ACAA}" type="presParOf" srcId="{B151585F-4774-49C6-8FDA-60D89063743A}" destId="{4532E765-832F-430A-B3EA-63295F45A9D9}" srcOrd="0" destOrd="0" presId="urn:microsoft.com/office/officeart/2008/layout/PictureAccentList"/>
    <dgm:cxn modelId="{83D46F92-943C-4A4A-AE44-4D52A6261FAE}" type="presParOf" srcId="{B151585F-4774-49C6-8FDA-60D89063743A}" destId="{B1F2B4B5-095B-41D9-8472-49E3524B4164}" srcOrd="1" destOrd="0" presId="urn:microsoft.com/office/officeart/2008/layout/PictureAccentList"/>
    <dgm:cxn modelId="{032B18F0-BBAF-414D-AF99-461664C36F97}" type="presParOf" srcId="{7A4A8C0E-6969-480D-8E88-990DAC351453}" destId="{35FCE610-3A3B-4B0F-9DAF-6BE1B9B7F36D}" srcOrd="1" destOrd="0" presId="urn:microsoft.com/office/officeart/2008/layout/PictureAccentList"/>
    <dgm:cxn modelId="{8ABD82FF-3101-48B3-8A2F-2822562DD900}" type="presParOf" srcId="{35FCE610-3A3B-4B0F-9DAF-6BE1B9B7F36D}" destId="{FCB42F23-C25E-4B95-8040-C80C74129F46}" srcOrd="0" destOrd="0" presId="urn:microsoft.com/office/officeart/2008/layout/PictureAccentList"/>
    <dgm:cxn modelId="{D57656A8-76C6-4C2C-A60E-17A1E24E670C}" type="presParOf" srcId="{35FCE610-3A3B-4B0F-9DAF-6BE1B9B7F36D}" destId="{49231951-22BB-4A94-BF33-9A74908B14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C181A27-E09A-43A1-AB4B-3328EF6C770A}" type="doc">
      <dgm:prSet loTypeId="urn:microsoft.com/office/officeart/2005/8/layout/hierarchy4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23C0D3F3-F99A-45EB-B0CD-09047E123768}">
      <dgm:prSet phldrT="[Texto]"/>
      <dgm:spPr/>
      <dgm:t>
        <a:bodyPr/>
        <a:lstStyle/>
        <a:p>
          <a:r>
            <a:rPr lang="es-CL" dirty="0"/>
            <a:t>Ley N° 20.982</a:t>
          </a:r>
        </a:p>
      </dgm:t>
    </dgm:pt>
    <dgm:pt modelId="{F7C33A17-479C-4EC1-942C-E566A7A97644}" type="parTrans" cxnId="{CF2DF772-666C-46B2-9303-B126CBA2490A}">
      <dgm:prSet/>
      <dgm:spPr/>
      <dgm:t>
        <a:bodyPr/>
        <a:lstStyle/>
        <a:p>
          <a:endParaRPr lang="es-CL"/>
        </a:p>
      </dgm:t>
    </dgm:pt>
    <dgm:pt modelId="{5649BE49-2C0F-4884-A5C6-BD01A072014D}" type="sibTrans" cxnId="{CF2DF772-666C-46B2-9303-B126CBA2490A}">
      <dgm:prSet/>
      <dgm:spPr/>
      <dgm:t>
        <a:bodyPr/>
        <a:lstStyle/>
        <a:p>
          <a:endParaRPr lang="es-CL"/>
        </a:p>
      </dgm:t>
    </dgm:pt>
    <dgm:pt modelId="{055A9D6E-E65E-44E5-891F-2D1E92814857}">
      <dgm:prSet phldrT="[Texto]"/>
      <dgm:spPr/>
      <dgm:t>
        <a:bodyPr/>
        <a:lstStyle/>
        <a:p>
          <a:r>
            <a:rPr lang="es-CL" dirty="0"/>
            <a:t>Reconocimiento de Nivel</a:t>
          </a:r>
        </a:p>
      </dgm:t>
    </dgm:pt>
    <dgm:pt modelId="{BE5D77A7-B37A-4860-B8DE-B9673D158189}" type="parTrans" cxnId="{9665692F-3062-42DE-88DC-C176F5757F16}">
      <dgm:prSet/>
      <dgm:spPr/>
      <dgm:t>
        <a:bodyPr/>
        <a:lstStyle/>
        <a:p>
          <a:endParaRPr lang="es-CL"/>
        </a:p>
      </dgm:t>
    </dgm:pt>
    <dgm:pt modelId="{A258435B-330E-4DA6-81D5-AEF567233C83}" type="sibTrans" cxnId="{9665692F-3062-42DE-88DC-C176F5757F16}">
      <dgm:prSet/>
      <dgm:spPr/>
      <dgm:t>
        <a:bodyPr/>
        <a:lstStyle/>
        <a:p>
          <a:endParaRPr lang="es-CL"/>
        </a:p>
      </dgm:t>
    </dgm:pt>
    <dgm:pt modelId="{A0B5B972-34F0-4BB8-895C-47CB0790680C}">
      <dgm:prSet phldrT="[Texto]"/>
      <dgm:spPr/>
      <dgm:t>
        <a:bodyPr/>
        <a:lstStyle/>
        <a:p>
          <a:r>
            <a:rPr lang="es-CL" dirty="0"/>
            <a:t>Con o sin solución de continuidad</a:t>
          </a:r>
        </a:p>
      </dgm:t>
    </dgm:pt>
    <dgm:pt modelId="{AAA44407-93F8-4382-B9FB-6DCA0BE620E8}" type="parTrans" cxnId="{DC5CF3CA-8092-47C8-AA32-67DCEE8BFA69}">
      <dgm:prSet/>
      <dgm:spPr/>
      <dgm:t>
        <a:bodyPr/>
        <a:lstStyle/>
        <a:p>
          <a:endParaRPr lang="es-CL"/>
        </a:p>
      </dgm:t>
    </dgm:pt>
    <dgm:pt modelId="{A1E01B4E-4C28-4577-A00F-49709E6BA767}" type="sibTrans" cxnId="{DC5CF3CA-8092-47C8-AA32-67DCEE8BFA69}">
      <dgm:prSet/>
      <dgm:spPr/>
      <dgm:t>
        <a:bodyPr/>
        <a:lstStyle/>
        <a:p>
          <a:endParaRPr lang="es-CL"/>
        </a:p>
      </dgm:t>
    </dgm:pt>
    <dgm:pt modelId="{229A2E7A-7D72-4059-A763-4A70331CFA50}">
      <dgm:prSet phldrT="[Texto]"/>
      <dgm:spPr/>
      <dgm:t>
        <a:bodyPr/>
        <a:lstStyle/>
        <a:p>
          <a:r>
            <a:rPr lang="es-CL" dirty="0"/>
            <a:t>Cupo Financiero</a:t>
          </a:r>
        </a:p>
      </dgm:t>
    </dgm:pt>
    <dgm:pt modelId="{C461E5F2-7AC3-4D79-B16D-2C1E6DECC16F}" type="parTrans" cxnId="{51BDB37D-3CD3-48F8-AA7E-10ED266CA16E}">
      <dgm:prSet/>
      <dgm:spPr/>
      <dgm:t>
        <a:bodyPr/>
        <a:lstStyle/>
        <a:p>
          <a:endParaRPr lang="es-CL"/>
        </a:p>
      </dgm:t>
    </dgm:pt>
    <dgm:pt modelId="{62FF50BC-7B65-4527-A5A4-0F3AE784539B}" type="sibTrans" cxnId="{51BDB37D-3CD3-48F8-AA7E-10ED266CA16E}">
      <dgm:prSet/>
      <dgm:spPr/>
      <dgm:t>
        <a:bodyPr/>
        <a:lstStyle/>
        <a:p>
          <a:endParaRPr lang="es-CL"/>
        </a:p>
      </dgm:t>
    </dgm:pt>
    <dgm:pt modelId="{DBB4135F-5665-4100-9887-8CFF7D2BE27D}">
      <dgm:prSet phldrT="[Texto]"/>
      <dgm:spPr/>
      <dgm:t>
        <a:bodyPr/>
        <a:lstStyle/>
        <a:p>
          <a:r>
            <a:rPr lang="es-CL" dirty="0"/>
            <a:t>Cambio de SS</a:t>
          </a:r>
        </a:p>
      </dgm:t>
    </dgm:pt>
    <dgm:pt modelId="{265EC617-6DB1-442B-842A-56EE0CA569D9}" type="parTrans" cxnId="{17E49C6E-A106-451E-B5C7-D24AABA7F42E}">
      <dgm:prSet/>
      <dgm:spPr/>
      <dgm:t>
        <a:bodyPr/>
        <a:lstStyle/>
        <a:p>
          <a:endParaRPr lang="es-CL"/>
        </a:p>
      </dgm:t>
    </dgm:pt>
    <dgm:pt modelId="{19649004-F200-414E-948F-6B4D5C52534B}" type="sibTrans" cxnId="{17E49C6E-A106-451E-B5C7-D24AABA7F42E}">
      <dgm:prSet/>
      <dgm:spPr/>
      <dgm:t>
        <a:bodyPr/>
        <a:lstStyle/>
        <a:p>
          <a:endParaRPr lang="es-CL"/>
        </a:p>
      </dgm:t>
    </dgm:pt>
    <dgm:pt modelId="{3C910125-C2D7-4BC9-9B46-789B7BCFA38E}">
      <dgm:prSet phldrT="[Texto]"/>
      <dgm:spPr/>
      <dgm:t>
        <a:bodyPr/>
        <a:lstStyle/>
        <a:p>
          <a:r>
            <a:rPr lang="es-CL" dirty="0"/>
            <a:t>Lista de Espera</a:t>
          </a:r>
        </a:p>
      </dgm:t>
    </dgm:pt>
    <dgm:pt modelId="{1FF957B1-BA36-4332-BB71-564920B44A67}" type="parTrans" cxnId="{21C55FD1-0015-4EC2-8424-FC879AF2EAF4}">
      <dgm:prSet/>
      <dgm:spPr/>
      <dgm:t>
        <a:bodyPr/>
        <a:lstStyle/>
        <a:p>
          <a:endParaRPr lang="es-CL"/>
        </a:p>
      </dgm:t>
    </dgm:pt>
    <dgm:pt modelId="{60654352-3594-4B1B-91DB-40986C0886A1}" type="sibTrans" cxnId="{21C55FD1-0015-4EC2-8424-FC879AF2EAF4}">
      <dgm:prSet/>
      <dgm:spPr/>
      <dgm:t>
        <a:bodyPr/>
        <a:lstStyle/>
        <a:p>
          <a:endParaRPr lang="es-CL"/>
        </a:p>
      </dgm:t>
    </dgm:pt>
    <dgm:pt modelId="{B7115879-5B68-4CEE-A3CD-95225346D324}" type="pres">
      <dgm:prSet presAssocID="{4C181A27-E09A-43A1-AB4B-3328EF6C77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57EA9-6843-4554-A6DA-AF91CAF08E64}" type="pres">
      <dgm:prSet presAssocID="{23C0D3F3-F99A-45EB-B0CD-09047E123768}" presName="vertOne" presStyleCnt="0"/>
      <dgm:spPr/>
    </dgm:pt>
    <dgm:pt modelId="{2314CDDC-967B-452F-BB99-EAEAC097D397}" type="pres">
      <dgm:prSet presAssocID="{23C0D3F3-F99A-45EB-B0CD-09047E123768}" presName="txOne" presStyleLbl="node0" presStyleIdx="0" presStyleCnt="1">
        <dgm:presLayoutVars>
          <dgm:chPref val="3"/>
        </dgm:presLayoutVars>
      </dgm:prSet>
      <dgm:spPr/>
    </dgm:pt>
    <dgm:pt modelId="{EA2030A4-A91D-4560-B124-A349BCECFCD5}" type="pres">
      <dgm:prSet presAssocID="{23C0D3F3-F99A-45EB-B0CD-09047E123768}" presName="parTransOne" presStyleCnt="0"/>
      <dgm:spPr/>
    </dgm:pt>
    <dgm:pt modelId="{209B5205-A5A6-48B2-B4D2-8EBA39C10D91}" type="pres">
      <dgm:prSet presAssocID="{23C0D3F3-F99A-45EB-B0CD-09047E123768}" presName="horzOne" presStyleCnt="0"/>
      <dgm:spPr/>
    </dgm:pt>
    <dgm:pt modelId="{F4F6A241-FC67-4A27-BCB3-32AF564E7B7A}" type="pres">
      <dgm:prSet presAssocID="{055A9D6E-E65E-44E5-891F-2D1E92814857}" presName="vertTwo" presStyleCnt="0"/>
      <dgm:spPr/>
    </dgm:pt>
    <dgm:pt modelId="{9DB1640A-A828-408B-B505-163EB774A119}" type="pres">
      <dgm:prSet presAssocID="{055A9D6E-E65E-44E5-891F-2D1E92814857}" presName="txTwo" presStyleLbl="node2" presStyleIdx="0" presStyleCnt="2">
        <dgm:presLayoutVars>
          <dgm:chPref val="3"/>
        </dgm:presLayoutVars>
      </dgm:prSet>
      <dgm:spPr/>
    </dgm:pt>
    <dgm:pt modelId="{9B6CD608-3C0A-49EC-9F45-BE34A60C88CB}" type="pres">
      <dgm:prSet presAssocID="{055A9D6E-E65E-44E5-891F-2D1E92814857}" presName="parTransTwo" presStyleCnt="0"/>
      <dgm:spPr/>
    </dgm:pt>
    <dgm:pt modelId="{ACE667BB-88A8-4E7C-AECB-16E659949321}" type="pres">
      <dgm:prSet presAssocID="{055A9D6E-E65E-44E5-891F-2D1E92814857}" presName="horzTwo" presStyleCnt="0"/>
      <dgm:spPr/>
    </dgm:pt>
    <dgm:pt modelId="{4AC3389A-43A2-4548-9DDC-696ACC8B72DF}" type="pres">
      <dgm:prSet presAssocID="{A0B5B972-34F0-4BB8-895C-47CB0790680C}" presName="vertThree" presStyleCnt="0"/>
      <dgm:spPr/>
    </dgm:pt>
    <dgm:pt modelId="{3BABBE2B-80E3-49B4-A9C1-2F328D15F485}" type="pres">
      <dgm:prSet presAssocID="{A0B5B972-34F0-4BB8-895C-47CB0790680C}" presName="txThree" presStyleLbl="node3" presStyleIdx="0" presStyleCnt="3">
        <dgm:presLayoutVars>
          <dgm:chPref val="3"/>
        </dgm:presLayoutVars>
      </dgm:prSet>
      <dgm:spPr/>
    </dgm:pt>
    <dgm:pt modelId="{9DCE2273-45AD-4E00-8E1A-603CBD747538}" type="pres">
      <dgm:prSet presAssocID="{A0B5B972-34F0-4BB8-895C-47CB0790680C}" presName="horzThree" presStyleCnt="0"/>
      <dgm:spPr/>
    </dgm:pt>
    <dgm:pt modelId="{2FC03401-EC52-47D0-8931-4827C76AD61D}" type="pres">
      <dgm:prSet presAssocID="{A1E01B4E-4C28-4577-A00F-49709E6BA767}" presName="sibSpaceThree" presStyleCnt="0"/>
      <dgm:spPr/>
    </dgm:pt>
    <dgm:pt modelId="{5FC50F49-FE8A-409E-9702-E53BA21BD4D5}" type="pres">
      <dgm:prSet presAssocID="{229A2E7A-7D72-4059-A763-4A70331CFA50}" presName="vertThree" presStyleCnt="0"/>
      <dgm:spPr/>
    </dgm:pt>
    <dgm:pt modelId="{4994D1F5-A955-4AF3-B673-F25ADBCDF230}" type="pres">
      <dgm:prSet presAssocID="{229A2E7A-7D72-4059-A763-4A70331CFA50}" presName="txThree" presStyleLbl="node3" presStyleIdx="1" presStyleCnt="3">
        <dgm:presLayoutVars>
          <dgm:chPref val="3"/>
        </dgm:presLayoutVars>
      </dgm:prSet>
      <dgm:spPr/>
    </dgm:pt>
    <dgm:pt modelId="{36B6659E-F2BE-4E46-A999-F1B6C4625D17}" type="pres">
      <dgm:prSet presAssocID="{229A2E7A-7D72-4059-A763-4A70331CFA50}" presName="horzThree" presStyleCnt="0"/>
      <dgm:spPr/>
    </dgm:pt>
    <dgm:pt modelId="{37248288-3CBA-4A24-B2AE-94B94A73CD11}" type="pres">
      <dgm:prSet presAssocID="{A258435B-330E-4DA6-81D5-AEF567233C83}" presName="sibSpaceTwo" presStyleCnt="0"/>
      <dgm:spPr/>
    </dgm:pt>
    <dgm:pt modelId="{15A352C9-070D-482C-BD6E-0186EECFB4E7}" type="pres">
      <dgm:prSet presAssocID="{DBB4135F-5665-4100-9887-8CFF7D2BE27D}" presName="vertTwo" presStyleCnt="0"/>
      <dgm:spPr/>
    </dgm:pt>
    <dgm:pt modelId="{A91971E8-7C72-4E77-A73C-0B7F1AC28D6B}" type="pres">
      <dgm:prSet presAssocID="{DBB4135F-5665-4100-9887-8CFF7D2BE27D}" presName="txTwo" presStyleLbl="node2" presStyleIdx="1" presStyleCnt="2">
        <dgm:presLayoutVars>
          <dgm:chPref val="3"/>
        </dgm:presLayoutVars>
      </dgm:prSet>
      <dgm:spPr/>
    </dgm:pt>
    <dgm:pt modelId="{0C70E0B9-CEE9-4705-901D-F29B6765704E}" type="pres">
      <dgm:prSet presAssocID="{DBB4135F-5665-4100-9887-8CFF7D2BE27D}" presName="parTransTwo" presStyleCnt="0"/>
      <dgm:spPr/>
    </dgm:pt>
    <dgm:pt modelId="{0AA1BE1E-61C5-4449-A3DA-09CAB7A3BF2B}" type="pres">
      <dgm:prSet presAssocID="{DBB4135F-5665-4100-9887-8CFF7D2BE27D}" presName="horzTwo" presStyleCnt="0"/>
      <dgm:spPr/>
    </dgm:pt>
    <dgm:pt modelId="{4780EA04-E674-480B-805C-6F5D5E8307E1}" type="pres">
      <dgm:prSet presAssocID="{3C910125-C2D7-4BC9-9B46-789B7BCFA38E}" presName="vertThree" presStyleCnt="0"/>
      <dgm:spPr/>
    </dgm:pt>
    <dgm:pt modelId="{A46F2714-52A6-4240-99A8-C7031FE4C37B}" type="pres">
      <dgm:prSet presAssocID="{3C910125-C2D7-4BC9-9B46-789B7BCFA38E}" presName="txThree" presStyleLbl="node3" presStyleIdx="2" presStyleCnt="3">
        <dgm:presLayoutVars>
          <dgm:chPref val="3"/>
        </dgm:presLayoutVars>
      </dgm:prSet>
      <dgm:spPr/>
    </dgm:pt>
    <dgm:pt modelId="{732B32D1-545C-449A-86BF-3A32C52E0EAA}" type="pres">
      <dgm:prSet presAssocID="{3C910125-C2D7-4BC9-9B46-789B7BCFA38E}" presName="horzThree" presStyleCnt="0"/>
      <dgm:spPr/>
    </dgm:pt>
  </dgm:ptLst>
  <dgm:cxnLst>
    <dgm:cxn modelId="{90DD8925-535D-4084-91EA-07B283B284B2}" type="presOf" srcId="{229A2E7A-7D72-4059-A763-4A70331CFA50}" destId="{4994D1F5-A955-4AF3-B673-F25ADBCDF230}" srcOrd="0" destOrd="0" presId="urn:microsoft.com/office/officeart/2005/8/layout/hierarchy4"/>
    <dgm:cxn modelId="{9665692F-3062-42DE-88DC-C176F5757F16}" srcId="{23C0D3F3-F99A-45EB-B0CD-09047E123768}" destId="{055A9D6E-E65E-44E5-891F-2D1E92814857}" srcOrd="0" destOrd="0" parTransId="{BE5D77A7-B37A-4860-B8DE-B9673D158189}" sibTransId="{A258435B-330E-4DA6-81D5-AEF567233C83}"/>
    <dgm:cxn modelId="{17E49C6E-A106-451E-B5C7-D24AABA7F42E}" srcId="{23C0D3F3-F99A-45EB-B0CD-09047E123768}" destId="{DBB4135F-5665-4100-9887-8CFF7D2BE27D}" srcOrd="1" destOrd="0" parTransId="{265EC617-6DB1-442B-842A-56EE0CA569D9}" sibTransId="{19649004-F200-414E-948F-6B4D5C52534B}"/>
    <dgm:cxn modelId="{CF2DF772-666C-46B2-9303-B126CBA2490A}" srcId="{4C181A27-E09A-43A1-AB4B-3328EF6C770A}" destId="{23C0D3F3-F99A-45EB-B0CD-09047E123768}" srcOrd="0" destOrd="0" parTransId="{F7C33A17-479C-4EC1-942C-E566A7A97644}" sibTransId="{5649BE49-2C0F-4884-A5C6-BD01A072014D}"/>
    <dgm:cxn modelId="{963C8853-296B-49B9-BDE6-F484125567DD}" type="presOf" srcId="{DBB4135F-5665-4100-9887-8CFF7D2BE27D}" destId="{A91971E8-7C72-4E77-A73C-0B7F1AC28D6B}" srcOrd="0" destOrd="0" presId="urn:microsoft.com/office/officeart/2005/8/layout/hierarchy4"/>
    <dgm:cxn modelId="{51BDB37D-3CD3-48F8-AA7E-10ED266CA16E}" srcId="{055A9D6E-E65E-44E5-891F-2D1E92814857}" destId="{229A2E7A-7D72-4059-A763-4A70331CFA50}" srcOrd="1" destOrd="0" parTransId="{C461E5F2-7AC3-4D79-B16D-2C1E6DECC16F}" sibTransId="{62FF50BC-7B65-4527-A5A4-0F3AE784539B}"/>
    <dgm:cxn modelId="{E4561F88-6AC6-4B3D-898E-CB05C1BE6F98}" type="presOf" srcId="{23C0D3F3-F99A-45EB-B0CD-09047E123768}" destId="{2314CDDC-967B-452F-BB99-EAEAC097D397}" srcOrd="0" destOrd="0" presId="urn:microsoft.com/office/officeart/2005/8/layout/hierarchy4"/>
    <dgm:cxn modelId="{6322B190-2A65-4DC2-8BEC-9060730B8327}" type="presOf" srcId="{A0B5B972-34F0-4BB8-895C-47CB0790680C}" destId="{3BABBE2B-80E3-49B4-A9C1-2F328D15F485}" srcOrd="0" destOrd="0" presId="urn:microsoft.com/office/officeart/2005/8/layout/hierarchy4"/>
    <dgm:cxn modelId="{27D940AA-46A4-459A-AAD6-62F77773A8A8}" type="presOf" srcId="{055A9D6E-E65E-44E5-891F-2D1E92814857}" destId="{9DB1640A-A828-408B-B505-163EB774A119}" srcOrd="0" destOrd="0" presId="urn:microsoft.com/office/officeart/2005/8/layout/hierarchy4"/>
    <dgm:cxn modelId="{DC5CF3CA-8092-47C8-AA32-67DCEE8BFA69}" srcId="{055A9D6E-E65E-44E5-891F-2D1E92814857}" destId="{A0B5B972-34F0-4BB8-895C-47CB0790680C}" srcOrd="0" destOrd="0" parTransId="{AAA44407-93F8-4382-B9FB-6DCA0BE620E8}" sibTransId="{A1E01B4E-4C28-4577-A00F-49709E6BA767}"/>
    <dgm:cxn modelId="{21C55FD1-0015-4EC2-8424-FC879AF2EAF4}" srcId="{DBB4135F-5665-4100-9887-8CFF7D2BE27D}" destId="{3C910125-C2D7-4BC9-9B46-789B7BCFA38E}" srcOrd="0" destOrd="0" parTransId="{1FF957B1-BA36-4332-BB71-564920B44A67}" sibTransId="{60654352-3594-4B1B-91DB-40986C0886A1}"/>
    <dgm:cxn modelId="{2969E9E5-C6DD-406B-9470-4B24B31AA4E2}" type="presOf" srcId="{4C181A27-E09A-43A1-AB4B-3328EF6C770A}" destId="{B7115879-5B68-4CEE-A3CD-95225346D324}" srcOrd="0" destOrd="0" presId="urn:microsoft.com/office/officeart/2005/8/layout/hierarchy4"/>
    <dgm:cxn modelId="{F5E1FBF0-1DF1-45CE-AD59-251C18F88E04}" type="presOf" srcId="{3C910125-C2D7-4BC9-9B46-789B7BCFA38E}" destId="{A46F2714-52A6-4240-99A8-C7031FE4C37B}" srcOrd="0" destOrd="0" presId="urn:microsoft.com/office/officeart/2005/8/layout/hierarchy4"/>
    <dgm:cxn modelId="{D8DA71ED-DB71-493A-A266-42734A68B446}" type="presParOf" srcId="{B7115879-5B68-4CEE-A3CD-95225346D324}" destId="{7A157EA9-6843-4554-A6DA-AF91CAF08E64}" srcOrd="0" destOrd="0" presId="urn:microsoft.com/office/officeart/2005/8/layout/hierarchy4"/>
    <dgm:cxn modelId="{0E23542D-2DB7-4733-886C-3F6E582C4F8A}" type="presParOf" srcId="{7A157EA9-6843-4554-A6DA-AF91CAF08E64}" destId="{2314CDDC-967B-452F-BB99-EAEAC097D397}" srcOrd="0" destOrd="0" presId="urn:microsoft.com/office/officeart/2005/8/layout/hierarchy4"/>
    <dgm:cxn modelId="{7F8CF0FD-37FD-4188-9E85-6B7CE440342E}" type="presParOf" srcId="{7A157EA9-6843-4554-A6DA-AF91CAF08E64}" destId="{EA2030A4-A91D-4560-B124-A349BCECFCD5}" srcOrd="1" destOrd="0" presId="urn:microsoft.com/office/officeart/2005/8/layout/hierarchy4"/>
    <dgm:cxn modelId="{83D32A7E-27DA-41DC-9BF6-E3759220B8E6}" type="presParOf" srcId="{7A157EA9-6843-4554-A6DA-AF91CAF08E64}" destId="{209B5205-A5A6-48B2-B4D2-8EBA39C10D91}" srcOrd="2" destOrd="0" presId="urn:microsoft.com/office/officeart/2005/8/layout/hierarchy4"/>
    <dgm:cxn modelId="{48CDE662-330D-4E77-8811-53C87E23353C}" type="presParOf" srcId="{209B5205-A5A6-48B2-B4D2-8EBA39C10D91}" destId="{F4F6A241-FC67-4A27-BCB3-32AF564E7B7A}" srcOrd="0" destOrd="0" presId="urn:microsoft.com/office/officeart/2005/8/layout/hierarchy4"/>
    <dgm:cxn modelId="{BDC2C7E1-15C8-4B12-8C54-8D8328A34668}" type="presParOf" srcId="{F4F6A241-FC67-4A27-BCB3-32AF564E7B7A}" destId="{9DB1640A-A828-408B-B505-163EB774A119}" srcOrd="0" destOrd="0" presId="urn:microsoft.com/office/officeart/2005/8/layout/hierarchy4"/>
    <dgm:cxn modelId="{4CE7F9B7-8B7C-4608-858D-24E86E11531B}" type="presParOf" srcId="{F4F6A241-FC67-4A27-BCB3-32AF564E7B7A}" destId="{9B6CD608-3C0A-49EC-9F45-BE34A60C88CB}" srcOrd="1" destOrd="0" presId="urn:microsoft.com/office/officeart/2005/8/layout/hierarchy4"/>
    <dgm:cxn modelId="{55720FC2-1BA6-4BBE-AD75-5FE80F8B411E}" type="presParOf" srcId="{F4F6A241-FC67-4A27-BCB3-32AF564E7B7A}" destId="{ACE667BB-88A8-4E7C-AECB-16E659949321}" srcOrd="2" destOrd="0" presId="urn:microsoft.com/office/officeart/2005/8/layout/hierarchy4"/>
    <dgm:cxn modelId="{A9A3FEE8-6F0D-4FEE-951A-6C244DD066C1}" type="presParOf" srcId="{ACE667BB-88A8-4E7C-AECB-16E659949321}" destId="{4AC3389A-43A2-4548-9DDC-696ACC8B72DF}" srcOrd="0" destOrd="0" presId="urn:microsoft.com/office/officeart/2005/8/layout/hierarchy4"/>
    <dgm:cxn modelId="{90F53BE9-2C9E-4F39-9135-2C0C63ED7254}" type="presParOf" srcId="{4AC3389A-43A2-4548-9DDC-696ACC8B72DF}" destId="{3BABBE2B-80E3-49B4-A9C1-2F328D15F485}" srcOrd="0" destOrd="0" presId="urn:microsoft.com/office/officeart/2005/8/layout/hierarchy4"/>
    <dgm:cxn modelId="{AE000622-E1D8-4C3B-A01B-998B62EC872E}" type="presParOf" srcId="{4AC3389A-43A2-4548-9DDC-696ACC8B72DF}" destId="{9DCE2273-45AD-4E00-8E1A-603CBD747538}" srcOrd="1" destOrd="0" presId="urn:microsoft.com/office/officeart/2005/8/layout/hierarchy4"/>
    <dgm:cxn modelId="{12558E1E-7EBB-4780-A0CA-EFE426B51432}" type="presParOf" srcId="{ACE667BB-88A8-4E7C-AECB-16E659949321}" destId="{2FC03401-EC52-47D0-8931-4827C76AD61D}" srcOrd="1" destOrd="0" presId="urn:microsoft.com/office/officeart/2005/8/layout/hierarchy4"/>
    <dgm:cxn modelId="{8B91927D-9D7F-4E73-9928-21DDD0519D52}" type="presParOf" srcId="{ACE667BB-88A8-4E7C-AECB-16E659949321}" destId="{5FC50F49-FE8A-409E-9702-E53BA21BD4D5}" srcOrd="2" destOrd="0" presId="urn:microsoft.com/office/officeart/2005/8/layout/hierarchy4"/>
    <dgm:cxn modelId="{43FB7EFD-59ED-4708-BE64-481962D61402}" type="presParOf" srcId="{5FC50F49-FE8A-409E-9702-E53BA21BD4D5}" destId="{4994D1F5-A955-4AF3-B673-F25ADBCDF230}" srcOrd="0" destOrd="0" presId="urn:microsoft.com/office/officeart/2005/8/layout/hierarchy4"/>
    <dgm:cxn modelId="{CB7AE5F9-8B42-4200-ADE0-5A2679DFE45E}" type="presParOf" srcId="{5FC50F49-FE8A-409E-9702-E53BA21BD4D5}" destId="{36B6659E-F2BE-4E46-A999-F1B6C4625D17}" srcOrd="1" destOrd="0" presId="urn:microsoft.com/office/officeart/2005/8/layout/hierarchy4"/>
    <dgm:cxn modelId="{E3FE9E3B-CA44-424C-8374-6DDC538AA7F1}" type="presParOf" srcId="{209B5205-A5A6-48B2-B4D2-8EBA39C10D91}" destId="{37248288-3CBA-4A24-B2AE-94B94A73CD11}" srcOrd="1" destOrd="0" presId="urn:microsoft.com/office/officeart/2005/8/layout/hierarchy4"/>
    <dgm:cxn modelId="{C441AA42-E9F3-4F1C-89D6-648FC2C0F839}" type="presParOf" srcId="{209B5205-A5A6-48B2-B4D2-8EBA39C10D91}" destId="{15A352C9-070D-482C-BD6E-0186EECFB4E7}" srcOrd="2" destOrd="0" presId="urn:microsoft.com/office/officeart/2005/8/layout/hierarchy4"/>
    <dgm:cxn modelId="{F2E6760C-6452-4FEE-B6F9-0CF7F8D45178}" type="presParOf" srcId="{15A352C9-070D-482C-BD6E-0186EECFB4E7}" destId="{A91971E8-7C72-4E77-A73C-0B7F1AC28D6B}" srcOrd="0" destOrd="0" presId="urn:microsoft.com/office/officeart/2005/8/layout/hierarchy4"/>
    <dgm:cxn modelId="{94F2775E-6B79-4532-9692-926903648932}" type="presParOf" srcId="{15A352C9-070D-482C-BD6E-0186EECFB4E7}" destId="{0C70E0B9-CEE9-4705-901D-F29B6765704E}" srcOrd="1" destOrd="0" presId="urn:microsoft.com/office/officeart/2005/8/layout/hierarchy4"/>
    <dgm:cxn modelId="{1864B377-72C7-4004-B689-F078643A40F4}" type="presParOf" srcId="{15A352C9-070D-482C-BD6E-0186EECFB4E7}" destId="{0AA1BE1E-61C5-4449-A3DA-09CAB7A3BF2B}" srcOrd="2" destOrd="0" presId="urn:microsoft.com/office/officeart/2005/8/layout/hierarchy4"/>
    <dgm:cxn modelId="{A5B1AAE4-CD15-4D55-B24A-412A15B5F1C3}" type="presParOf" srcId="{0AA1BE1E-61C5-4449-A3DA-09CAB7A3BF2B}" destId="{4780EA04-E674-480B-805C-6F5D5E8307E1}" srcOrd="0" destOrd="0" presId="urn:microsoft.com/office/officeart/2005/8/layout/hierarchy4"/>
    <dgm:cxn modelId="{76ECF871-F87D-451E-B414-37545D9323CB}" type="presParOf" srcId="{4780EA04-E674-480B-805C-6F5D5E8307E1}" destId="{A46F2714-52A6-4240-99A8-C7031FE4C37B}" srcOrd="0" destOrd="0" presId="urn:microsoft.com/office/officeart/2005/8/layout/hierarchy4"/>
    <dgm:cxn modelId="{662EF4E8-8680-4F69-BD48-94A5600AF186}" type="presParOf" srcId="{4780EA04-E674-480B-805C-6F5D5E8307E1}" destId="{732B32D1-545C-449A-86BF-3A32C52E0E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774420B-3DF4-41E4-BCA0-58AE0F0FA6C6}" type="doc">
      <dgm:prSet loTypeId="urn:microsoft.com/office/officeart/2005/8/layout/hProcess7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9786865E-FC70-44E2-B1BD-2E0392383EDF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Precalificación</a:t>
          </a:r>
        </a:p>
      </dgm:t>
    </dgm:pt>
    <dgm:pt modelId="{2D78C99A-0C3B-4082-93BE-2F46B4781CF1}" type="parTrans" cxnId="{659909F6-ECAB-44B2-8E6B-8D6A793E868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57C7AD-4303-46DE-BB84-B306D310CE5F}" type="sibTrans" cxnId="{659909F6-ECAB-44B2-8E6B-8D6A793E868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9C01F1-5C5E-44FD-BC34-423690DD158A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Jornadas 11, 22, 28, 33 y 44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Jefe Directo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Más de 6 </a:t>
          </a:r>
          <a:r>
            <a:rPr lang="es-CL" sz="2000" dirty="0">
              <a:latin typeface="Calibri" panose="020F0502020204030204" pitchFamily="34" charset="0"/>
              <a:cs typeface="Calibri" panose="020F0502020204030204" pitchFamily="34" charset="0"/>
            </a:rPr>
            <a:t>meses</a:t>
          </a:r>
          <a:endParaRPr lang="es-CL" sz="2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Eficiencia, Cooperación, Conducta, Preparación y Puntualidad</a:t>
          </a:r>
        </a:p>
      </dgm:t>
    </dgm:pt>
    <dgm:pt modelId="{DC8770DE-BEA4-446A-B454-66F0F8DAE731}" type="parTrans" cxnId="{8F5572B7-78F2-49E6-8E1B-0C03CF7C3E1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C03BB6-9A8B-4FE5-B182-76A3A8C387BA}" type="sibTrans" cxnId="{8F5572B7-78F2-49E6-8E1B-0C03CF7C3E17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34B80-F03B-4FA0-88A2-31A55A2797C8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Calificación</a:t>
          </a:r>
        </a:p>
      </dgm:t>
    </dgm:pt>
    <dgm:pt modelId="{642FC0A2-3B6E-45F4-BFDB-B4616A98BD36}" type="parTrans" cxnId="{7EFFF407-F42E-40FD-9D4C-357CABD1F27B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ABCFDB-302E-4CD4-8D34-164EEA2A36A5}" type="sibTrans" cxnId="{7EFFF407-F42E-40FD-9D4C-357CABD1F27B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42B563-BE33-4A0F-9C1A-B7F67CAAB6C2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Junta Calificadora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Cuatro listas</a:t>
          </a:r>
        </a:p>
        <a:p>
          <a:endParaRPr lang="es-CL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307343-E22F-46A1-B814-FE83A43A9258}" type="parTrans" cxnId="{D484E4B3-A0BB-4A08-8C79-2C80E172DA4E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283BEB-4969-4C0B-A0DC-CD33E147695F}" type="sibTrans" cxnId="{D484E4B3-A0BB-4A08-8C79-2C80E172DA4E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0FC646-6775-491F-898B-246505B30DF0}">
      <dgm:prSet phldrT="[Texto]"/>
      <dgm:spPr/>
      <dgm:t>
        <a:bodyPr/>
        <a:lstStyle/>
        <a:p>
          <a:r>
            <a:rPr lang="es-CL" dirty="0">
              <a:latin typeface="Calibri" panose="020F0502020204030204" pitchFamily="34" charset="0"/>
              <a:cs typeface="Calibri" panose="020F0502020204030204" pitchFamily="34" charset="0"/>
            </a:rPr>
            <a:t>Apelación</a:t>
          </a:r>
        </a:p>
      </dgm:t>
    </dgm:pt>
    <dgm:pt modelId="{19EA17D6-7B26-40D0-8211-C218A81C1C5E}" type="parTrans" cxnId="{45BC4291-1056-4E0E-A99F-9A368A635D79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E9182A-AE4B-4585-B373-B9D64A383EE9}" type="sibTrans" cxnId="{45BC4291-1056-4E0E-A99F-9A368A635D79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E36C8-BDED-4D92-99D3-C48DA7DD326C}">
      <dgm:prSet phldrT="[Texto]" custT="1"/>
      <dgm:spPr/>
      <dgm:t>
        <a:bodyPr/>
        <a:lstStyle/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Director de Servicio</a:t>
          </a:r>
        </a:p>
        <a:p>
          <a:r>
            <a:rPr lang="es-CL" sz="2400" dirty="0">
              <a:latin typeface="Calibri" panose="020F0502020204030204" pitchFamily="34" charset="0"/>
              <a:cs typeface="Calibri" panose="020F0502020204030204" pitchFamily="34" charset="0"/>
            </a:rPr>
            <a:t>Mantener o aumentar la calificación</a:t>
          </a:r>
        </a:p>
      </dgm:t>
    </dgm:pt>
    <dgm:pt modelId="{49DC5605-1CEA-431C-9E6B-DE870E8C5CF1}" type="parTrans" cxnId="{D2AA414A-A2BA-460A-B285-EC052133606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6F9252-2B00-47FB-B831-0713FCF3F61C}" type="sibTrans" cxnId="{D2AA414A-A2BA-460A-B285-EC052133606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AE4A3F-03DC-45CB-9703-6E5FB3CFFADA}" type="pres">
      <dgm:prSet presAssocID="{C774420B-3DF4-41E4-BCA0-58AE0F0FA6C6}" presName="Name0" presStyleCnt="0">
        <dgm:presLayoutVars>
          <dgm:dir/>
          <dgm:animLvl val="lvl"/>
          <dgm:resizeHandles val="exact"/>
        </dgm:presLayoutVars>
      </dgm:prSet>
      <dgm:spPr/>
    </dgm:pt>
    <dgm:pt modelId="{9A7B4147-5017-47CC-A482-7FA8050BD024}" type="pres">
      <dgm:prSet presAssocID="{9786865E-FC70-44E2-B1BD-2E0392383EDF}" presName="compositeNode" presStyleCnt="0">
        <dgm:presLayoutVars>
          <dgm:bulletEnabled val="1"/>
        </dgm:presLayoutVars>
      </dgm:prSet>
      <dgm:spPr/>
    </dgm:pt>
    <dgm:pt modelId="{3B8A40B1-BEB5-43E3-8567-F21B9BDD2C49}" type="pres">
      <dgm:prSet presAssocID="{9786865E-FC70-44E2-B1BD-2E0392383EDF}" presName="bgRect" presStyleLbl="node1" presStyleIdx="0" presStyleCnt="3" custScaleY="119988"/>
      <dgm:spPr/>
    </dgm:pt>
    <dgm:pt modelId="{9F8C255E-6AD9-4571-AAB0-0143DA3DECF6}" type="pres">
      <dgm:prSet presAssocID="{9786865E-FC70-44E2-B1BD-2E0392383ED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4A4BB68-D770-44EA-9459-CF232ADC0B20}" type="pres">
      <dgm:prSet presAssocID="{9786865E-FC70-44E2-B1BD-2E0392383EDF}" presName="childNode" presStyleLbl="node1" presStyleIdx="0" presStyleCnt="3">
        <dgm:presLayoutVars>
          <dgm:bulletEnabled val="1"/>
        </dgm:presLayoutVars>
      </dgm:prSet>
      <dgm:spPr/>
    </dgm:pt>
    <dgm:pt modelId="{BE580305-BCCB-4E92-B686-08F516195EB6}" type="pres">
      <dgm:prSet presAssocID="{BA57C7AD-4303-46DE-BB84-B306D310CE5F}" presName="hSp" presStyleCnt="0"/>
      <dgm:spPr/>
    </dgm:pt>
    <dgm:pt modelId="{D0CDFDDE-0E2C-4174-8B92-BE7EF597ED0A}" type="pres">
      <dgm:prSet presAssocID="{BA57C7AD-4303-46DE-BB84-B306D310CE5F}" presName="vProcSp" presStyleCnt="0"/>
      <dgm:spPr/>
    </dgm:pt>
    <dgm:pt modelId="{D9382F89-9A44-4973-B166-1338BDF82831}" type="pres">
      <dgm:prSet presAssocID="{BA57C7AD-4303-46DE-BB84-B306D310CE5F}" presName="vSp1" presStyleCnt="0"/>
      <dgm:spPr/>
    </dgm:pt>
    <dgm:pt modelId="{E29B54CB-1022-47D6-8C99-5D3D002160EE}" type="pres">
      <dgm:prSet presAssocID="{BA57C7AD-4303-46DE-BB84-B306D310CE5F}" presName="simulatedConn" presStyleLbl="solidFgAcc1" presStyleIdx="0" presStyleCnt="2"/>
      <dgm:spPr/>
    </dgm:pt>
    <dgm:pt modelId="{28FB927D-52C3-4EE9-B0F2-854444AA970D}" type="pres">
      <dgm:prSet presAssocID="{BA57C7AD-4303-46DE-BB84-B306D310CE5F}" presName="vSp2" presStyleCnt="0"/>
      <dgm:spPr/>
    </dgm:pt>
    <dgm:pt modelId="{F5FB797B-2D23-4F67-9E23-2A8123E2E0FE}" type="pres">
      <dgm:prSet presAssocID="{BA57C7AD-4303-46DE-BB84-B306D310CE5F}" presName="sibTrans" presStyleCnt="0"/>
      <dgm:spPr/>
    </dgm:pt>
    <dgm:pt modelId="{C5D776C1-DB71-465D-99F3-FA1B56BF09C8}" type="pres">
      <dgm:prSet presAssocID="{20734B80-F03B-4FA0-88A2-31A55A2797C8}" presName="compositeNode" presStyleCnt="0">
        <dgm:presLayoutVars>
          <dgm:bulletEnabled val="1"/>
        </dgm:presLayoutVars>
      </dgm:prSet>
      <dgm:spPr/>
    </dgm:pt>
    <dgm:pt modelId="{40E808A1-6678-47D5-95A4-5E9127FF10BE}" type="pres">
      <dgm:prSet presAssocID="{20734B80-F03B-4FA0-88A2-31A55A2797C8}" presName="bgRect" presStyleLbl="node1" presStyleIdx="1" presStyleCnt="3" custScaleY="120814" custLinFactNeighborX="-10" custLinFactNeighborY="0"/>
      <dgm:spPr/>
    </dgm:pt>
    <dgm:pt modelId="{540DEA2D-5C68-449A-857F-4CD65B1485DA}" type="pres">
      <dgm:prSet presAssocID="{20734B80-F03B-4FA0-88A2-31A55A2797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171D976-FF6F-4B0D-92DF-75B891624C60}" type="pres">
      <dgm:prSet presAssocID="{20734B80-F03B-4FA0-88A2-31A55A2797C8}" presName="childNode" presStyleLbl="node1" presStyleIdx="1" presStyleCnt="3">
        <dgm:presLayoutVars>
          <dgm:bulletEnabled val="1"/>
        </dgm:presLayoutVars>
      </dgm:prSet>
      <dgm:spPr/>
    </dgm:pt>
    <dgm:pt modelId="{4DDCF642-69B4-4AD3-8AA4-3F9FC1C9C747}" type="pres">
      <dgm:prSet presAssocID="{9FABCFDB-302E-4CD4-8D34-164EEA2A36A5}" presName="hSp" presStyleCnt="0"/>
      <dgm:spPr/>
    </dgm:pt>
    <dgm:pt modelId="{8A1DEB0A-053F-4B23-9B8E-E46B4CC9A4F0}" type="pres">
      <dgm:prSet presAssocID="{9FABCFDB-302E-4CD4-8D34-164EEA2A36A5}" presName="vProcSp" presStyleCnt="0"/>
      <dgm:spPr/>
    </dgm:pt>
    <dgm:pt modelId="{5366D1BD-50BB-4C2F-BA88-40382FAE31AC}" type="pres">
      <dgm:prSet presAssocID="{9FABCFDB-302E-4CD4-8D34-164EEA2A36A5}" presName="vSp1" presStyleCnt="0"/>
      <dgm:spPr/>
    </dgm:pt>
    <dgm:pt modelId="{2960C330-1BEA-4ECC-B321-B7DA1E5079A5}" type="pres">
      <dgm:prSet presAssocID="{9FABCFDB-302E-4CD4-8D34-164EEA2A36A5}" presName="simulatedConn" presStyleLbl="solidFgAcc1" presStyleIdx="1" presStyleCnt="2"/>
      <dgm:spPr/>
    </dgm:pt>
    <dgm:pt modelId="{00D37FAD-B720-46AC-86C6-02B391973CA6}" type="pres">
      <dgm:prSet presAssocID="{9FABCFDB-302E-4CD4-8D34-164EEA2A36A5}" presName="vSp2" presStyleCnt="0"/>
      <dgm:spPr/>
    </dgm:pt>
    <dgm:pt modelId="{9AC20ABA-B2D5-409D-A464-4C60DE8D534C}" type="pres">
      <dgm:prSet presAssocID="{9FABCFDB-302E-4CD4-8D34-164EEA2A36A5}" presName="sibTrans" presStyleCnt="0"/>
      <dgm:spPr/>
    </dgm:pt>
    <dgm:pt modelId="{D449B99B-0DB3-4597-862F-78AB4BC12BC9}" type="pres">
      <dgm:prSet presAssocID="{D80FC646-6775-491F-898B-246505B30DF0}" presName="compositeNode" presStyleCnt="0">
        <dgm:presLayoutVars>
          <dgm:bulletEnabled val="1"/>
        </dgm:presLayoutVars>
      </dgm:prSet>
      <dgm:spPr/>
    </dgm:pt>
    <dgm:pt modelId="{9F93D138-C1A5-4245-9E18-A6346C4CC64F}" type="pres">
      <dgm:prSet presAssocID="{D80FC646-6775-491F-898B-246505B30DF0}" presName="bgRect" presStyleLbl="node1" presStyleIdx="2" presStyleCnt="3" custScaleY="121426"/>
      <dgm:spPr/>
    </dgm:pt>
    <dgm:pt modelId="{8E26EC94-D879-40C5-A246-F807BBACFCEC}" type="pres">
      <dgm:prSet presAssocID="{D80FC646-6775-491F-898B-246505B30DF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4108123-238F-45AD-A2B5-607D854DE9E6}" type="pres">
      <dgm:prSet presAssocID="{D80FC646-6775-491F-898B-246505B30DF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C6D0904-C73E-4D3F-B2FC-8EFB0170F291}" type="presOf" srcId="{20734B80-F03B-4FA0-88A2-31A55A2797C8}" destId="{540DEA2D-5C68-449A-857F-4CD65B1485DA}" srcOrd="1" destOrd="0" presId="urn:microsoft.com/office/officeart/2005/8/layout/hProcess7"/>
    <dgm:cxn modelId="{7EFFF407-F42E-40FD-9D4C-357CABD1F27B}" srcId="{C774420B-3DF4-41E4-BCA0-58AE0F0FA6C6}" destId="{20734B80-F03B-4FA0-88A2-31A55A2797C8}" srcOrd="1" destOrd="0" parTransId="{642FC0A2-3B6E-45F4-BFDB-B4616A98BD36}" sibTransId="{9FABCFDB-302E-4CD4-8D34-164EEA2A36A5}"/>
    <dgm:cxn modelId="{715AB41E-17FD-4250-84B4-F8646417BC44}" type="presOf" srcId="{9786865E-FC70-44E2-B1BD-2E0392383EDF}" destId="{9F8C255E-6AD9-4571-AAB0-0143DA3DECF6}" srcOrd="1" destOrd="0" presId="urn:microsoft.com/office/officeart/2005/8/layout/hProcess7"/>
    <dgm:cxn modelId="{D50F0337-C87E-47AF-B85B-65B352461471}" type="presOf" srcId="{C39C01F1-5C5E-44FD-BC34-423690DD158A}" destId="{E4A4BB68-D770-44EA-9459-CF232ADC0B20}" srcOrd="0" destOrd="0" presId="urn:microsoft.com/office/officeart/2005/8/layout/hProcess7"/>
    <dgm:cxn modelId="{FDCC3A69-9F40-4FBE-8EA7-34E0AFC456D7}" type="presOf" srcId="{2142B563-BE33-4A0F-9C1A-B7F67CAAB6C2}" destId="{E171D976-FF6F-4B0D-92DF-75B891624C60}" srcOrd="0" destOrd="0" presId="urn:microsoft.com/office/officeart/2005/8/layout/hProcess7"/>
    <dgm:cxn modelId="{D2AA414A-A2BA-460A-B285-EC052133606A}" srcId="{D80FC646-6775-491F-898B-246505B30DF0}" destId="{F61E36C8-BDED-4D92-99D3-C48DA7DD326C}" srcOrd="0" destOrd="0" parTransId="{49DC5605-1CEA-431C-9E6B-DE870E8C5CF1}" sibTransId="{9C6F9252-2B00-47FB-B831-0713FCF3F61C}"/>
    <dgm:cxn modelId="{57F9EF80-2CE4-4F74-B937-273020D620F0}" type="presOf" srcId="{D80FC646-6775-491F-898B-246505B30DF0}" destId="{8E26EC94-D879-40C5-A246-F807BBACFCEC}" srcOrd="1" destOrd="0" presId="urn:microsoft.com/office/officeart/2005/8/layout/hProcess7"/>
    <dgm:cxn modelId="{41505F86-A138-4C47-B507-A59CA570FFAD}" type="presOf" srcId="{20734B80-F03B-4FA0-88A2-31A55A2797C8}" destId="{40E808A1-6678-47D5-95A4-5E9127FF10BE}" srcOrd="0" destOrd="0" presId="urn:microsoft.com/office/officeart/2005/8/layout/hProcess7"/>
    <dgm:cxn modelId="{1BC50790-7605-4244-B901-3A788149DD80}" type="presOf" srcId="{F61E36C8-BDED-4D92-99D3-C48DA7DD326C}" destId="{14108123-238F-45AD-A2B5-607D854DE9E6}" srcOrd="0" destOrd="0" presId="urn:microsoft.com/office/officeart/2005/8/layout/hProcess7"/>
    <dgm:cxn modelId="{45BC4291-1056-4E0E-A99F-9A368A635D79}" srcId="{C774420B-3DF4-41E4-BCA0-58AE0F0FA6C6}" destId="{D80FC646-6775-491F-898B-246505B30DF0}" srcOrd="2" destOrd="0" parTransId="{19EA17D6-7B26-40D0-8211-C218A81C1C5E}" sibTransId="{DAE9182A-AE4B-4585-B373-B9D64A383EE9}"/>
    <dgm:cxn modelId="{0E7A2295-4C6D-4EB4-B46F-0446E03329D9}" type="presOf" srcId="{9786865E-FC70-44E2-B1BD-2E0392383EDF}" destId="{3B8A40B1-BEB5-43E3-8567-F21B9BDD2C49}" srcOrd="0" destOrd="0" presId="urn:microsoft.com/office/officeart/2005/8/layout/hProcess7"/>
    <dgm:cxn modelId="{8A0B93A6-45EB-4F68-974C-541BED088AC7}" type="presOf" srcId="{C774420B-3DF4-41E4-BCA0-58AE0F0FA6C6}" destId="{B0AE4A3F-03DC-45CB-9703-6E5FB3CFFADA}" srcOrd="0" destOrd="0" presId="urn:microsoft.com/office/officeart/2005/8/layout/hProcess7"/>
    <dgm:cxn modelId="{D484E4B3-A0BB-4A08-8C79-2C80E172DA4E}" srcId="{20734B80-F03B-4FA0-88A2-31A55A2797C8}" destId="{2142B563-BE33-4A0F-9C1A-B7F67CAAB6C2}" srcOrd="0" destOrd="0" parTransId="{DB307343-E22F-46A1-B814-FE83A43A9258}" sibTransId="{4A283BEB-4969-4C0B-A0DC-CD33E147695F}"/>
    <dgm:cxn modelId="{8F5572B7-78F2-49E6-8E1B-0C03CF7C3E17}" srcId="{9786865E-FC70-44E2-B1BD-2E0392383EDF}" destId="{C39C01F1-5C5E-44FD-BC34-423690DD158A}" srcOrd="0" destOrd="0" parTransId="{DC8770DE-BEA4-446A-B454-66F0F8DAE731}" sibTransId="{28C03BB6-9A8B-4FE5-B182-76A3A8C387BA}"/>
    <dgm:cxn modelId="{659909F6-ECAB-44B2-8E6B-8D6A793E8687}" srcId="{C774420B-3DF4-41E4-BCA0-58AE0F0FA6C6}" destId="{9786865E-FC70-44E2-B1BD-2E0392383EDF}" srcOrd="0" destOrd="0" parTransId="{2D78C99A-0C3B-4082-93BE-2F46B4781CF1}" sibTransId="{BA57C7AD-4303-46DE-BB84-B306D310CE5F}"/>
    <dgm:cxn modelId="{80DCB1FC-5888-4654-A202-C0CD8D2D7C77}" type="presOf" srcId="{D80FC646-6775-491F-898B-246505B30DF0}" destId="{9F93D138-C1A5-4245-9E18-A6346C4CC64F}" srcOrd="0" destOrd="0" presId="urn:microsoft.com/office/officeart/2005/8/layout/hProcess7"/>
    <dgm:cxn modelId="{53B0D89F-41F8-4720-89C4-93FE936EF1BA}" type="presParOf" srcId="{B0AE4A3F-03DC-45CB-9703-6E5FB3CFFADA}" destId="{9A7B4147-5017-47CC-A482-7FA8050BD024}" srcOrd="0" destOrd="0" presId="urn:microsoft.com/office/officeart/2005/8/layout/hProcess7"/>
    <dgm:cxn modelId="{16C9EAC0-17FF-4738-BEEB-CAC2C3864D4E}" type="presParOf" srcId="{9A7B4147-5017-47CC-A482-7FA8050BD024}" destId="{3B8A40B1-BEB5-43E3-8567-F21B9BDD2C49}" srcOrd="0" destOrd="0" presId="urn:microsoft.com/office/officeart/2005/8/layout/hProcess7"/>
    <dgm:cxn modelId="{C1C6F1E2-5891-4AA9-A5B0-9E6019AF59B2}" type="presParOf" srcId="{9A7B4147-5017-47CC-A482-7FA8050BD024}" destId="{9F8C255E-6AD9-4571-AAB0-0143DA3DECF6}" srcOrd="1" destOrd="0" presId="urn:microsoft.com/office/officeart/2005/8/layout/hProcess7"/>
    <dgm:cxn modelId="{486E3601-45B7-4476-81F8-22C555895245}" type="presParOf" srcId="{9A7B4147-5017-47CC-A482-7FA8050BD024}" destId="{E4A4BB68-D770-44EA-9459-CF232ADC0B20}" srcOrd="2" destOrd="0" presId="urn:microsoft.com/office/officeart/2005/8/layout/hProcess7"/>
    <dgm:cxn modelId="{333C9ED2-6DA3-48C3-904A-9B4AFFC18219}" type="presParOf" srcId="{B0AE4A3F-03DC-45CB-9703-6E5FB3CFFADA}" destId="{BE580305-BCCB-4E92-B686-08F516195EB6}" srcOrd="1" destOrd="0" presId="urn:microsoft.com/office/officeart/2005/8/layout/hProcess7"/>
    <dgm:cxn modelId="{A5C553D8-2CA0-4BD4-B397-FF120234BAA5}" type="presParOf" srcId="{B0AE4A3F-03DC-45CB-9703-6E5FB3CFFADA}" destId="{D0CDFDDE-0E2C-4174-8B92-BE7EF597ED0A}" srcOrd="2" destOrd="0" presId="urn:microsoft.com/office/officeart/2005/8/layout/hProcess7"/>
    <dgm:cxn modelId="{E02E3BFC-0944-45D6-A2D6-36D060887CAD}" type="presParOf" srcId="{D0CDFDDE-0E2C-4174-8B92-BE7EF597ED0A}" destId="{D9382F89-9A44-4973-B166-1338BDF82831}" srcOrd="0" destOrd="0" presId="urn:microsoft.com/office/officeart/2005/8/layout/hProcess7"/>
    <dgm:cxn modelId="{55B02DC4-627F-4910-A9AB-447546C216AF}" type="presParOf" srcId="{D0CDFDDE-0E2C-4174-8B92-BE7EF597ED0A}" destId="{E29B54CB-1022-47D6-8C99-5D3D002160EE}" srcOrd="1" destOrd="0" presId="urn:microsoft.com/office/officeart/2005/8/layout/hProcess7"/>
    <dgm:cxn modelId="{9AF7D02D-C91B-4283-8D3F-54B1027E3E93}" type="presParOf" srcId="{D0CDFDDE-0E2C-4174-8B92-BE7EF597ED0A}" destId="{28FB927D-52C3-4EE9-B0F2-854444AA970D}" srcOrd="2" destOrd="0" presId="urn:microsoft.com/office/officeart/2005/8/layout/hProcess7"/>
    <dgm:cxn modelId="{A7D13F1F-88D0-46B4-AFED-6F33FD6661D7}" type="presParOf" srcId="{B0AE4A3F-03DC-45CB-9703-6E5FB3CFFADA}" destId="{F5FB797B-2D23-4F67-9E23-2A8123E2E0FE}" srcOrd="3" destOrd="0" presId="urn:microsoft.com/office/officeart/2005/8/layout/hProcess7"/>
    <dgm:cxn modelId="{BC48149D-A4B7-45D1-AF3E-D3E53CB5909D}" type="presParOf" srcId="{B0AE4A3F-03DC-45CB-9703-6E5FB3CFFADA}" destId="{C5D776C1-DB71-465D-99F3-FA1B56BF09C8}" srcOrd="4" destOrd="0" presId="urn:microsoft.com/office/officeart/2005/8/layout/hProcess7"/>
    <dgm:cxn modelId="{513384AD-A9FC-437C-A5E0-C55D847F7852}" type="presParOf" srcId="{C5D776C1-DB71-465D-99F3-FA1B56BF09C8}" destId="{40E808A1-6678-47D5-95A4-5E9127FF10BE}" srcOrd="0" destOrd="0" presId="urn:microsoft.com/office/officeart/2005/8/layout/hProcess7"/>
    <dgm:cxn modelId="{0FA83BD7-A6BC-40D8-84A0-69C38DAA428C}" type="presParOf" srcId="{C5D776C1-DB71-465D-99F3-FA1B56BF09C8}" destId="{540DEA2D-5C68-449A-857F-4CD65B1485DA}" srcOrd="1" destOrd="0" presId="urn:microsoft.com/office/officeart/2005/8/layout/hProcess7"/>
    <dgm:cxn modelId="{24D71109-6A9E-4A95-ABAB-BE231F5597D1}" type="presParOf" srcId="{C5D776C1-DB71-465D-99F3-FA1B56BF09C8}" destId="{E171D976-FF6F-4B0D-92DF-75B891624C60}" srcOrd="2" destOrd="0" presId="urn:microsoft.com/office/officeart/2005/8/layout/hProcess7"/>
    <dgm:cxn modelId="{7BEC0A59-45AD-463E-973F-60835DE44C20}" type="presParOf" srcId="{B0AE4A3F-03DC-45CB-9703-6E5FB3CFFADA}" destId="{4DDCF642-69B4-4AD3-8AA4-3F9FC1C9C747}" srcOrd="5" destOrd="0" presId="urn:microsoft.com/office/officeart/2005/8/layout/hProcess7"/>
    <dgm:cxn modelId="{C153A17F-0B41-497C-BC75-59BD0952D3BB}" type="presParOf" srcId="{B0AE4A3F-03DC-45CB-9703-6E5FB3CFFADA}" destId="{8A1DEB0A-053F-4B23-9B8E-E46B4CC9A4F0}" srcOrd="6" destOrd="0" presId="urn:microsoft.com/office/officeart/2005/8/layout/hProcess7"/>
    <dgm:cxn modelId="{BB0B93B3-C7D3-4C1C-8833-D499DBDAF6B7}" type="presParOf" srcId="{8A1DEB0A-053F-4B23-9B8E-E46B4CC9A4F0}" destId="{5366D1BD-50BB-4C2F-BA88-40382FAE31AC}" srcOrd="0" destOrd="0" presId="urn:microsoft.com/office/officeart/2005/8/layout/hProcess7"/>
    <dgm:cxn modelId="{D1B3D39B-9273-4CA7-A0B1-3DC09FC9B3AE}" type="presParOf" srcId="{8A1DEB0A-053F-4B23-9B8E-E46B4CC9A4F0}" destId="{2960C330-1BEA-4ECC-B321-B7DA1E5079A5}" srcOrd="1" destOrd="0" presId="urn:microsoft.com/office/officeart/2005/8/layout/hProcess7"/>
    <dgm:cxn modelId="{3EC0ED83-1D4F-4B61-869D-90169ACC17CA}" type="presParOf" srcId="{8A1DEB0A-053F-4B23-9B8E-E46B4CC9A4F0}" destId="{00D37FAD-B720-46AC-86C6-02B391973CA6}" srcOrd="2" destOrd="0" presId="urn:microsoft.com/office/officeart/2005/8/layout/hProcess7"/>
    <dgm:cxn modelId="{C576B16D-BF5F-4E19-BAF7-8F04926316CD}" type="presParOf" srcId="{B0AE4A3F-03DC-45CB-9703-6E5FB3CFFADA}" destId="{9AC20ABA-B2D5-409D-A464-4C60DE8D534C}" srcOrd="7" destOrd="0" presId="urn:microsoft.com/office/officeart/2005/8/layout/hProcess7"/>
    <dgm:cxn modelId="{D5674A98-9BCA-4E3B-90DF-1F81AF39ADEB}" type="presParOf" srcId="{B0AE4A3F-03DC-45CB-9703-6E5FB3CFFADA}" destId="{D449B99B-0DB3-4597-862F-78AB4BC12BC9}" srcOrd="8" destOrd="0" presId="urn:microsoft.com/office/officeart/2005/8/layout/hProcess7"/>
    <dgm:cxn modelId="{CC303255-F112-4AF1-A14E-08E1B5652653}" type="presParOf" srcId="{D449B99B-0DB3-4597-862F-78AB4BC12BC9}" destId="{9F93D138-C1A5-4245-9E18-A6346C4CC64F}" srcOrd="0" destOrd="0" presId="urn:microsoft.com/office/officeart/2005/8/layout/hProcess7"/>
    <dgm:cxn modelId="{2FAA5B0C-08A8-4403-81BC-3DFF435DFBCA}" type="presParOf" srcId="{D449B99B-0DB3-4597-862F-78AB4BC12BC9}" destId="{8E26EC94-D879-40C5-A246-F807BBACFCEC}" srcOrd="1" destOrd="0" presId="urn:microsoft.com/office/officeart/2005/8/layout/hProcess7"/>
    <dgm:cxn modelId="{E7542FE9-C1FA-4488-A5B5-3CC4F5117FCD}" type="presParOf" srcId="{D449B99B-0DB3-4597-862F-78AB4BC12BC9}" destId="{14108123-238F-45AD-A2B5-607D854DE9E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243F2F9-A473-458A-A786-201E2B3E1C0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9487E13E-100B-46B2-A041-8EDF49A5AD81}">
      <dgm:prSet phldrT="[Texto]"/>
      <dgm:spPr/>
      <dgm:t>
        <a:bodyPr/>
        <a:lstStyle/>
        <a:p>
          <a:r>
            <a:rPr lang="es-CL" dirty="0"/>
            <a:t>Sueldo Base, Trienios, Experiencia Calificada, Reforzamiento Profesional Diurno, Asignación de Permanencia.</a:t>
          </a:r>
        </a:p>
      </dgm:t>
    </dgm:pt>
    <dgm:pt modelId="{8571C626-121B-430C-8D7E-C9082E11E8BF}" type="parTrans" cxnId="{6C383164-3D76-4DA8-8C12-7B29FF88B450}">
      <dgm:prSet/>
      <dgm:spPr/>
      <dgm:t>
        <a:bodyPr/>
        <a:lstStyle/>
        <a:p>
          <a:endParaRPr lang="es-CL"/>
        </a:p>
      </dgm:t>
    </dgm:pt>
    <dgm:pt modelId="{144A4A73-34CB-4E2D-BB45-50462F121090}" type="sibTrans" cxnId="{6C383164-3D76-4DA8-8C12-7B29FF88B450}">
      <dgm:prSet/>
      <dgm:spPr/>
      <dgm:t>
        <a:bodyPr/>
        <a:lstStyle/>
        <a:p>
          <a:endParaRPr lang="es-CL"/>
        </a:p>
      </dgm:t>
    </dgm:pt>
    <dgm:pt modelId="{93794504-9A98-411C-86D0-E346CFE7EEC0}">
      <dgm:prSet phldrT="[Texto]"/>
      <dgm:spPr/>
      <dgm:t>
        <a:bodyPr/>
        <a:lstStyle/>
        <a:p>
          <a:r>
            <a:rPr lang="es-CL" dirty="0"/>
            <a:t>Permanentes</a:t>
          </a:r>
        </a:p>
      </dgm:t>
    </dgm:pt>
    <dgm:pt modelId="{19057981-AE27-42E5-9BD2-511821E67636}" type="parTrans" cxnId="{F90A6776-874F-4BB3-9AC7-119399285350}">
      <dgm:prSet/>
      <dgm:spPr/>
      <dgm:t>
        <a:bodyPr/>
        <a:lstStyle/>
        <a:p>
          <a:endParaRPr lang="es-CL"/>
        </a:p>
      </dgm:t>
    </dgm:pt>
    <dgm:pt modelId="{1146E1AB-6CF7-434B-A112-4A5D31574347}" type="sibTrans" cxnId="{F90A6776-874F-4BB3-9AC7-119399285350}">
      <dgm:prSet/>
      <dgm:spPr/>
      <dgm:t>
        <a:bodyPr/>
        <a:lstStyle/>
        <a:p>
          <a:endParaRPr lang="es-CL"/>
        </a:p>
      </dgm:t>
    </dgm:pt>
    <dgm:pt modelId="{AFB2757A-181A-4940-8FF0-F1BFB6E0022B}">
      <dgm:prSet phldrT="[Texto]"/>
      <dgm:spPr/>
      <dgm:t>
        <a:bodyPr/>
        <a:lstStyle/>
        <a:p>
          <a:r>
            <a:rPr lang="es-CL" dirty="0"/>
            <a:t>Asignación de Responsabilidad, Asignación de Estímulo, Desempeño Individual, Desempeño Colectivo, Zona.</a:t>
          </a:r>
        </a:p>
      </dgm:t>
    </dgm:pt>
    <dgm:pt modelId="{B748FF1D-3C49-4107-9DB5-21E1C2CB512B}" type="parTrans" cxnId="{EDD74A2E-BF23-44A1-9132-2C54CDF94494}">
      <dgm:prSet/>
      <dgm:spPr/>
      <dgm:t>
        <a:bodyPr/>
        <a:lstStyle/>
        <a:p>
          <a:endParaRPr lang="es-CL"/>
        </a:p>
      </dgm:t>
    </dgm:pt>
    <dgm:pt modelId="{62B58118-CE1E-4B8F-A784-866720433589}" type="sibTrans" cxnId="{EDD74A2E-BF23-44A1-9132-2C54CDF94494}">
      <dgm:prSet/>
      <dgm:spPr/>
      <dgm:t>
        <a:bodyPr/>
        <a:lstStyle/>
        <a:p>
          <a:endParaRPr lang="es-CL"/>
        </a:p>
      </dgm:t>
    </dgm:pt>
    <dgm:pt modelId="{60C00DE6-6C8F-41A8-877A-CE71A0668C1D}">
      <dgm:prSet phldrT="[Texto]"/>
      <dgm:spPr/>
      <dgm:t>
        <a:bodyPr/>
        <a:lstStyle/>
        <a:p>
          <a:r>
            <a:rPr lang="es-CL" dirty="0"/>
            <a:t>Transitorias</a:t>
          </a:r>
        </a:p>
      </dgm:t>
    </dgm:pt>
    <dgm:pt modelId="{5D354F1E-5CE2-4A52-A079-DAFF6FA0E34B}" type="parTrans" cxnId="{7E068412-FAC8-4E0B-ABEB-C6E82D0D8525}">
      <dgm:prSet/>
      <dgm:spPr/>
      <dgm:t>
        <a:bodyPr/>
        <a:lstStyle/>
        <a:p>
          <a:endParaRPr lang="es-CL"/>
        </a:p>
      </dgm:t>
    </dgm:pt>
    <dgm:pt modelId="{A026355B-35F8-49FD-8494-26CCE3EC1AA4}" type="sibTrans" cxnId="{7E068412-FAC8-4E0B-ABEB-C6E82D0D8525}">
      <dgm:prSet/>
      <dgm:spPr/>
      <dgm:t>
        <a:bodyPr/>
        <a:lstStyle/>
        <a:p>
          <a:endParaRPr lang="es-CL"/>
        </a:p>
      </dgm:t>
    </dgm:pt>
    <dgm:pt modelId="{5FC2C859-4148-4A28-B9F7-5EC1FDA8FDE7}" type="pres">
      <dgm:prSet presAssocID="{C243F2F9-A473-458A-A786-201E2B3E1C0A}" presName="linear" presStyleCnt="0">
        <dgm:presLayoutVars>
          <dgm:animLvl val="lvl"/>
          <dgm:resizeHandles val="exact"/>
        </dgm:presLayoutVars>
      </dgm:prSet>
      <dgm:spPr/>
    </dgm:pt>
    <dgm:pt modelId="{08C96EC8-8956-4C04-BB69-A97BA86033CF}" type="pres">
      <dgm:prSet presAssocID="{9487E13E-100B-46B2-A041-8EDF49A5AD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DFF06D-90C4-4836-94DD-DC5B6B5B78AE}" type="pres">
      <dgm:prSet presAssocID="{9487E13E-100B-46B2-A041-8EDF49A5AD81}" presName="childText" presStyleLbl="revTx" presStyleIdx="0" presStyleCnt="2">
        <dgm:presLayoutVars>
          <dgm:bulletEnabled val="1"/>
        </dgm:presLayoutVars>
      </dgm:prSet>
      <dgm:spPr/>
    </dgm:pt>
    <dgm:pt modelId="{1D72D621-CFDD-4E79-9637-2B88EC74BC26}" type="pres">
      <dgm:prSet presAssocID="{AFB2757A-181A-4940-8FF0-F1BFB6E002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50AB59-2C40-4B95-ADA8-E463D8FE8857}" type="pres">
      <dgm:prSet presAssocID="{AFB2757A-181A-4940-8FF0-F1BFB6E0022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E068412-FAC8-4E0B-ABEB-C6E82D0D8525}" srcId="{AFB2757A-181A-4940-8FF0-F1BFB6E0022B}" destId="{60C00DE6-6C8F-41A8-877A-CE71A0668C1D}" srcOrd="0" destOrd="0" parTransId="{5D354F1E-5CE2-4A52-A079-DAFF6FA0E34B}" sibTransId="{A026355B-35F8-49FD-8494-26CCE3EC1AA4}"/>
    <dgm:cxn modelId="{EDD74A2E-BF23-44A1-9132-2C54CDF94494}" srcId="{C243F2F9-A473-458A-A786-201E2B3E1C0A}" destId="{AFB2757A-181A-4940-8FF0-F1BFB6E0022B}" srcOrd="1" destOrd="0" parTransId="{B748FF1D-3C49-4107-9DB5-21E1C2CB512B}" sibTransId="{62B58118-CE1E-4B8F-A784-866720433589}"/>
    <dgm:cxn modelId="{6C383164-3D76-4DA8-8C12-7B29FF88B450}" srcId="{C243F2F9-A473-458A-A786-201E2B3E1C0A}" destId="{9487E13E-100B-46B2-A041-8EDF49A5AD81}" srcOrd="0" destOrd="0" parTransId="{8571C626-121B-430C-8D7E-C9082E11E8BF}" sibTransId="{144A4A73-34CB-4E2D-BB45-50462F121090}"/>
    <dgm:cxn modelId="{F90A6776-874F-4BB3-9AC7-119399285350}" srcId="{9487E13E-100B-46B2-A041-8EDF49A5AD81}" destId="{93794504-9A98-411C-86D0-E346CFE7EEC0}" srcOrd="0" destOrd="0" parTransId="{19057981-AE27-42E5-9BD2-511821E67636}" sibTransId="{1146E1AB-6CF7-434B-A112-4A5D31574347}"/>
    <dgm:cxn modelId="{7798D578-50C3-42BD-B924-07A0A7004913}" type="presOf" srcId="{C243F2F9-A473-458A-A786-201E2B3E1C0A}" destId="{5FC2C859-4148-4A28-B9F7-5EC1FDA8FDE7}" srcOrd="0" destOrd="0" presId="urn:microsoft.com/office/officeart/2005/8/layout/vList2"/>
    <dgm:cxn modelId="{09F6D385-D39B-4CFE-BEFC-107712A5BE18}" type="presOf" srcId="{9487E13E-100B-46B2-A041-8EDF49A5AD81}" destId="{08C96EC8-8956-4C04-BB69-A97BA86033CF}" srcOrd="0" destOrd="0" presId="urn:microsoft.com/office/officeart/2005/8/layout/vList2"/>
    <dgm:cxn modelId="{F560958A-FBB5-4C92-81B7-479349F50DC5}" type="presOf" srcId="{60C00DE6-6C8F-41A8-877A-CE71A0668C1D}" destId="{5A50AB59-2C40-4B95-ADA8-E463D8FE8857}" srcOrd="0" destOrd="0" presId="urn:microsoft.com/office/officeart/2005/8/layout/vList2"/>
    <dgm:cxn modelId="{7FA86BC3-40BE-4A61-9321-2533CF7DBE93}" type="presOf" srcId="{93794504-9A98-411C-86D0-E346CFE7EEC0}" destId="{B5DFF06D-90C4-4836-94DD-DC5B6B5B78AE}" srcOrd="0" destOrd="0" presId="urn:microsoft.com/office/officeart/2005/8/layout/vList2"/>
    <dgm:cxn modelId="{7B6EF3FE-E114-45E6-8D31-46A8A6670253}" type="presOf" srcId="{AFB2757A-181A-4940-8FF0-F1BFB6E0022B}" destId="{1D72D621-CFDD-4E79-9637-2B88EC74BC26}" srcOrd="0" destOrd="0" presId="urn:microsoft.com/office/officeart/2005/8/layout/vList2"/>
    <dgm:cxn modelId="{1C4D3A44-BC2D-4C18-92FA-71EB6A9E3663}" type="presParOf" srcId="{5FC2C859-4148-4A28-B9F7-5EC1FDA8FDE7}" destId="{08C96EC8-8956-4C04-BB69-A97BA86033CF}" srcOrd="0" destOrd="0" presId="urn:microsoft.com/office/officeart/2005/8/layout/vList2"/>
    <dgm:cxn modelId="{3806CB25-72D6-4605-955F-1F6EB8DD872B}" type="presParOf" srcId="{5FC2C859-4148-4A28-B9F7-5EC1FDA8FDE7}" destId="{B5DFF06D-90C4-4836-94DD-DC5B6B5B78AE}" srcOrd="1" destOrd="0" presId="urn:microsoft.com/office/officeart/2005/8/layout/vList2"/>
    <dgm:cxn modelId="{503D4528-EB5B-46D1-B410-DB0C6053FB0B}" type="presParOf" srcId="{5FC2C859-4148-4A28-B9F7-5EC1FDA8FDE7}" destId="{1D72D621-CFDD-4E79-9637-2B88EC74BC26}" srcOrd="2" destOrd="0" presId="urn:microsoft.com/office/officeart/2005/8/layout/vList2"/>
    <dgm:cxn modelId="{F2DD3D86-CD55-4310-9A25-9E4935877F15}" type="presParOf" srcId="{5FC2C859-4148-4A28-B9F7-5EC1FDA8FDE7}" destId="{5A50AB59-2C40-4B95-ADA8-E463D8FE88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906C0-2B0C-43ED-8AA0-90149642A595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3F232B86-69C3-4D4C-9F1B-AB4A0A01667C}">
      <dgm:prSet phldrT="[Texto]" custT="1"/>
      <dgm:spPr/>
      <dgm:t>
        <a:bodyPr/>
        <a:lstStyle/>
        <a:p>
          <a:r>
            <a:rPr lang="es-CL" sz="1500" dirty="0">
              <a:latin typeface="Calibri" panose="020F0502020204030204" pitchFamily="34" charset="0"/>
              <a:cs typeface="Calibri" panose="020F0502020204030204" pitchFamily="34" charset="0"/>
            </a:rPr>
            <a:t>Profesionales Funcionarios</a:t>
          </a:r>
        </a:p>
      </dgm:t>
    </dgm:pt>
    <dgm:pt modelId="{0653A142-A52D-43EE-9F8F-13E6627550A4}" type="parTrans" cxnId="{C30DC0B4-97D6-46DA-AEC2-BB6DAA2B4C1F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7CA07F-BF12-4CD7-8906-CEA4840BE4EA}" type="sibTrans" cxnId="{C30DC0B4-97D6-46DA-AEC2-BB6DAA2B4C1F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2F4D25-0010-4E08-A9BD-21729A8986D8}">
      <dgm:prSet phldrT="[Texto]" custT="1"/>
      <dgm:spPr/>
      <dgm:t>
        <a:bodyPr/>
        <a:lstStyle/>
        <a:p>
          <a:r>
            <a:rPr lang="es-CL" sz="1200" dirty="0">
              <a:latin typeface="Calibri" panose="020F0502020204030204" pitchFamily="34" charset="0"/>
              <a:cs typeface="Calibri" panose="020F0502020204030204" pitchFamily="34" charset="0"/>
            </a:rPr>
            <a:t>Médico Cirujano</a:t>
          </a:r>
        </a:p>
      </dgm:t>
    </dgm:pt>
    <dgm:pt modelId="{97AD7E01-DFFF-41C9-89F2-56327CB1CC41}" type="parTrans" cxnId="{02B73B7B-60BC-45C7-965B-8CD1B67D2E5D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BF1F7C-DE95-4EBF-868B-30B1EBB15D5B}" type="sibTrans" cxnId="{02B73B7B-60BC-45C7-965B-8CD1B67D2E5D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D2F4FE-AE9E-4A72-ACFF-BFB6A979D774}">
      <dgm:prSet phldrT="[Texto]" custT="1"/>
      <dgm:spPr/>
      <dgm:t>
        <a:bodyPr/>
        <a:lstStyle/>
        <a:p>
          <a:r>
            <a:rPr lang="es-CL" sz="1200" dirty="0">
              <a:latin typeface="Calibri" panose="020F0502020204030204" pitchFamily="34" charset="0"/>
              <a:cs typeface="Calibri" panose="020F0502020204030204" pitchFamily="34" charset="0"/>
            </a:rPr>
            <a:t>Cirujano Dentista</a:t>
          </a:r>
        </a:p>
      </dgm:t>
    </dgm:pt>
    <dgm:pt modelId="{E13C9B91-5F33-4431-9C22-C111190A18B9}" type="parTrans" cxnId="{098428E4-07C9-4714-A463-C3345241719A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81CFF8-7F7D-4A49-99D6-CA2175E154A8}" type="sibTrans" cxnId="{098428E4-07C9-4714-A463-C3345241719A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0F397A-43CE-4115-8311-5356CA4B2A0B}">
      <dgm:prSet phldrT="[Texto]" custT="1"/>
      <dgm:spPr/>
      <dgm:t>
        <a:bodyPr/>
        <a:lstStyle/>
        <a:p>
          <a:r>
            <a:rPr lang="es-CL" sz="1200" dirty="0">
              <a:latin typeface="Calibri" panose="020F0502020204030204" pitchFamily="34" charset="0"/>
              <a:cs typeface="Calibri" panose="020F0502020204030204" pitchFamily="34" charset="0"/>
            </a:rPr>
            <a:t>Químico Farmacéutico</a:t>
          </a:r>
        </a:p>
      </dgm:t>
    </dgm:pt>
    <dgm:pt modelId="{014F1714-4C38-4DC8-BC2C-3807BAB0AF39}" type="parTrans" cxnId="{127589D6-55C5-47A7-AB69-3670BED2E39D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28837D-C285-4E7F-B7F2-54FF96C77869}" type="sibTrans" cxnId="{127589D6-55C5-47A7-AB69-3670BED2E39D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2AD403-7768-4528-880D-868B6A7DC192}">
      <dgm:prSet phldrT="[Texto]" custT="1"/>
      <dgm:spPr/>
      <dgm:t>
        <a:bodyPr/>
        <a:lstStyle/>
        <a:p>
          <a:r>
            <a:rPr lang="es-CL" sz="1200" dirty="0">
              <a:latin typeface="Calibri" panose="020F0502020204030204" pitchFamily="34" charset="0"/>
              <a:cs typeface="Calibri" panose="020F0502020204030204" pitchFamily="34" charset="0"/>
            </a:rPr>
            <a:t>Bioquímico</a:t>
          </a:r>
        </a:p>
      </dgm:t>
    </dgm:pt>
    <dgm:pt modelId="{928AE7A7-9D52-48F2-970B-E0CF0E0F3D3E}" type="parTrans" cxnId="{4B1135F6-6A80-491F-8DA4-2A5E39E4E032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AA7314-AFDE-4647-A780-0414551D45B9}" type="sibTrans" cxnId="{4B1135F6-6A80-491F-8DA4-2A5E39E4E032}">
      <dgm:prSet/>
      <dgm:spPr/>
      <dgm:t>
        <a:bodyPr/>
        <a:lstStyle/>
        <a:p>
          <a:endParaRPr lang="es-CL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D6454-3E8C-44D7-8ACB-6242FF681E07}" type="pres">
      <dgm:prSet presAssocID="{64F906C0-2B0C-43ED-8AA0-90149642A5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0CA224-9057-4F5D-A99E-556FA34EBC0C}" type="pres">
      <dgm:prSet presAssocID="{3F232B86-69C3-4D4C-9F1B-AB4A0A01667C}" presName="centerShape" presStyleLbl="node0" presStyleIdx="0" presStyleCnt="1"/>
      <dgm:spPr/>
    </dgm:pt>
    <dgm:pt modelId="{C0BB5D28-0A51-4959-BF6C-DE16266A3BC2}" type="pres">
      <dgm:prSet presAssocID="{222F4D25-0010-4E08-A9BD-21729A8986D8}" presName="node" presStyleLbl="node1" presStyleIdx="0" presStyleCnt="4">
        <dgm:presLayoutVars>
          <dgm:bulletEnabled val="1"/>
        </dgm:presLayoutVars>
      </dgm:prSet>
      <dgm:spPr/>
    </dgm:pt>
    <dgm:pt modelId="{B7302760-AB4C-4AA0-A5F0-C7EB7987B9BB}" type="pres">
      <dgm:prSet presAssocID="{222F4D25-0010-4E08-A9BD-21729A8986D8}" presName="dummy" presStyleCnt="0"/>
      <dgm:spPr/>
    </dgm:pt>
    <dgm:pt modelId="{71F14B05-D767-496E-B4FD-D2D65E95166E}" type="pres">
      <dgm:prSet presAssocID="{27BF1F7C-DE95-4EBF-868B-30B1EBB15D5B}" presName="sibTrans" presStyleLbl="sibTrans2D1" presStyleIdx="0" presStyleCnt="4"/>
      <dgm:spPr/>
    </dgm:pt>
    <dgm:pt modelId="{B69DC0BA-EE1C-494B-B4FD-352C02714C3D}" type="pres">
      <dgm:prSet presAssocID="{4AD2F4FE-AE9E-4A72-ACFF-BFB6A979D774}" presName="node" presStyleLbl="node1" presStyleIdx="1" presStyleCnt="4">
        <dgm:presLayoutVars>
          <dgm:bulletEnabled val="1"/>
        </dgm:presLayoutVars>
      </dgm:prSet>
      <dgm:spPr/>
    </dgm:pt>
    <dgm:pt modelId="{2F52A6AD-8516-4371-9D6B-DB39096EF79A}" type="pres">
      <dgm:prSet presAssocID="{4AD2F4FE-AE9E-4A72-ACFF-BFB6A979D774}" presName="dummy" presStyleCnt="0"/>
      <dgm:spPr/>
    </dgm:pt>
    <dgm:pt modelId="{A4B93BEC-1264-499E-93C5-E673C8A54BF8}" type="pres">
      <dgm:prSet presAssocID="{3481CFF8-7F7D-4A49-99D6-CA2175E154A8}" presName="sibTrans" presStyleLbl="sibTrans2D1" presStyleIdx="1" presStyleCnt="4"/>
      <dgm:spPr/>
    </dgm:pt>
    <dgm:pt modelId="{41A1BC5F-94C1-48DD-8CCF-E9A69E259027}" type="pres">
      <dgm:prSet presAssocID="{950F397A-43CE-4115-8311-5356CA4B2A0B}" presName="node" presStyleLbl="node1" presStyleIdx="2" presStyleCnt="4" custScaleX="114365">
        <dgm:presLayoutVars>
          <dgm:bulletEnabled val="1"/>
        </dgm:presLayoutVars>
      </dgm:prSet>
      <dgm:spPr/>
    </dgm:pt>
    <dgm:pt modelId="{6018D704-EAD9-4396-B434-436401E9A04C}" type="pres">
      <dgm:prSet presAssocID="{950F397A-43CE-4115-8311-5356CA4B2A0B}" presName="dummy" presStyleCnt="0"/>
      <dgm:spPr/>
    </dgm:pt>
    <dgm:pt modelId="{02FF8446-BB54-4CC5-84AB-305B7F4C68CC}" type="pres">
      <dgm:prSet presAssocID="{C428837D-C285-4E7F-B7F2-54FF96C77869}" presName="sibTrans" presStyleLbl="sibTrans2D1" presStyleIdx="2" presStyleCnt="4"/>
      <dgm:spPr/>
    </dgm:pt>
    <dgm:pt modelId="{0241BBEE-EF10-45C0-888C-7F26AC71F27F}" type="pres">
      <dgm:prSet presAssocID="{BA2AD403-7768-4528-880D-868B6A7DC192}" presName="node" presStyleLbl="node1" presStyleIdx="3" presStyleCnt="4">
        <dgm:presLayoutVars>
          <dgm:bulletEnabled val="1"/>
        </dgm:presLayoutVars>
      </dgm:prSet>
      <dgm:spPr/>
    </dgm:pt>
    <dgm:pt modelId="{47A23849-E27D-4EB7-86D2-062F538F6DD3}" type="pres">
      <dgm:prSet presAssocID="{BA2AD403-7768-4528-880D-868B6A7DC192}" presName="dummy" presStyleCnt="0"/>
      <dgm:spPr/>
    </dgm:pt>
    <dgm:pt modelId="{BBB6C5EB-79DD-4FBB-80F6-34AF96AD195B}" type="pres">
      <dgm:prSet presAssocID="{64AA7314-AFDE-4647-A780-0414551D45B9}" presName="sibTrans" presStyleLbl="sibTrans2D1" presStyleIdx="3" presStyleCnt="4"/>
      <dgm:spPr/>
    </dgm:pt>
  </dgm:ptLst>
  <dgm:cxnLst>
    <dgm:cxn modelId="{AC9D9D13-AFA7-469F-B925-220469D0C47F}" type="presOf" srcId="{64AA7314-AFDE-4647-A780-0414551D45B9}" destId="{BBB6C5EB-79DD-4FBB-80F6-34AF96AD195B}" srcOrd="0" destOrd="0" presId="urn:microsoft.com/office/officeart/2005/8/layout/radial6"/>
    <dgm:cxn modelId="{CACBEA24-F7E0-449C-AD25-2EC24FF75E6D}" type="presOf" srcId="{3481CFF8-7F7D-4A49-99D6-CA2175E154A8}" destId="{A4B93BEC-1264-499E-93C5-E673C8A54BF8}" srcOrd="0" destOrd="0" presId="urn:microsoft.com/office/officeart/2005/8/layout/radial6"/>
    <dgm:cxn modelId="{E0EE8E26-2791-4EB1-8847-42873D1DAFC1}" type="presOf" srcId="{64F906C0-2B0C-43ED-8AA0-90149642A595}" destId="{EC4D6454-3E8C-44D7-8ACB-6242FF681E07}" srcOrd="0" destOrd="0" presId="urn:microsoft.com/office/officeart/2005/8/layout/radial6"/>
    <dgm:cxn modelId="{CF5BCB3F-9168-43BA-A3FD-6CBF77C1D0EF}" type="presOf" srcId="{27BF1F7C-DE95-4EBF-868B-30B1EBB15D5B}" destId="{71F14B05-D767-496E-B4FD-D2D65E95166E}" srcOrd="0" destOrd="0" presId="urn:microsoft.com/office/officeart/2005/8/layout/radial6"/>
    <dgm:cxn modelId="{D6DB4761-28D8-40DF-9CAF-F50D4F212921}" type="presOf" srcId="{C428837D-C285-4E7F-B7F2-54FF96C77869}" destId="{02FF8446-BB54-4CC5-84AB-305B7F4C68CC}" srcOrd="0" destOrd="0" presId="urn:microsoft.com/office/officeart/2005/8/layout/radial6"/>
    <dgm:cxn modelId="{02B73B7B-60BC-45C7-965B-8CD1B67D2E5D}" srcId="{3F232B86-69C3-4D4C-9F1B-AB4A0A01667C}" destId="{222F4D25-0010-4E08-A9BD-21729A8986D8}" srcOrd="0" destOrd="0" parTransId="{97AD7E01-DFFF-41C9-89F2-56327CB1CC41}" sibTransId="{27BF1F7C-DE95-4EBF-868B-30B1EBB15D5B}"/>
    <dgm:cxn modelId="{B4C65A8E-EBD8-4270-94F7-6A06F3F1F874}" type="presOf" srcId="{950F397A-43CE-4115-8311-5356CA4B2A0B}" destId="{41A1BC5F-94C1-48DD-8CCF-E9A69E259027}" srcOrd="0" destOrd="0" presId="urn:microsoft.com/office/officeart/2005/8/layout/radial6"/>
    <dgm:cxn modelId="{D915D89F-937E-4AA5-B14E-2EC94C5177A3}" type="presOf" srcId="{222F4D25-0010-4E08-A9BD-21729A8986D8}" destId="{C0BB5D28-0A51-4959-BF6C-DE16266A3BC2}" srcOrd="0" destOrd="0" presId="urn:microsoft.com/office/officeart/2005/8/layout/radial6"/>
    <dgm:cxn modelId="{B5DAADA1-59C8-47A9-94E0-3B08C7C02DFE}" type="presOf" srcId="{BA2AD403-7768-4528-880D-868B6A7DC192}" destId="{0241BBEE-EF10-45C0-888C-7F26AC71F27F}" srcOrd="0" destOrd="0" presId="urn:microsoft.com/office/officeart/2005/8/layout/radial6"/>
    <dgm:cxn modelId="{6C1F70A2-7599-41E9-A09D-8AA7498B9D6D}" type="presOf" srcId="{4AD2F4FE-AE9E-4A72-ACFF-BFB6A979D774}" destId="{B69DC0BA-EE1C-494B-B4FD-352C02714C3D}" srcOrd="0" destOrd="0" presId="urn:microsoft.com/office/officeart/2005/8/layout/radial6"/>
    <dgm:cxn modelId="{C30DC0B4-97D6-46DA-AEC2-BB6DAA2B4C1F}" srcId="{64F906C0-2B0C-43ED-8AA0-90149642A595}" destId="{3F232B86-69C3-4D4C-9F1B-AB4A0A01667C}" srcOrd="0" destOrd="0" parTransId="{0653A142-A52D-43EE-9F8F-13E6627550A4}" sibTransId="{6D7CA07F-BF12-4CD7-8906-CEA4840BE4EA}"/>
    <dgm:cxn modelId="{127589D6-55C5-47A7-AB69-3670BED2E39D}" srcId="{3F232B86-69C3-4D4C-9F1B-AB4A0A01667C}" destId="{950F397A-43CE-4115-8311-5356CA4B2A0B}" srcOrd="2" destOrd="0" parTransId="{014F1714-4C38-4DC8-BC2C-3807BAB0AF39}" sibTransId="{C428837D-C285-4E7F-B7F2-54FF96C77869}"/>
    <dgm:cxn modelId="{098428E4-07C9-4714-A463-C3345241719A}" srcId="{3F232B86-69C3-4D4C-9F1B-AB4A0A01667C}" destId="{4AD2F4FE-AE9E-4A72-ACFF-BFB6A979D774}" srcOrd="1" destOrd="0" parTransId="{E13C9B91-5F33-4431-9C22-C111190A18B9}" sibTransId="{3481CFF8-7F7D-4A49-99D6-CA2175E154A8}"/>
    <dgm:cxn modelId="{EEA270E7-C0FA-4762-BDF4-6DCDC50C67BC}" type="presOf" srcId="{3F232B86-69C3-4D4C-9F1B-AB4A0A01667C}" destId="{570CA224-9057-4F5D-A99E-556FA34EBC0C}" srcOrd="0" destOrd="0" presId="urn:microsoft.com/office/officeart/2005/8/layout/radial6"/>
    <dgm:cxn modelId="{4B1135F6-6A80-491F-8DA4-2A5E39E4E032}" srcId="{3F232B86-69C3-4D4C-9F1B-AB4A0A01667C}" destId="{BA2AD403-7768-4528-880D-868B6A7DC192}" srcOrd="3" destOrd="0" parTransId="{928AE7A7-9D52-48F2-970B-E0CF0E0F3D3E}" sibTransId="{64AA7314-AFDE-4647-A780-0414551D45B9}"/>
    <dgm:cxn modelId="{FA662F27-3324-4A7B-AAF3-C7ACC1E0D0F2}" type="presParOf" srcId="{EC4D6454-3E8C-44D7-8ACB-6242FF681E07}" destId="{570CA224-9057-4F5D-A99E-556FA34EBC0C}" srcOrd="0" destOrd="0" presId="urn:microsoft.com/office/officeart/2005/8/layout/radial6"/>
    <dgm:cxn modelId="{B083D19B-5BB6-41BA-990C-731B442FC531}" type="presParOf" srcId="{EC4D6454-3E8C-44D7-8ACB-6242FF681E07}" destId="{C0BB5D28-0A51-4959-BF6C-DE16266A3BC2}" srcOrd="1" destOrd="0" presId="urn:microsoft.com/office/officeart/2005/8/layout/radial6"/>
    <dgm:cxn modelId="{53AB628B-7F78-4EE6-A835-7F7277D6F229}" type="presParOf" srcId="{EC4D6454-3E8C-44D7-8ACB-6242FF681E07}" destId="{B7302760-AB4C-4AA0-A5F0-C7EB7987B9BB}" srcOrd="2" destOrd="0" presId="urn:microsoft.com/office/officeart/2005/8/layout/radial6"/>
    <dgm:cxn modelId="{56C51447-7DD3-4026-9937-5E2D66D79EE5}" type="presParOf" srcId="{EC4D6454-3E8C-44D7-8ACB-6242FF681E07}" destId="{71F14B05-D767-496E-B4FD-D2D65E95166E}" srcOrd="3" destOrd="0" presId="urn:microsoft.com/office/officeart/2005/8/layout/radial6"/>
    <dgm:cxn modelId="{58254811-EAA6-4379-B819-8D1732DF704E}" type="presParOf" srcId="{EC4D6454-3E8C-44D7-8ACB-6242FF681E07}" destId="{B69DC0BA-EE1C-494B-B4FD-352C02714C3D}" srcOrd="4" destOrd="0" presId="urn:microsoft.com/office/officeart/2005/8/layout/radial6"/>
    <dgm:cxn modelId="{1DA51F2B-BDCB-4AD1-A1D4-72C1B6385DD0}" type="presParOf" srcId="{EC4D6454-3E8C-44D7-8ACB-6242FF681E07}" destId="{2F52A6AD-8516-4371-9D6B-DB39096EF79A}" srcOrd="5" destOrd="0" presId="urn:microsoft.com/office/officeart/2005/8/layout/radial6"/>
    <dgm:cxn modelId="{B2B84381-CAE3-47F3-B997-2859D3F2B6A4}" type="presParOf" srcId="{EC4D6454-3E8C-44D7-8ACB-6242FF681E07}" destId="{A4B93BEC-1264-499E-93C5-E673C8A54BF8}" srcOrd="6" destOrd="0" presId="urn:microsoft.com/office/officeart/2005/8/layout/radial6"/>
    <dgm:cxn modelId="{A25925A8-F1D7-402B-8534-51D96D5289B7}" type="presParOf" srcId="{EC4D6454-3E8C-44D7-8ACB-6242FF681E07}" destId="{41A1BC5F-94C1-48DD-8CCF-E9A69E259027}" srcOrd="7" destOrd="0" presId="urn:microsoft.com/office/officeart/2005/8/layout/radial6"/>
    <dgm:cxn modelId="{7DA50849-8B8B-4C19-AAD7-65CDDA4B961C}" type="presParOf" srcId="{EC4D6454-3E8C-44D7-8ACB-6242FF681E07}" destId="{6018D704-EAD9-4396-B434-436401E9A04C}" srcOrd="8" destOrd="0" presId="urn:microsoft.com/office/officeart/2005/8/layout/radial6"/>
    <dgm:cxn modelId="{CC85E4F6-4BD4-4D46-AF18-D7DEA5427C61}" type="presParOf" srcId="{EC4D6454-3E8C-44D7-8ACB-6242FF681E07}" destId="{02FF8446-BB54-4CC5-84AB-305B7F4C68CC}" srcOrd="9" destOrd="0" presId="urn:microsoft.com/office/officeart/2005/8/layout/radial6"/>
    <dgm:cxn modelId="{6681C42E-77B5-46D7-8EF7-526A7CE949F1}" type="presParOf" srcId="{EC4D6454-3E8C-44D7-8ACB-6242FF681E07}" destId="{0241BBEE-EF10-45C0-888C-7F26AC71F27F}" srcOrd="10" destOrd="0" presId="urn:microsoft.com/office/officeart/2005/8/layout/radial6"/>
    <dgm:cxn modelId="{BE65B2DD-ABD1-4389-A39D-D423297A8570}" type="presParOf" srcId="{EC4D6454-3E8C-44D7-8ACB-6242FF681E07}" destId="{47A23849-E27D-4EB7-86D2-062F538F6DD3}" srcOrd="11" destOrd="0" presId="urn:microsoft.com/office/officeart/2005/8/layout/radial6"/>
    <dgm:cxn modelId="{F31A72BB-B9C2-4EE1-8B65-FE38F0106BB7}" type="presParOf" srcId="{EC4D6454-3E8C-44D7-8ACB-6242FF681E07}" destId="{BBB6C5EB-79DD-4FBB-80F6-34AF96AD195B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F8FAAA3-61BA-42AF-8D0B-FB33A2DA8CC9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6C62EA6A-23FC-44D1-96C4-F598138D4216}">
      <dgm:prSet phldrT="[Texto]"/>
      <dgm:spPr/>
      <dgm:t>
        <a:bodyPr/>
        <a:lstStyle/>
        <a:p>
          <a:r>
            <a:rPr lang="es-CL" dirty="0"/>
            <a:t>Consultor de Llamada</a:t>
          </a:r>
        </a:p>
      </dgm:t>
    </dgm:pt>
    <dgm:pt modelId="{A8BABDC0-785D-49C0-A1C2-05CBF1AD9C61}" type="parTrans" cxnId="{13D75EA1-8AE3-4CAA-AB5F-6118C290F851}">
      <dgm:prSet/>
      <dgm:spPr/>
      <dgm:t>
        <a:bodyPr/>
        <a:lstStyle/>
        <a:p>
          <a:endParaRPr lang="es-CL"/>
        </a:p>
      </dgm:t>
    </dgm:pt>
    <dgm:pt modelId="{71BA5D14-7EB3-4ABB-8175-852EF2245E23}" type="sibTrans" cxnId="{13D75EA1-8AE3-4CAA-AB5F-6118C290F851}">
      <dgm:prSet/>
      <dgm:spPr/>
      <dgm:t>
        <a:bodyPr/>
        <a:lstStyle/>
        <a:p>
          <a:endParaRPr lang="es-CL"/>
        </a:p>
      </dgm:t>
    </dgm:pt>
    <dgm:pt modelId="{A45ED8A0-4669-4A72-BA77-8CC14A5E7AAB}">
      <dgm:prSet phldrT="[Texto]"/>
      <dgm:spPr/>
      <dgm:t>
        <a:bodyPr/>
        <a:lstStyle/>
        <a:p>
          <a:r>
            <a:rPr lang="es-CL" dirty="0"/>
            <a:t>Listado de Especialidades</a:t>
          </a:r>
        </a:p>
      </dgm:t>
    </dgm:pt>
    <dgm:pt modelId="{1B858220-982B-4CE3-97A5-BECC4F8157B4}" type="parTrans" cxnId="{81687E5F-F77E-4686-A0A3-15E1409726E4}">
      <dgm:prSet/>
      <dgm:spPr/>
      <dgm:t>
        <a:bodyPr/>
        <a:lstStyle/>
        <a:p>
          <a:endParaRPr lang="es-CL"/>
        </a:p>
      </dgm:t>
    </dgm:pt>
    <dgm:pt modelId="{9810967A-BF44-4F32-86C2-1DD714F86A5A}" type="sibTrans" cxnId="{81687E5F-F77E-4686-A0A3-15E1409726E4}">
      <dgm:prSet/>
      <dgm:spPr/>
      <dgm:t>
        <a:bodyPr/>
        <a:lstStyle/>
        <a:p>
          <a:endParaRPr lang="es-CL"/>
        </a:p>
      </dgm:t>
    </dgm:pt>
    <dgm:pt modelId="{ADE9889C-D3B3-456F-BF56-F31C4FA0266C}">
      <dgm:prSet phldrT="[Texto]"/>
      <dgm:spPr/>
      <dgm:t>
        <a:bodyPr/>
        <a:lstStyle/>
        <a:p>
          <a:r>
            <a:rPr lang="es-CL" dirty="0"/>
            <a:t>Convenios HSA</a:t>
          </a:r>
        </a:p>
      </dgm:t>
    </dgm:pt>
    <dgm:pt modelId="{721D7DE6-AB10-4717-B10C-ED3A8837A702}" type="parTrans" cxnId="{52F06070-0029-405D-9DE5-19B851A6ECFC}">
      <dgm:prSet/>
      <dgm:spPr/>
      <dgm:t>
        <a:bodyPr/>
        <a:lstStyle/>
        <a:p>
          <a:endParaRPr lang="es-CL"/>
        </a:p>
      </dgm:t>
    </dgm:pt>
    <dgm:pt modelId="{4E1FD801-A4E8-4FDC-8B47-7AE2A47533C3}" type="sibTrans" cxnId="{52F06070-0029-405D-9DE5-19B851A6ECFC}">
      <dgm:prSet/>
      <dgm:spPr/>
      <dgm:t>
        <a:bodyPr/>
        <a:lstStyle/>
        <a:p>
          <a:endParaRPr lang="es-CL"/>
        </a:p>
      </dgm:t>
    </dgm:pt>
    <dgm:pt modelId="{9D143B7B-89D0-4204-8F4F-9D05D6F7D7B9}">
      <dgm:prSet phldrT="[Texto]"/>
      <dgm:spPr/>
      <dgm:t>
        <a:bodyPr/>
        <a:lstStyle/>
        <a:p>
          <a:r>
            <a:rPr lang="es-CL" dirty="0"/>
            <a:t>Desempeño y condiciones</a:t>
          </a:r>
        </a:p>
      </dgm:t>
    </dgm:pt>
    <dgm:pt modelId="{2B07DB62-91FD-4C83-AB75-E23702579997}" type="parTrans" cxnId="{3CFDC6C7-D7C2-41EA-A822-027B6DEAED8C}">
      <dgm:prSet/>
      <dgm:spPr/>
      <dgm:t>
        <a:bodyPr/>
        <a:lstStyle/>
        <a:p>
          <a:endParaRPr lang="es-CL"/>
        </a:p>
      </dgm:t>
    </dgm:pt>
    <dgm:pt modelId="{499B1B9D-899A-474E-B1DD-D042E9149EFD}" type="sibTrans" cxnId="{3CFDC6C7-D7C2-41EA-A822-027B6DEAED8C}">
      <dgm:prSet/>
      <dgm:spPr/>
      <dgm:t>
        <a:bodyPr/>
        <a:lstStyle/>
        <a:p>
          <a:endParaRPr lang="es-CL"/>
        </a:p>
      </dgm:t>
    </dgm:pt>
    <dgm:pt modelId="{F46CC8FF-EB85-4706-A272-AF6663850BB1}">
      <dgm:prSet phldrT="[Texto]"/>
      <dgm:spPr/>
      <dgm:t>
        <a:bodyPr/>
        <a:lstStyle/>
        <a:p>
          <a:r>
            <a:rPr lang="es-CL" dirty="0"/>
            <a:t>Convocatoria</a:t>
          </a:r>
        </a:p>
      </dgm:t>
    </dgm:pt>
    <dgm:pt modelId="{59D406FA-C65B-4E56-8F3E-F2C34EF12724}" type="parTrans" cxnId="{9449E000-EE88-4DAA-8637-97751357FF54}">
      <dgm:prSet/>
      <dgm:spPr/>
      <dgm:t>
        <a:bodyPr/>
        <a:lstStyle/>
        <a:p>
          <a:endParaRPr lang="es-CL"/>
        </a:p>
      </dgm:t>
    </dgm:pt>
    <dgm:pt modelId="{CF49A640-D9B1-413D-82D1-B39644FF79BF}" type="sibTrans" cxnId="{9449E000-EE88-4DAA-8637-97751357FF54}">
      <dgm:prSet/>
      <dgm:spPr/>
      <dgm:t>
        <a:bodyPr/>
        <a:lstStyle/>
        <a:p>
          <a:endParaRPr lang="es-CL"/>
        </a:p>
      </dgm:t>
    </dgm:pt>
    <dgm:pt modelId="{91F9EF19-5C5D-45DC-A70C-B8BCFEE9BDA8}" type="pres">
      <dgm:prSet presAssocID="{9F8FAAA3-61BA-42AF-8D0B-FB33A2DA8C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24756-5E5D-4473-9A36-E086E2940E59}" type="pres">
      <dgm:prSet presAssocID="{6C62EA6A-23FC-44D1-96C4-F598138D4216}" presName="centerShape" presStyleLbl="node0" presStyleIdx="0" presStyleCnt="1"/>
      <dgm:spPr/>
    </dgm:pt>
    <dgm:pt modelId="{ABD30F60-9529-40F0-A15E-3ECFA8DF7DE8}" type="pres">
      <dgm:prSet presAssocID="{1B858220-982B-4CE3-97A5-BECC4F8157B4}" presName="parTrans" presStyleLbl="bgSibTrans2D1" presStyleIdx="0" presStyleCnt="4"/>
      <dgm:spPr/>
    </dgm:pt>
    <dgm:pt modelId="{E3D0FF2F-276E-4DB8-9750-7FA1E7DFC94A}" type="pres">
      <dgm:prSet presAssocID="{A45ED8A0-4669-4A72-BA77-8CC14A5E7AAB}" presName="node" presStyleLbl="node1" presStyleIdx="0" presStyleCnt="4">
        <dgm:presLayoutVars>
          <dgm:bulletEnabled val="1"/>
        </dgm:presLayoutVars>
      </dgm:prSet>
      <dgm:spPr/>
    </dgm:pt>
    <dgm:pt modelId="{B111FC4B-D273-4DB7-9B51-BB0D78D84996}" type="pres">
      <dgm:prSet presAssocID="{59D406FA-C65B-4E56-8F3E-F2C34EF12724}" presName="parTrans" presStyleLbl="bgSibTrans2D1" presStyleIdx="1" presStyleCnt="4"/>
      <dgm:spPr/>
    </dgm:pt>
    <dgm:pt modelId="{D3F3DC34-C5AA-4D7D-BABB-37F84D3551D3}" type="pres">
      <dgm:prSet presAssocID="{F46CC8FF-EB85-4706-A272-AF6663850BB1}" presName="node" presStyleLbl="node1" presStyleIdx="1" presStyleCnt="4">
        <dgm:presLayoutVars>
          <dgm:bulletEnabled val="1"/>
        </dgm:presLayoutVars>
      </dgm:prSet>
      <dgm:spPr/>
    </dgm:pt>
    <dgm:pt modelId="{FD2E20B3-0AF9-4B0A-AF05-1A531F604E65}" type="pres">
      <dgm:prSet presAssocID="{721D7DE6-AB10-4717-B10C-ED3A8837A702}" presName="parTrans" presStyleLbl="bgSibTrans2D1" presStyleIdx="2" presStyleCnt="4"/>
      <dgm:spPr/>
    </dgm:pt>
    <dgm:pt modelId="{7564AE42-3D09-4523-9D5D-7F08B1DC0533}" type="pres">
      <dgm:prSet presAssocID="{ADE9889C-D3B3-456F-BF56-F31C4FA0266C}" presName="node" presStyleLbl="node1" presStyleIdx="2" presStyleCnt="4">
        <dgm:presLayoutVars>
          <dgm:bulletEnabled val="1"/>
        </dgm:presLayoutVars>
      </dgm:prSet>
      <dgm:spPr/>
    </dgm:pt>
    <dgm:pt modelId="{CFF337DD-64ED-4663-BB62-0CE4A9DF2E1F}" type="pres">
      <dgm:prSet presAssocID="{2B07DB62-91FD-4C83-AB75-E23702579997}" presName="parTrans" presStyleLbl="bgSibTrans2D1" presStyleIdx="3" presStyleCnt="4"/>
      <dgm:spPr/>
    </dgm:pt>
    <dgm:pt modelId="{12416553-34DC-41AA-8DEE-F04A30A872D8}" type="pres">
      <dgm:prSet presAssocID="{9D143B7B-89D0-4204-8F4F-9D05D6F7D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008C9300-E932-4077-90DA-3F49E6C89FD9}" type="presOf" srcId="{9D143B7B-89D0-4204-8F4F-9D05D6F7D7B9}" destId="{12416553-34DC-41AA-8DEE-F04A30A872D8}" srcOrd="0" destOrd="0" presId="urn:microsoft.com/office/officeart/2005/8/layout/radial4"/>
    <dgm:cxn modelId="{9449E000-EE88-4DAA-8637-97751357FF54}" srcId="{6C62EA6A-23FC-44D1-96C4-F598138D4216}" destId="{F46CC8FF-EB85-4706-A272-AF6663850BB1}" srcOrd="1" destOrd="0" parTransId="{59D406FA-C65B-4E56-8F3E-F2C34EF12724}" sibTransId="{CF49A640-D9B1-413D-82D1-B39644FF79BF}"/>
    <dgm:cxn modelId="{09B34515-8C81-413B-8EA4-2312C17D27FE}" type="presOf" srcId="{59D406FA-C65B-4E56-8F3E-F2C34EF12724}" destId="{B111FC4B-D273-4DB7-9B51-BB0D78D84996}" srcOrd="0" destOrd="0" presId="urn:microsoft.com/office/officeart/2005/8/layout/radial4"/>
    <dgm:cxn modelId="{471A1C1B-E55B-4F4B-B5B9-62876A277A3F}" type="presOf" srcId="{721D7DE6-AB10-4717-B10C-ED3A8837A702}" destId="{FD2E20B3-0AF9-4B0A-AF05-1A531F604E65}" srcOrd="0" destOrd="0" presId="urn:microsoft.com/office/officeart/2005/8/layout/radial4"/>
    <dgm:cxn modelId="{14890137-1D63-4635-8F60-D7B974D9B1BD}" type="presOf" srcId="{6C62EA6A-23FC-44D1-96C4-F598138D4216}" destId="{57524756-5E5D-4473-9A36-E086E2940E59}" srcOrd="0" destOrd="0" presId="urn:microsoft.com/office/officeart/2005/8/layout/radial4"/>
    <dgm:cxn modelId="{81687E5F-F77E-4686-A0A3-15E1409726E4}" srcId="{6C62EA6A-23FC-44D1-96C4-F598138D4216}" destId="{A45ED8A0-4669-4A72-BA77-8CC14A5E7AAB}" srcOrd="0" destOrd="0" parTransId="{1B858220-982B-4CE3-97A5-BECC4F8157B4}" sibTransId="{9810967A-BF44-4F32-86C2-1DD714F86A5A}"/>
    <dgm:cxn modelId="{821D5F65-7957-4360-A602-0D173BB808F5}" type="presOf" srcId="{A45ED8A0-4669-4A72-BA77-8CC14A5E7AAB}" destId="{E3D0FF2F-276E-4DB8-9750-7FA1E7DFC94A}" srcOrd="0" destOrd="0" presId="urn:microsoft.com/office/officeart/2005/8/layout/radial4"/>
    <dgm:cxn modelId="{52F06070-0029-405D-9DE5-19B851A6ECFC}" srcId="{6C62EA6A-23FC-44D1-96C4-F598138D4216}" destId="{ADE9889C-D3B3-456F-BF56-F31C4FA0266C}" srcOrd="2" destOrd="0" parTransId="{721D7DE6-AB10-4717-B10C-ED3A8837A702}" sibTransId="{4E1FD801-A4E8-4FDC-8B47-7AE2A47533C3}"/>
    <dgm:cxn modelId="{13D75EA1-8AE3-4CAA-AB5F-6118C290F851}" srcId="{9F8FAAA3-61BA-42AF-8D0B-FB33A2DA8CC9}" destId="{6C62EA6A-23FC-44D1-96C4-F598138D4216}" srcOrd="0" destOrd="0" parTransId="{A8BABDC0-785D-49C0-A1C2-05CBF1AD9C61}" sibTransId="{71BA5D14-7EB3-4ABB-8175-852EF2245E23}"/>
    <dgm:cxn modelId="{FCDFDCA4-C185-4FB8-B4B8-2A4CD6F7D983}" type="presOf" srcId="{2B07DB62-91FD-4C83-AB75-E23702579997}" destId="{CFF337DD-64ED-4663-BB62-0CE4A9DF2E1F}" srcOrd="0" destOrd="0" presId="urn:microsoft.com/office/officeart/2005/8/layout/radial4"/>
    <dgm:cxn modelId="{DD9B09B0-1A60-4447-8680-3555317E9926}" type="presOf" srcId="{1B858220-982B-4CE3-97A5-BECC4F8157B4}" destId="{ABD30F60-9529-40F0-A15E-3ECFA8DF7DE8}" srcOrd="0" destOrd="0" presId="urn:microsoft.com/office/officeart/2005/8/layout/radial4"/>
    <dgm:cxn modelId="{E2BF81BE-CA91-4B79-A3C5-C29301101063}" type="presOf" srcId="{ADE9889C-D3B3-456F-BF56-F31C4FA0266C}" destId="{7564AE42-3D09-4523-9D5D-7F08B1DC0533}" srcOrd="0" destOrd="0" presId="urn:microsoft.com/office/officeart/2005/8/layout/radial4"/>
    <dgm:cxn modelId="{1A42A5C3-29DD-4163-9750-6BD5D438C125}" type="presOf" srcId="{9F8FAAA3-61BA-42AF-8D0B-FB33A2DA8CC9}" destId="{91F9EF19-5C5D-45DC-A70C-B8BCFEE9BDA8}" srcOrd="0" destOrd="0" presId="urn:microsoft.com/office/officeart/2005/8/layout/radial4"/>
    <dgm:cxn modelId="{3CFDC6C7-D7C2-41EA-A822-027B6DEAED8C}" srcId="{6C62EA6A-23FC-44D1-96C4-F598138D4216}" destId="{9D143B7B-89D0-4204-8F4F-9D05D6F7D7B9}" srcOrd="3" destOrd="0" parTransId="{2B07DB62-91FD-4C83-AB75-E23702579997}" sibTransId="{499B1B9D-899A-474E-B1DD-D042E9149EFD}"/>
    <dgm:cxn modelId="{DDC127DD-FF2E-48B3-AB29-5DD6C0CA4687}" type="presOf" srcId="{F46CC8FF-EB85-4706-A272-AF6663850BB1}" destId="{D3F3DC34-C5AA-4D7D-BABB-37F84D3551D3}" srcOrd="0" destOrd="0" presId="urn:microsoft.com/office/officeart/2005/8/layout/radial4"/>
    <dgm:cxn modelId="{6404B567-9E24-40CA-B849-E7EB8DFF68F1}" type="presParOf" srcId="{91F9EF19-5C5D-45DC-A70C-B8BCFEE9BDA8}" destId="{57524756-5E5D-4473-9A36-E086E2940E59}" srcOrd="0" destOrd="0" presId="urn:microsoft.com/office/officeart/2005/8/layout/radial4"/>
    <dgm:cxn modelId="{DC52D1B3-55BF-44D9-A652-558279DFF101}" type="presParOf" srcId="{91F9EF19-5C5D-45DC-A70C-B8BCFEE9BDA8}" destId="{ABD30F60-9529-40F0-A15E-3ECFA8DF7DE8}" srcOrd="1" destOrd="0" presId="urn:microsoft.com/office/officeart/2005/8/layout/radial4"/>
    <dgm:cxn modelId="{60C9CBCF-834A-400B-81E2-EACBD6821865}" type="presParOf" srcId="{91F9EF19-5C5D-45DC-A70C-B8BCFEE9BDA8}" destId="{E3D0FF2F-276E-4DB8-9750-7FA1E7DFC94A}" srcOrd="2" destOrd="0" presId="urn:microsoft.com/office/officeart/2005/8/layout/radial4"/>
    <dgm:cxn modelId="{D7BA634C-1A85-463B-84C4-72FB98FFE965}" type="presParOf" srcId="{91F9EF19-5C5D-45DC-A70C-B8BCFEE9BDA8}" destId="{B111FC4B-D273-4DB7-9B51-BB0D78D84996}" srcOrd="3" destOrd="0" presId="urn:microsoft.com/office/officeart/2005/8/layout/radial4"/>
    <dgm:cxn modelId="{F6A8E4DB-45A1-4A96-B62A-C2D9BBD6D19A}" type="presParOf" srcId="{91F9EF19-5C5D-45DC-A70C-B8BCFEE9BDA8}" destId="{D3F3DC34-C5AA-4D7D-BABB-37F84D3551D3}" srcOrd="4" destOrd="0" presId="urn:microsoft.com/office/officeart/2005/8/layout/radial4"/>
    <dgm:cxn modelId="{5A3A9BB9-6F5F-45C9-836D-AB1D2D776378}" type="presParOf" srcId="{91F9EF19-5C5D-45DC-A70C-B8BCFEE9BDA8}" destId="{FD2E20B3-0AF9-4B0A-AF05-1A531F604E65}" srcOrd="5" destOrd="0" presId="urn:microsoft.com/office/officeart/2005/8/layout/radial4"/>
    <dgm:cxn modelId="{1F0BCDC5-6C92-4155-B03B-D475501165DE}" type="presParOf" srcId="{91F9EF19-5C5D-45DC-A70C-B8BCFEE9BDA8}" destId="{7564AE42-3D09-4523-9D5D-7F08B1DC0533}" srcOrd="6" destOrd="0" presId="urn:microsoft.com/office/officeart/2005/8/layout/radial4"/>
    <dgm:cxn modelId="{BA32934D-D3F4-45F9-BC4D-2A02526E2345}" type="presParOf" srcId="{91F9EF19-5C5D-45DC-A70C-B8BCFEE9BDA8}" destId="{CFF337DD-64ED-4663-BB62-0CE4A9DF2E1F}" srcOrd="7" destOrd="0" presId="urn:microsoft.com/office/officeart/2005/8/layout/radial4"/>
    <dgm:cxn modelId="{599468E6-F6F9-4102-8B7B-94A70F4C5E52}" type="presParOf" srcId="{91F9EF19-5C5D-45DC-A70C-B8BCFEE9BDA8}" destId="{12416553-34DC-41AA-8DEE-F04A30A872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8FAAA3-61BA-42AF-8D0B-FB33A2DA8CC9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6C62EA6A-23FC-44D1-96C4-F598138D4216}">
      <dgm:prSet phldrT="[Texto]"/>
      <dgm:spPr/>
      <dgm:t>
        <a:bodyPr/>
        <a:lstStyle/>
        <a:p>
          <a:r>
            <a:rPr lang="es-CL" dirty="0"/>
            <a:t>Asignación de Permanencia</a:t>
          </a:r>
        </a:p>
      </dgm:t>
    </dgm:pt>
    <dgm:pt modelId="{A8BABDC0-785D-49C0-A1C2-05CBF1AD9C61}" type="parTrans" cxnId="{13D75EA1-8AE3-4CAA-AB5F-6118C290F851}">
      <dgm:prSet/>
      <dgm:spPr/>
      <dgm:t>
        <a:bodyPr/>
        <a:lstStyle/>
        <a:p>
          <a:endParaRPr lang="es-CL"/>
        </a:p>
      </dgm:t>
    </dgm:pt>
    <dgm:pt modelId="{71BA5D14-7EB3-4ABB-8175-852EF2245E23}" type="sibTrans" cxnId="{13D75EA1-8AE3-4CAA-AB5F-6118C290F851}">
      <dgm:prSet/>
      <dgm:spPr/>
      <dgm:t>
        <a:bodyPr/>
        <a:lstStyle/>
        <a:p>
          <a:endParaRPr lang="es-CL"/>
        </a:p>
      </dgm:t>
    </dgm:pt>
    <dgm:pt modelId="{A45ED8A0-4669-4A72-BA77-8CC14A5E7AAB}">
      <dgm:prSet phldrT="[Texto]"/>
      <dgm:spPr/>
      <dgm:t>
        <a:bodyPr/>
        <a:lstStyle/>
        <a:p>
          <a:r>
            <a:rPr lang="es-CL" dirty="0"/>
            <a:t>Especialistas o Subespecialistas SIS</a:t>
          </a:r>
        </a:p>
      </dgm:t>
    </dgm:pt>
    <dgm:pt modelId="{1B858220-982B-4CE3-97A5-BECC4F8157B4}" type="parTrans" cxnId="{81687E5F-F77E-4686-A0A3-15E1409726E4}">
      <dgm:prSet/>
      <dgm:spPr/>
      <dgm:t>
        <a:bodyPr/>
        <a:lstStyle/>
        <a:p>
          <a:endParaRPr lang="es-CL"/>
        </a:p>
      </dgm:t>
    </dgm:pt>
    <dgm:pt modelId="{9810967A-BF44-4F32-86C2-1DD714F86A5A}" type="sibTrans" cxnId="{81687E5F-F77E-4686-A0A3-15E1409726E4}">
      <dgm:prSet/>
      <dgm:spPr/>
      <dgm:t>
        <a:bodyPr/>
        <a:lstStyle/>
        <a:p>
          <a:endParaRPr lang="es-CL"/>
        </a:p>
      </dgm:t>
    </dgm:pt>
    <dgm:pt modelId="{ADE9889C-D3B3-456F-BF56-F31C4FA0266C}">
      <dgm:prSet phldrT="[Texto]"/>
      <dgm:spPr/>
      <dgm:t>
        <a:bodyPr/>
        <a:lstStyle/>
        <a:p>
          <a:r>
            <a:rPr lang="es-CL" dirty="0"/>
            <a:t>Mes siguiente al solicitado</a:t>
          </a:r>
        </a:p>
      </dgm:t>
    </dgm:pt>
    <dgm:pt modelId="{721D7DE6-AB10-4717-B10C-ED3A8837A702}" type="parTrans" cxnId="{52F06070-0029-405D-9DE5-19B851A6ECFC}">
      <dgm:prSet/>
      <dgm:spPr/>
      <dgm:t>
        <a:bodyPr/>
        <a:lstStyle/>
        <a:p>
          <a:endParaRPr lang="es-CL"/>
        </a:p>
      </dgm:t>
    </dgm:pt>
    <dgm:pt modelId="{4E1FD801-A4E8-4FDC-8B47-7AE2A47533C3}" type="sibTrans" cxnId="{52F06070-0029-405D-9DE5-19B851A6ECFC}">
      <dgm:prSet/>
      <dgm:spPr/>
      <dgm:t>
        <a:bodyPr/>
        <a:lstStyle/>
        <a:p>
          <a:endParaRPr lang="es-CL"/>
        </a:p>
      </dgm:t>
    </dgm:pt>
    <dgm:pt modelId="{9D143B7B-89D0-4204-8F4F-9D05D6F7D7B9}">
      <dgm:prSet phldrT="[Texto]"/>
      <dgm:spPr/>
      <dgm:t>
        <a:bodyPr/>
        <a:lstStyle/>
        <a:p>
          <a:r>
            <a:rPr lang="es-CL" dirty="0"/>
            <a:t>Desempeño y condiciones</a:t>
          </a:r>
        </a:p>
      </dgm:t>
    </dgm:pt>
    <dgm:pt modelId="{2B07DB62-91FD-4C83-AB75-E23702579997}" type="parTrans" cxnId="{3CFDC6C7-D7C2-41EA-A822-027B6DEAED8C}">
      <dgm:prSet/>
      <dgm:spPr/>
      <dgm:t>
        <a:bodyPr/>
        <a:lstStyle/>
        <a:p>
          <a:endParaRPr lang="es-CL"/>
        </a:p>
      </dgm:t>
    </dgm:pt>
    <dgm:pt modelId="{499B1B9D-899A-474E-B1DD-D042E9149EFD}" type="sibTrans" cxnId="{3CFDC6C7-D7C2-41EA-A822-027B6DEAED8C}">
      <dgm:prSet/>
      <dgm:spPr/>
      <dgm:t>
        <a:bodyPr/>
        <a:lstStyle/>
        <a:p>
          <a:endParaRPr lang="es-CL"/>
        </a:p>
      </dgm:t>
    </dgm:pt>
    <dgm:pt modelId="{F46CC8FF-EB85-4706-A272-AF6663850BB1}">
      <dgm:prSet phldrT="[Texto]"/>
      <dgm:spPr/>
      <dgm:t>
        <a:bodyPr/>
        <a:lstStyle/>
        <a:p>
          <a:r>
            <a:rPr lang="es-CL" dirty="0"/>
            <a:t>Jornada diurna</a:t>
          </a:r>
        </a:p>
      </dgm:t>
    </dgm:pt>
    <dgm:pt modelId="{59D406FA-C65B-4E56-8F3E-F2C34EF12724}" type="parTrans" cxnId="{9449E000-EE88-4DAA-8637-97751357FF54}">
      <dgm:prSet/>
      <dgm:spPr/>
      <dgm:t>
        <a:bodyPr/>
        <a:lstStyle/>
        <a:p>
          <a:endParaRPr lang="es-CL"/>
        </a:p>
      </dgm:t>
    </dgm:pt>
    <dgm:pt modelId="{CF49A640-D9B1-413D-82D1-B39644FF79BF}" type="sibTrans" cxnId="{9449E000-EE88-4DAA-8637-97751357FF54}">
      <dgm:prSet/>
      <dgm:spPr/>
      <dgm:t>
        <a:bodyPr/>
        <a:lstStyle/>
        <a:p>
          <a:endParaRPr lang="es-CL"/>
        </a:p>
      </dgm:t>
    </dgm:pt>
    <dgm:pt modelId="{91F9EF19-5C5D-45DC-A70C-B8BCFEE9BDA8}" type="pres">
      <dgm:prSet presAssocID="{9F8FAAA3-61BA-42AF-8D0B-FB33A2DA8C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24756-5E5D-4473-9A36-E086E2940E59}" type="pres">
      <dgm:prSet presAssocID="{6C62EA6A-23FC-44D1-96C4-F598138D4216}" presName="centerShape" presStyleLbl="node0" presStyleIdx="0" presStyleCnt="1"/>
      <dgm:spPr/>
    </dgm:pt>
    <dgm:pt modelId="{ABD30F60-9529-40F0-A15E-3ECFA8DF7DE8}" type="pres">
      <dgm:prSet presAssocID="{1B858220-982B-4CE3-97A5-BECC4F8157B4}" presName="parTrans" presStyleLbl="bgSibTrans2D1" presStyleIdx="0" presStyleCnt="4"/>
      <dgm:spPr/>
    </dgm:pt>
    <dgm:pt modelId="{E3D0FF2F-276E-4DB8-9750-7FA1E7DFC94A}" type="pres">
      <dgm:prSet presAssocID="{A45ED8A0-4669-4A72-BA77-8CC14A5E7AAB}" presName="node" presStyleLbl="node1" presStyleIdx="0" presStyleCnt="4">
        <dgm:presLayoutVars>
          <dgm:bulletEnabled val="1"/>
        </dgm:presLayoutVars>
      </dgm:prSet>
      <dgm:spPr/>
    </dgm:pt>
    <dgm:pt modelId="{B111FC4B-D273-4DB7-9B51-BB0D78D84996}" type="pres">
      <dgm:prSet presAssocID="{59D406FA-C65B-4E56-8F3E-F2C34EF12724}" presName="parTrans" presStyleLbl="bgSibTrans2D1" presStyleIdx="1" presStyleCnt="4"/>
      <dgm:spPr/>
    </dgm:pt>
    <dgm:pt modelId="{D3F3DC34-C5AA-4D7D-BABB-37F84D3551D3}" type="pres">
      <dgm:prSet presAssocID="{F46CC8FF-EB85-4706-A272-AF6663850BB1}" presName="node" presStyleLbl="node1" presStyleIdx="1" presStyleCnt="4">
        <dgm:presLayoutVars>
          <dgm:bulletEnabled val="1"/>
        </dgm:presLayoutVars>
      </dgm:prSet>
      <dgm:spPr/>
    </dgm:pt>
    <dgm:pt modelId="{FD2E20B3-0AF9-4B0A-AF05-1A531F604E65}" type="pres">
      <dgm:prSet presAssocID="{721D7DE6-AB10-4717-B10C-ED3A8837A702}" presName="parTrans" presStyleLbl="bgSibTrans2D1" presStyleIdx="2" presStyleCnt="4"/>
      <dgm:spPr/>
    </dgm:pt>
    <dgm:pt modelId="{7564AE42-3D09-4523-9D5D-7F08B1DC0533}" type="pres">
      <dgm:prSet presAssocID="{ADE9889C-D3B3-456F-BF56-F31C4FA0266C}" presName="node" presStyleLbl="node1" presStyleIdx="2" presStyleCnt="4">
        <dgm:presLayoutVars>
          <dgm:bulletEnabled val="1"/>
        </dgm:presLayoutVars>
      </dgm:prSet>
      <dgm:spPr/>
    </dgm:pt>
    <dgm:pt modelId="{CFF337DD-64ED-4663-BB62-0CE4A9DF2E1F}" type="pres">
      <dgm:prSet presAssocID="{2B07DB62-91FD-4C83-AB75-E23702579997}" presName="parTrans" presStyleLbl="bgSibTrans2D1" presStyleIdx="3" presStyleCnt="4"/>
      <dgm:spPr/>
    </dgm:pt>
    <dgm:pt modelId="{12416553-34DC-41AA-8DEE-F04A30A872D8}" type="pres">
      <dgm:prSet presAssocID="{9D143B7B-89D0-4204-8F4F-9D05D6F7D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9449E000-EE88-4DAA-8637-97751357FF54}" srcId="{6C62EA6A-23FC-44D1-96C4-F598138D4216}" destId="{F46CC8FF-EB85-4706-A272-AF6663850BB1}" srcOrd="1" destOrd="0" parTransId="{59D406FA-C65B-4E56-8F3E-F2C34EF12724}" sibTransId="{CF49A640-D9B1-413D-82D1-B39644FF79BF}"/>
    <dgm:cxn modelId="{E434E51B-9823-4648-B30E-872DDE139E0F}" type="presOf" srcId="{6C62EA6A-23FC-44D1-96C4-F598138D4216}" destId="{57524756-5E5D-4473-9A36-E086E2940E59}" srcOrd="0" destOrd="0" presId="urn:microsoft.com/office/officeart/2005/8/layout/radial4"/>
    <dgm:cxn modelId="{81687E5F-F77E-4686-A0A3-15E1409726E4}" srcId="{6C62EA6A-23FC-44D1-96C4-F598138D4216}" destId="{A45ED8A0-4669-4A72-BA77-8CC14A5E7AAB}" srcOrd="0" destOrd="0" parTransId="{1B858220-982B-4CE3-97A5-BECC4F8157B4}" sibTransId="{9810967A-BF44-4F32-86C2-1DD714F86A5A}"/>
    <dgm:cxn modelId="{512EE46C-00B0-4FB6-8355-4AA85077B71D}" type="presOf" srcId="{A45ED8A0-4669-4A72-BA77-8CC14A5E7AAB}" destId="{E3D0FF2F-276E-4DB8-9750-7FA1E7DFC94A}" srcOrd="0" destOrd="0" presId="urn:microsoft.com/office/officeart/2005/8/layout/radial4"/>
    <dgm:cxn modelId="{52F06070-0029-405D-9DE5-19B851A6ECFC}" srcId="{6C62EA6A-23FC-44D1-96C4-F598138D4216}" destId="{ADE9889C-D3B3-456F-BF56-F31C4FA0266C}" srcOrd="2" destOrd="0" parTransId="{721D7DE6-AB10-4717-B10C-ED3A8837A702}" sibTransId="{4E1FD801-A4E8-4FDC-8B47-7AE2A47533C3}"/>
    <dgm:cxn modelId="{3EB32752-915A-43AF-90CE-0F2444E38D2C}" type="presOf" srcId="{9F8FAAA3-61BA-42AF-8D0B-FB33A2DA8CC9}" destId="{91F9EF19-5C5D-45DC-A70C-B8BCFEE9BDA8}" srcOrd="0" destOrd="0" presId="urn:microsoft.com/office/officeart/2005/8/layout/radial4"/>
    <dgm:cxn modelId="{683CED59-0892-41D4-BB75-76E21B85AF5F}" type="presOf" srcId="{721D7DE6-AB10-4717-B10C-ED3A8837A702}" destId="{FD2E20B3-0AF9-4B0A-AF05-1A531F604E65}" srcOrd="0" destOrd="0" presId="urn:microsoft.com/office/officeart/2005/8/layout/radial4"/>
    <dgm:cxn modelId="{69E9757D-A806-4976-AFE4-D336D7CE142B}" type="presOf" srcId="{2B07DB62-91FD-4C83-AB75-E23702579997}" destId="{CFF337DD-64ED-4663-BB62-0CE4A9DF2E1F}" srcOrd="0" destOrd="0" presId="urn:microsoft.com/office/officeart/2005/8/layout/radial4"/>
    <dgm:cxn modelId="{EF5D747E-3227-49DD-85C7-825A46764286}" type="presOf" srcId="{1B858220-982B-4CE3-97A5-BECC4F8157B4}" destId="{ABD30F60-9529-40F0-A15E-3ECFA8DF7DE8}" srcOrd="0" destOrd="0" presId="urn:microsoft.com/office/officeart/2005/8/layout/radial4"/>
    <dgm:cxn modelId="{E74E708E-64F6-4E3A-A3A1-AF8C0528D70C}" type="presOf" srcId="{ADE9889C-D3B3-456F-BF56-F31C4FA0266C}" destId="{7564AE42-3D09-4523-9D5D-7F08B1DC0533}" srcOrd="0" destOrd="0" presId="urn:microsoft.com/office/officeart/2005/8/layout/radial4"/>
    <dgm:cxn modelId="{13D75EA1-8AE3-4CAA-AB5F-6118C290F851}" srcId="{9F8FAAA3-61BA-42AF-8D0B-FB33A2DA8CC9}" destId="{6C62EA6A-23FC-44D1-96C4-F598138D4216}" srcOrd="0" destOrd="0" parTransId="{A8BABDC0-785D-49C0-A1C2-05CBF1AD9C61}" sibTransId="{71BA5D14-7EB3-4ABB-8175-852EF2245E23}"/>
    <dgm:cxn modelId="{D82F50B5-1606-4B37-A7E1-532326CCFE95}" type="presOf" srcId="{9D143B7B-89D0-4204-8F4F-9D05D6F7D7B9}" destId="{12416553-34DC-41AA-8DEE-F04A30A872D8}" srcOrd="0" destOrd="0" presId="urn:microsoft.com/office/officeart/2005/8/layout/radial4"/>
    <dgm:cxn modelId="{3CFDC6C7-D7C2-41EA-A822-027B6DEAED8C}" srcId="{6C62EA6A-23FC-44D1-96C4-F598138D4216}" destId="{9D143B7B-89D0-4204-8F4F-9D05D6F7D7B9}" srcOrd="3" destOrd="0" parTransId="{2B07DB62-91FD-4C83-AB75-E23702579997}" sibTransId="{499B1B9D-899A-474E-B1DD-D042E9149EFD}"/>
    <dgm:cxn modelId="{375DEADA-C97F-48B5-96F9-EC3001C7F549}" type="presOf" srcId="{59D406FA-C65B-4E56-8F3E-F2C34EF12724}" destId="{B111FC4B-D273-4DB7-9B51-BB0D78D84996}" srcOrd="0" destOrd="0" presId="urn:microsoft.com/office/officeart/2005/8/layout/radial4"/>
    <dgm:cxn modelId="{8A7F23F0-5AEA-4C05-A904-4032590D9250}" type="presOf" srcId="{F46CC8FF-EB85-4706-A272-AF6663850BB1}" destId="{D3F3DC34-C5AA-4D7D-BABB-37F84D3551D3}" srcOrd="0" destOrd="0" presId="urn:microsoft.com/office/officeart/2005/8/layout/radial4"/>
    <dgm:cxn modelId="{804EBBB2-FAD5-413D-855F-A72499179924}" type="presParOf" srcId="{91F9EF19-5C5D-45DC-A70C-B8BCFEE9BDA8}" destId="{57524756-5E5D-4473-9A36-E086E2940E59}" srcOrd="0" destOrd="0" presId="urn:microsoft.com/office/officeart/2005/8/layout/radial4"/>
    <dgm:cxn modelId="{002F2223-5466-43EA-BE6C-B56BC626EDE3}" type="presParOf" srcId="{91F9EF19-5C5D-45DC-A70C-B8BCFEE9BDA8}" destId="{ABD30F60-9529-40F0-A15E-3ECFA8DF7DE8}" srcOrd="1" destOrd="0" presId="urn:microsoft.com/office/officeart/2005/8/layout/radial4"/>
    <dgm:cxn modelId="{5322A208-DC2E-4044-A9AD-E76D5E3872D8}" type="presParOf" srcId="{91F9EF19-5C5D-45DC-A70C-B8BCFEE9BDA8}" destId="{E3D0FF2F-276E-4DB8-9750-7FA1E7DFC94A}" srcOrd="2" destOrd="0" presId="urn:microsoft.com/office/officeart/2005/8/layout/radial4"/>
    <dgm:cxn modelId="{C408E7EC-786C-46B7-93FB-1C6790BDCACF}" type="presParOf" srcId="{91F9EF19-5C5D-45DC-A70C-B8BCFEE9BDA8}" destId="{B111FC4B-D273-4DB7-9B51-BB0D78D84996}" srcOrd="3" destOrd="0" presId="urn:microsoft.com/office/officeart/2005/8/layout/radial4"/>
    <dgm:cxn modelId="{5BB911C9-21A9-4EB0-9491-401931EA5AF3}" type="presParOf" srcId="{91F9EF19-5C5D-45DC-A70C-B8BCFEE9BDA8}" destId="{D3F3DC34-C5AA-4D7D-BABB-37F84D3551D3}" srcOrd="4" destOrd="0" presId="urn:microsoft.com/office/officeart/2005/8/layout/radial4"/>
    <dgm:cxn modelId="{D34FFD30-26A1-4241-8191-C7E3C52CF54D}" type="presParOf" srcId="{91F9EF19-5C5D-45DC-A70C-B8BCFEE9BDA8}" destId="{FD2E20B3-0AF9-4B0A-AF05-1A531F604E65}" srcOrd="5" destOrd="0" presId="urn:microsoft.com/office/officeart/2005/8/layout/radial4"/>
    <dgm:cxn modelId="{BFE54C0B-B6BB-4514-BCCC-34B682FDBAB0}" type="presParOf" srcId="{91F9EF19-5C5D-45DC-A70C-B8BCFEE9BDA8}" destId="{7564AE42-3D09-4523-9D5D-7F08B1DC0533}" srcOrd="6" destOrd="0" presId="urn:microsoft.com/office/officeart/2005/8/layout/radial4"/>
    <dgm:cxn modelId="{14616EF3-3083-4767-8BBC-88E396D7ED6F}" type="presParOf" srcId="{91F9EF19-5C5D-45DC-A70C-B8BCFEE9BDA8}" destId="{CFF337DD-64ED-4663-BB62-0CE4A9DF2E1F}" srcOrd="7" destOrd="0" presId="urn:microsoft.com/office/officeart/2005/8/layout/radial4"/>
    <dgm:cxn modelId="{6481C3C5-06A2-4B27-9F32-A96F8FA03517}" type="presParOf" srcId="{91F9EF19-5C5D-45DC-A70C-B8BCFEE9BDA8}" destId="{12416553-34DC-41AA-8DEE-F04A30A872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F8FAAA3-61BA-42AF-8D0B-FB33A2DA8CC9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6C62EA6A-23FC-44D1-96C4-F598138D4216}">
      <dgm:prSet phldrT="[Texto]"/>
      <dgm:spPr/>
      <dgm:t>
        <a:bodyPr/>
        <a:lstStyle/>
        <a:p>
          <a:r>
            <a:rPr lang="es-CL" dirty="0"/>
            <a:t>Bono Individual</a:t>
          </a:r>
        </a:p>
      </dgm:t>
    </dgm:pt>
    <dgm:pt modelId="{A8BABDC0-785D-49C0-A1C2-05CBF1AD9C61}" type="parTrans" cxnId="{13D75EA1-8AE3-4CAA-AB5F-6118C290F851}">
      <dgm:prSet/>
      <dgm:spPr/>
      <dgm:t>
        <a:bodyPr/>
        <a:lstStyle/>
        <a:p>
          <a:endParaRPr lang="es-CL"/>
        </a:p>
      </dgm:t>
    </dgm:pt>
    <dgm:pt modelId="{71BA5D14-7EB3-4ABB-8175-852EF2245E23}" type="sibTrans" cxnId="{13D75EA1-8AE3-4CAA-AB5F-6118C290F851}">
      <dgm:prSet/>
      <dgm:spPr/>
      <dgm:t>
        <a:bodyPr/>
        <a:lstStyle/>
        <a:p>
          <a:endParaRPr lang="es-CL"/>
        </a:p>
      </dgm:t>
    </dgm:pt>
    <dgm:pt modelId="{A45ED8A0-4669-4A72-BA77-8CC14A5E7AAB}">
      <dgm:prSet phldrT="[Texto]"/>
      <dgm:spPr/>
      <dgm:t>
        <a:bodyPr/>
        <a:lstStyle/>
        <a:p>
          <a:r>
            <a:rPr lang="es-CL" dirty="0"/>
            <a:t>30% mejor evaluado en lista 1 y 2</a:t>
          </a:r>
        </a:p>
      </dgm:t>
    </dgm:pt>
    <dgm:pt modelId="{1B858220-982B-4CE3-97A5-BECC4F8157B4}" type="parTrans" cxnId="{81687E5F-F77E-4686-A0A3-15E1409726E4}">
      <dgm:prSet/>
      <dgm:spPr/>
      <dgm:t>
        <a:bodyPr/>
        <a:lstStyle/>
        <a:p>
          <a:endParaRPr lang="es-CL"/>
        </a:p>
      </dgm:t>
    </dgm:pt>
    <dgm:pt modelId="{9810967A-BF44-4F32-86C2-1DD714F86A5A}" type="sibTrans" cxnId="{81687E5F-F77E-4686-A0A3-15E1409726E4}">
      <dgm:prSet/>
      <dgm:spPr/>
      <dgm:t>
        <a:bodyPr/>
        <a:lstStyle/>
        <a:p>
          <a:endParaRPr lang="es-CL"/>
        </a:p>
      </dgm:t>
    </dgm:pt>
    <dgm:pt modelId="{ADE9889C-D3B3-456F-BF56-F31C4FA0266C}">
      <dgm:prSet phldrT="[Texto]"/>
      <dgm:spPr/>
      <dgm:t>
        <a:bodyPr/>
        <a:lstStyle/>
        <a:p>
          <a:r>
            <a:rPr lang="es-CL" dirty="0"/>
            <a:t>10% - 15%</a:t>
          </a:r>
        </a:p>
        <a:p>
          <a:r>
            <a:rPr lang="es-CL" dirty="0"/>
            <a:t>5% - 15%</a:t>
          </a:r>
        </a:p>
      </dgm:t>
    </dgm:pt>
    <dgm:pt modelId="{721D7DE6-AB10-4717-B10C-ED3A8837A702}" type="parTrans" cxnId="{52F06070-0029-405D-9DE5-19B851A6ECFC}">
      <dgm:prSet/>
      <dgm:spPr/>
      <dgm:t>
        <a:bodyPr/>
        <a:lstStyle/>
        <a:p>
          <a:endParaRPr lang="es-CL"/>
        </a:p>
      </dgm:t>
    </dgm:pt>
    <dgm:pt modelId="{4E1FD801-A4E8-4FDC-8B47-7AE2A47533C3}" type="sibTrans" cxnId="{52F06070-0029-405D-9DE5-19B851A6ECFC}">
      <dgm:prSet/>
      <dgm:spPr/>
      <dgm:t>
        <a:bodyPr/>
        <a:lstStyle/>
        <a:p>
          <a:endParaRPr lang="es-CL"/>
        </a:p>
      </dgm:t>
    </dgm:pt>
    <dgm:pt modelId="{9D143B7B-89D0-4204-8F4F-9D05D6F7D7B9}">
      <dgm:prSet phldrT="[Texto]"/>
      <dgm:spPr/>
      <dgm:t>
        <a:bodyPr/>
        <a:lstStyle/>
        <a:p>
          <a:r>
            <a:rPr lang="es-CL" dirty="0"/>
            <a:t>Dos cuotas (Jul-Dic)</a:t>
          </a:r>
        </a:p>
      </dgm:t>
    </dgm:pt>
    <dgm:pt modelId="{2B07DB62-91FD-4C83-AB75-E23702579997}" type="parTrans" cxnId="{3CFDC6C7-D7C2-41EA-A822-027B6DEAED8C}">
      <dgm:prSet/>
      <dgm:spPr/>
      <dgm:t>
        <a:bodyPr/>
        <a:lstStyle/>
        <a:p>
          <a:endParaRPr lang="es-CL"/>
        </a:p>
      </dgm:t>
    </dgm:pt>
    <dgm:pt modelId="{499B1B9D-899A-474E-B1DD-D042E9149EFD}" type="sibTrans" cxnId="{3CFDC6C7-D7C2-41EA-A822-027B6DEAED8C}">
      <dgm:prSet/>
      <dgm:spPr/>
      <dgm:t>
        <a:bodyPr/>
        <a:lstStyle/>
        <a:p>
          <a:endParaRPr lang="es-CL"/>
        </a:p>
      </dgm:t>
    </dgm:pt>
    <dgm:pt modelId="{F46CC8FF-EB85-4706-A272-AF6663850BB1}">
      <dgm:prSet phldrT="[Texto]"/>
      <dgm:spPr/>
      <dgm:t>
        <a:bodyPr/>
        <a:lstStyle/>
        <a:p>
          <a:r>
            <a:rPr lang="es-CL" dirty="0"/>
            <a:t>Listado decreciente</a:t>
          </a:r>
        </a:p>
      </dgm:t>
    </dgm:pt>
    <dgm:pt modelId="{59D406FA-C65B-4E56-8F3E-F2C34EF12724}" type="parTrans" cxnId="{9449E000-EE88-4DAA-8637-97751357FF54}">
      <dgm:prSet/>
      <dgm:spPr/>
      <dgm:t>
        <a:bodyPr/>
        <a:lstStyle/>
        <a:p>
          <a:endParaRPr lang="es-CL"/>
        </a:p>
      </dgm:t>
    </dgm:pt>
    <dgm:pt modelId="{CF49A640-D9B1-413D-82D1-B39644FF79BF}" type="sibTrans" cxnId="{9449E000-EE88-4DAA-8637-97751357FF54}">
      <dgm:prSet/>
      <dgm:spPr/>
      <dgm:t>
        <a:bodyPr/>
        <a:lstStyle/>
        <a:p>
          <a:endParaRPr lang="es-CL"/>
        </a:p>
      </dgm:t>
    </dgm:pt>
    <dgm:pt modelId="{91F9EF19-5C5D-45DC-A70C-B8BCFEE9BDA8}" type="pres">
      <dgm:prSet presAssocID="{9F8FAAA3-61BA-42AF-8D0B-FB33A2DA8C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24756-5E5D-4473-9A36-E086E2940E59}" type="pres">
      <dgm:prSet presAssocID="{6C62EA6A-23FC-44D1-96C4-F598138D4216}" presName="centerShape" presStyleLbl="node0" presStyleIdx="0" presStyleCnt="1"/>
      <dgm:spPr/>
    </dgm:pt>
    <dgm:pt modelId="{ABD30F60-9529-40F0-A15E-3ECFA8DF7DE8}" type="pres">
      <dgm:prSet presAssocID="{1B858220-982B-4CE3-97A5-BECC4F8157B4}" presName="parTrans" presStyleLbl="bgSibTrans2D1" presStyleIdx="0" presStyleCnt="4"/>
      <dgm:spPr/>
    </dgm:pt>
    <dgm:pt modelId="{E3D0FF2F-276E-4DB8-9750-7FA1E7DFC94A}" type="pres">
      <dgm:prSet presAssocID="{A45ED8A0-4669-4A72-BA77-8CC14A5E7AAB}" presName="node" presStyleLbl="node1" presStyleIdx="0" presStyleCnt="4">
        <dgm:presLayoutVars>
          <dgm:bulletEnabled val="1"/>
        </dgm:presLayoutVars>
      </dgm:prSet>
      <dgm:spPr/>
    </dgm:pt>
    <dgm:pt modelId="{B111FC4B-D273-4DB7-9B51-BB0D78D84996}" type="pres">
      <dgm:prSet presAssocID="{59D406FA-C65B-4E56-8F3E-F2C34EF12724}" presName="parTrans" presStyleLbl="bgSibTrans2D1" presStyleIdx="1" presStyleCnt="4"/>
      <dgm:spPr/>
    </dgm:pt>
    <dgm:pt modelId="{D3F3DC34-C5AA-4D7D-BABB-37F84D3551D3}" type="pres">
      <dgm:prSet presAssocID="{F46CC8FF-EB85-4706-A272-AF6663850BB1}" presName="node" presStyleLbl="node1" presStyleIdx="1" presStyleCnt="4">
        <dgm:presLayoutVars>
          <dgm:bulletEnabled val="1"/>
        </dgm:presLayoutVars>
      </dgm:prSet>
      <dgm:spPr/>
    </dgm:pt>
    <dgm:pt modelId="{FD2E20B3-0AF9-4B0A-AF05-1A531F604E65}" type="pres">
      <dgm:prSet presAssocID="{721D7DE6-AB10-4717-B10C-ED3A8837A702}" presName="parTrans" presStyleLbl="bgSibTrans2D1" presStyleIdx="2" presStyleCnt="4"/>
      <dgm:spPr/>
    </dgm:pt>
    <dgm:pt modelId="{7564AE42-3D09-4523-9D5D-7F08B1DC0533}" type="pres">
      <dgm:prSet presAssocID="{ADE9889C-D3B3-456F-BF56-F31C4FA0266C}" presName="node" presStyleLbl="node1" presStyleIdx="2" presStyleCnt="4">
        <dgm:presLayoutVars>
          <dgm:bulletEnabled val="1"/>
        </dgm:presLayoutVars>
      </dgm:prSet>
      <dgm:spPr/>
    </dgm:pt>
    <dgm:pt modelId="{CFF337DD-64ED-4663-BB62-0CE4A9DF2E1F}" type="pres">
      <dgm:prSet presAssocID="{2B07DB62-91FD-4C83-AB75-E23702579997}" presName="parTrans" presStyleLbl="bgSibTrans2D1" presStyleIdx="3" presStyleCnt="4"/>
      <dgm:spPr/>
    </dgm:pt>
    <dgm:pt modelId="{12416553-34DC-41AA-8DEE-F04A30A872D8}" type="pres">
      <dgm:prSet presAssocID="{9D143B7B-89D0-4204-8F4F-9D05D6F7D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9449E000-EE88-4DAA-8637-97751357FF54}" srcId="{6C62EA6A-23FC-44D1-96C4-F598138D4216}" destId="{F46CC8FF-EB85-4706-A272-AF6663850BB1}" srcOrd="1" destOrd="0" parTransId="{59D406FA-C65B-4E56-8F3E-F2C34EF12724}" sibTransId="{CF49A640-D9B1-413D-82D1-B39644FF79BF}"/>
    <dgm:cxn modelId="{81687E5F-F77E-4686-A0A3-15E1409726E4}" srcId="{6C62EA6A-23FC-44D1-96C4-F598138D4216}" destId="{A45ED8A0-4669-4A72-BA77-8CC14A5E7AAB}" srcOrd="0" destOrd="0" parTransId="{1B858220-982B-4CE3-97A5-BECC4F8157B4}" sibTransId="{9810967A-BF44-4F32-86C2-1DD714F86A5A}"/>
    <dgm:cxn modelId="{3CEFF365-B4D4-439A-943E-8B31E60AA881}" type="presOf" srcId="{721D7DE6-AB10-4717-B10C-ED3A8837A702}" destId="{FD2E20B3-0AF9-4B0A-AF05-1A531F604E65}" srcOrd="0" destOrd="0" presId="urn:microsoft.com/office/officeart/2005/8/layout/radial4"/>
    <dgm:cxn modelId="{52F06070-0029-405D-9DE5-19B851A6ECFC}" srcId="{6C62EA6A-23FC-44D1-96C4-F598138D4216}" destId="{ADE9889C-D3B3-456F-BF56-F31C4FA0266C}" srcOrd="2" destOrd="0" parTransId="{721D7DE6-AB10-4717-B10C-ED3A8837A702}" sibTransId="{4E1FD801-A4E8-4FDC-8B47-7AE2A47533C3}"/>
    <dgm:cxn modelId="{F14B8B51-D02C-4BA6-8974-B8C7AF67DA1D}" type="presOf" srcId="{A45ED8A0-4669-4A72-BA77-8CC14A5E7AAB}" destId="{E3D0FF2F-276E-4DB8-9750-7FA1E7DFC94A}" srcOrd="0" destOrd="0" presId="urn:microsoft.com/office/officeart/2005/8/layout/radial4"/>
    <dgm:cxn modelId="{CB9F1F8B-7D00-441B-A87B-87267A641F7B}" type="presOf" srcId="{2B07DB62-91FD-4C83-AB75-E23702579997}" destId="{CFF337DD-64ED-4663-BB62-0CE4A9DF2E1F}" srcOrd="0" destOrd="0" presId="urn:microsoft.com/office/officeart/2005/8/layout/radial4"/>
    <dgm:cxn modelId="{05AF2DA1-A38A-4524-B25A-D2095FECD088}" type="presOf" srcId="{6C62EA6A-23FC-44D1-96C4-F598138D4216}" destId="{57524756-5E5D-4473-9A36-E086E2940E59}" srcOrd="0" destOrd="0" presId="urn:microsoft.com/office/officeart/2005/8/layout/radial4"/>
    <dgm:cxn modelId="{13D75EA1-8AE3-4CAA-AB5F-6118C290F851}" srcId="{9F8FAAA3-61BA-42AF-8D0B-FB33A2DA8CC9}" destId="{6C62EA6A-23FC-44D1-96C4-F598138D4216}" srcOrd="0" destOrd="0" parTransId="{A8BABDC0-785D-49C0-A1C2-05CBF1AD9C61}" sibTransId="{71BA5D14-7EB3-4ABB-8175-852EF2245E23}"/>
    <dgm:cxn modelId="{843614A8-6CAF-4A3D-8AA2-1315122E686B}" type="presOf" srcId="{9D143B7B-89D0-4204-8F4F-9D05D6F7D7B9}" destId="{12416553-34DC-41AA-8DEE-F04A30A872D8}" srcOrd="0" destOrd="0" presId="urn:microsoft.com/office/officeart/2005/8/layout/radial4"/>
    <dgm:cxn modelId="{3DF854B9-3258-4D65-A024-E74CAE4EDBC4}" type="presOf" srcId="{F46CC8FF-EB85-4706-A272-AF6663850BB1}" destId="{D3F3DC34-C5AA-4D7D-BABB-37F84D3551D3}" srcOrd="0" destOrd="0" presId="urn:microsoft.com/office/officeart/2005/8/layout/radial4"/>
    <dgm:cxn modelId="{8D13EFB9-1FC7-4C1F-BD15-FC52A7625B15}" type="presOf" srcId="{9F8FAAA3-61BA-42AF-8D0B-FB33A2DA8CC9}" destId="{91F9EF19-5C5D-45DC-A70C-B8BCFEE9BDA8}" srcOrd="0" destOrd="0" presId="urn:microsoft.com/office/officeart/2005/8/layout/radial4"/>
    <dgm:cxn modelId="{3CFDC6C7-D7C2-41EA-A822-027B6DEAED8C}" srcId="{6C62EA6A-23FC-44D1-96C4-F598138D4216}" destId="{9D143B7B-89D0-4204-8F4F-9D05D6F7D7B9}" srcOrd="3" destOrd="0" parTransId="{2B07DB62-91FD-4C83-AB75-E23702579997}" sibTransId="{499B1B9D-899A-474E-B1DD-D042E9149EFD}"/>
    <dgm:cxn modelId="{D7F79FC8-1655-4954-8188-56309B8DDA94}" type="presOf" srcId="{ADE9889C-D3B3-456F-BF56-F31C4FA0266C}" destId="{7564AE42-3D09-4523-9D5D-7F08B1DC0533}" srcOrd="0" destOrd="0" presId="urn:microsoft.com/office/officeart/2005/8/layout/radial4"/>
    <dgm:cxn modelId="{31B108D0-3AFE-48A9-8E72-D60EAB1CE37C}" type="presOf" srcId="{59D406FA-C65B-4E56-8F3E-F2C34EF12724}" destId="{B111FC4B-D273-4DB7-9B51-BB0D78D84996}" srcOrd="0" destOrd="0" presId="urn:microsoft.com/office/officeart/2005/8/layout/radial4"/>
    <dgm:cxn modelId="{E964AAE3-5EA8-44BD-B0D6-27401B23371E}" type="presOf" srcId="{1B858220-982B-4CE3-97A5-BECC4F8157B4}" destId="{ABD30F60-9529-40F0-A15E-3ECFA8DF7DE8}" srcOrd="0" destOrd="0" presId="urn:microsoft.com/office/officeart/2005/8/layout/radial4"/>
    <dgm:cxn modelId="{6352E3D1-3C87-49FA-A155-3AFE28C41323}" type="presParOf" srcId="{91F9EF19-5C5D-45DC-A70C-B8BCFEE9BDA8}" destId="{57524756-5E5D-4473-9A36-E086E2940E59}" srcOrd="0" destOrd="0" presId="urn:microsoft.com/office/officeart/2005/8/layout/radial4"/>
    <dgm:cxn modelId="{4D88C51C-08CC-460A-BF18-F7C754128A96}" type="presParOf" srcId="{91F9EF19-5C5D-45DC-A70C-B8BCFEE9BDA8}" destId="{ABD30F60-9529-40F0-A15E-3ECFA8DF7DE8}" srcOrd="1" destOrd="0" presId="urn:microsoft.com/office/officeart/2005/8/layout/radial4"/>
    <dgm:cxn modelId="{6901CEC4-6ADD-491B-9731-1CBCC044B247}" type="presParOf" srcId="{91F9EF19-5C5D-45DC-A70C-B8BCFEE9BDA8}" destId="{E3D0FF2F-276E-4DB8-9750-7FA1E7DFC94A}" srcOrd="2" destOrd="0" presId="urn:microsoft.com/office/officeart/2005/8/layout/radial4"/>
    <dgm:cxn modelId="{460E919F-6382-425B-A478-61B620B432EA}" type="presParOf" srcId="{91F9EF19-5C5D-45DC-A70C-B8BCFEE9BDA8}" destId="{B111FC4B-D273-4DB7-9B51-BB0D78D84996}" srcOrd="3" destOrd="0" presId="urn:microsoft.com/office/officeart/2005/8/layout/radial4"/>
    <dgm:cxn modelId="{0CD5477C-62D6-41F2-AE29-0BDF1E1F7D71}" type="presParOf" srcId="{91F9EF19-5C5D-45DC-A70C-B8BCFEE9BDA8}" destId="{D3F3DC34-C5AA-4D7D-BABB-37F84D3551D3}" srcOrd="4" destOrd="0" presId="urn:microsoft.com/office/officeart/2005/8/layout/radial4"/>
    <dgm:cxn modelId="{1580AFAD-DAE1-4AD4-AAAD-029EA681E023}" type="presParOf" srcId="{91F9EF19-5C5D-45DC-A70C-B8BCFEE9BDA8}" destId="{FD2E20B3-0AF9-4B0A-AF05-1A531F604E65}" srcOrd="5" destOrd="0" presId="urn:microsoft.com/office/officeart/2005/8/layout/radial4"/>
    <dgm:cxn modelId="{89D571E2-4A43-4A2A-BB1B-C21043A52E69}" type="presParOf" srcId="{91F9EF19-5C5D-45DC-A70C-B8BCFEE9BDA8}" destId="{7564AE42-3D09-4523-9D5D-7F08B1DC0533}" srcOrd="6" destOrd="0" presId="urn:microsoft.com/office/officeart/2005/8/layout/radial4"/>
    <dgm:cxn modelId="{910963AE-6BFD-4E37-AF8A-BD39DC529799}" type="presParOf" srcId="{91F9EF19-5C5D-45DC-A70C-B8BCFEE9BDA8}" destId="{CFF337DD-64ED-4663-BB62-0CE4A9DF2E1F}" srcOrd="7" destOrd="0" presId="urn:microsoft.com/office/officeart/2005/8/layout/radial4"/>
    <dgm:cxn modelId="{8B72F92E-14CE-4E0B-90B0-23CD13F940B7}" type="presParOf" srcId="{91F9EF19-5C5D-45DC-A70C-B8BCFEE9BDA8}" destId="{12416553-34DC-41AA-8DEE-F04A30A872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F8FAAA3-61BA-42AF-8D0B-FB33A2DA8CC9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6C62EA6A-23FC-44D1-96C4-F598138D4216}">
      <dgm:prSet phldrT="[Texto]"/>
      <dgm:spPr/>
      <dgm:t>
        <a:bodyPr/>
        <a:lstStyle/>
        <a:p>
          <a:r>
            <a:rPr lang="es-CL" dirty="0"/>
            <a:t>Bono Colectivo</a:t>
          </a:r>
        </a:p>
      </dgm:t>
    </dgm:pt>
    <dgm:pt modelId="{A8BABDC0-785D-49C0-A1C2-05CBF1AD9C61}" type="parTrans" cxnId="{13D75EA1-8AE3-4CAA-AB5F-6118C290F851}">
      <dgm:prSet/>
      <dgm:spPr/>
      <dgm:t>
        <a:bodyPr/>
        <a:lstStyle/>
        <a:p>
          <a:endParaRPr lang="es-CL"/>
        </a:p>
      </dgm:t>
    </dgm:pt>
    <dgm:pt modelId="{71BA5D14-7EB3-4ABB-8175-852EF2245E23}" type="sibTrans" cxnId="{13D75EA1-8AE3-4CAA-AB5F-6118C290F851}">
      <dgm:prSet/>
      <dgm:spPr/>
      <dgm:t>
        <a:bodyPr/>
        <a:lstStyle/>
        <a:p>
          <a:endParaRPr lang="es-CL"/>
        </a:p>
      </dgm:t>
    </dgm:pt>
    <dgm:pt modelId="{A45ED8A0-4669-4A72-BA77-8CC14A5E7AAB}">
      <dgm:prSet phldrT="[Texto]"/>
      <dgm:spPr/>
      <dgm:t>
        <a:bodyPr/>
        <a:lstStyle/>
        <a:p>
          <a:r>
            <a:rPr lang="es-CL" dirty="0"/>
            <a:t>Unidades o Establecimientos</a:t>
          </a:r>
        </a:p>
      </dgm:t>
    </dgm:pt>
    <dgm:pt modelId="{1B858220-982B-4CE3-97A5-BECC4F8157B4}" type="parTrans" cxnId="{81687E5F-F77E-4686-A0A3-15E1409726E4}">
      <dgm:prSet/>
      <dgm:spPr/>
      <dgm:t>
        <a:bodyPr/>
        <a:lstStyle/>
        <a:p>
          <a:endParaRPr lang="es-CL"/>
        </a:p>
      </dgm:t>
    </dgm:pt>
    <dgm:pt modelId="{9810967A-BF44-4F32-86C2-1DD714F86A5A}" type="sibTrans" cxnId="{81687E5F-F77E-4686-A0A3-15E1409726E4}">
      <dgm:prSet/>
      <dgm:spPr/>
      <dgm:t>
        <a:bodyPr/>
        <a:lstStyle/>
        <a:p>
          <a:endParaRPr lang="es-CL"/>
        </a:p>
      </dgm:t>
    </dgm:pt>
    <dgm:pt modelId="{ADE9889C-D3B3-456F-BF56-F31C4FA0266C}">
      <dgm:prSet phldrT="[Texto]"/>
      <dgm:spPr/>
      <dgm:t>
        <a:bodyPr/>
        <a:lstStyle/>
        <a:p>
          <a:r>
            <a:rPr lang="es-CL" dirty="0"/>
            <a:t>Disponibilidad presupuestaria</a:t>
          </a:r>
        </a:p>
      </dgm:t>
    </dgm:pt>
    <dgm:pt modelId="{721D7DE6-AB10-4717-B10C-ED3A8837A702}" type="parTrans" cxnId="{52F06070-0029-405D-9DE5-19B851A6ECFC}">
      <dgm:prSet/>
      <dgm:spPr/>
      <dgm:t>
        <a:bodyPr/>
        <a:lstStyle/>
        <a:p>
          <a:endParaRPr lang="es-CL"/>
        </a:p>
      </dgm:t>
    </dgm:pt>
    <dgm:pt modelId="{4E1FD801-A4E8-4FDC-8B47-7AE2A47533C3}" type="sibTrans" cxnId="{52F06070-0029-405D-9DE5-19B851A6ECFC}">
      <dgm:prSet/>
      <dgm:spPr/>
      <dgm:t>
        <a:bodyPr/>
        <a:lstStyle/>
        <a:p>
          <a:endParaRPr lang="es-CL"/>
        </a:p>
      </dgm:t>
    </dgm:pt>
    <dgm:pt modelId="{9D143B7B-89D0-4204-8F4F-9D05D6F7D7B9}">
      <dgm:prSet phldrT="[Texto]"/>
      <dgm:spPr/>
      <dgm:t>
        <a:bodyPr/>
        <a:lstStyle/>
        <a:p>
          <a:r>
            <a:rPr lang="es-CL" dirty="0"/>
            <a:t>Pago al semestre siguiente y vigentes</a:t>
          </a:r>
        </a:p>
      </dgm:t>
    </dgm:pt>
    <dgm:pt modelId="{2B07DB62-91FD-4C83-AB75-E23702579997}" type="parTrans" cxnId="{3CFDC6C7-D7C2-41EA-A822-027B6DEAED8C}">
      <dgm:prSet/>
      <dgm:spPr/>
      <dgm:t>
        <a:bodyPr/>
        <a:lstStyle/>
        <a:p>
          <a:endParaRPr lang="es-CL"/>
        </a:p>
      </dgm:t>
    </dgm:pt>
    <dgm:pt modelId="{499B1B9D-899A-474E-B1DD-D042E9149EFD}" type="sibTrans" cxnId="{3CFDC6C7-D7C2-41EA-A822-027B6DEAED8C}">
      <dgm:prSet/>
      <dgm:spPr/>
      <dgm:t>
        <a:bodyPr/>
        <a:lstStyle/>
        <a:p>
          <a:endParaRPr lang="es-CL"/>
        </a:p>
      </dgm:t>
    </dgm:pt>
    <dgm:pt modelId="{F46CC8FF-EB85-4706-A272-AF6663850BB1}">
      <dgm:prSet phldrT="[Texto]"/>
      <dgm:spPr/>
      <dgm:t>
        <a:bodyPr/>
        <a:lstStyle/>
        <a:p>
          <a:r>
            <a:rPr lang="es-CL" dirty="0"/>
            <a:t>Convenio con metas a cumplir</a:t>
          </a:r>
        </a:p>
      </dgm:t>
    </dgm:pt>
    <dgm:pt modelId="{59D406FA-C65B-4E56-8F3E-F2C34EF12724}" type="parTrans" cxnId="{9449E000-EE88-4DAA-8637-97751357FF54}">
      <dgm:prSet/>
      <dgm:spPr/>
      <dgm:t>
        <a:bodyPr/>
        <a:lstStyle/>
        <a:p>
          <a:endParaRPr lang="es-CL"/>
        </a:p>
      </dgm:t>
    </dgm:pt>
    <dgm:pt modelId="{CF49A640-D9B1-413D-82D1-B39644FF79BF}" type="sibTrans" cxnId="{9449E000-EE88-4DAA-8637-97751357FF54}">
      <dgm:prSet/>
      <dgm:spPr/>
      <dgm:t>
        <a:bodyPr/>
        <a:lstStyle/>
        <a:p>
          <a:endParaRPr lang="es-CL"/>
        </a:p>
      </dgm:t>
    </dgm:pt>
    <dgm:pt modelId="{91F9EF19-5C5D-45DC-A70C-B8BCFEE9BDA8}" type="pres">
      <dgm:prSet presAssocID="{9F8FAAA3-61BA-42AF-8D0B-FB33A2DA8C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24756-5E5D-4473-9A36-E086E2940E59}" type="pres">
      <dgm:prSet presAssocID="{6C62EA6A-23FC-44D1-96C4-F598138D4216}" presName="centerShape" presStyleLbl="node0" presStyleIdx="0" presStyleCnt="1"/>
      <dgm:spPr/>
    </dgm:pt>
    <dgm:pt modelId="{ABD30F60-9529-40F0-A15E-3ECFA8DF7DE8}" type="pres">
      <dgm:prSet presAssocID="{1B858220-982B-4CE3-97A5-BECC4F8157B4}" presName="parTrans" presStyleLbl="bgSibTrans2D1" presStyleIdx="0" presStyleCnt="4"/>
      <dgm:spPr/>
    </dgm:pt>
    <dgm:pt modelId="{E3D0FF2F-276E-4DB8-9750-7FA1E7DFC94A}" type="pres">
      <dgm:prSet presAssocID="{A45ED8A0-4669-4A72-BA77-8CC14A5E7AAB}" presName="node" presStyleLbl="node1" presStyleIdx="0" presStyleCnt="4">
        <dgm:presLayoutVars>
          <dgm:bulletEnabled val="1"/>
        </dgm:presLayoutVars>
      </dgm:prSet>
      <dgm:spPr/>
    </dgm:pt>
    <dgm:pt modelId="{B111FC4B-D273-4DB7-9B51-BB0D78D84996}" type="pres">
      <dgm:prSet presAssocID="{59D406FA-C65B-4E56-8F3E-F2C34EF12724}" presName="parTrans" presStyleLbl="bgSibTrans2D1" presStyleIdx="1" presStyleCnt="4"/>
      <dgm:spPr/>
    </dgm:pt>
    <dgm:pt modelId="{D3F3DC34-C5AA-4D7D-BABB-37F84D3551D3}" type="pres">
      <dgm:prSet presAssocID="{F46CC8FF-EB85-4706-A272-AF6663850BB1}" presName="node" presStyleLbl="node1" presStyleIdx="1" presStyleCnt="4">
        <dgm:presLayoutVars>
          <dgm:bulletEnabled val="1"/>
        </dgm:presLayoutVars>
      </dgm:prSet>
      <dgm:spPr/>
    </dgm:pt>
    <dgm:pt modelId="{FD2E20B3-0AF9-4B0A-AF05-1A531F604E65}" type="pres">
      <dgm:prSet presAssocID="{721D7DE6-AB10-4717-B10C-ED3A8837A702}" presName="parTrans" presStyleLbl="bgSibTrans2D1" presStyleIdx="2" presStyleCnt="4"/>
      <dgm:spPr/>
    </dgm:pt>
    <dgm:pt modelId="{7564AE42-3D09-4523-9D5D-7F08B1DC0533}" type="pres">
      <dgm:prSet presAssocID="{ADE9889C-D3B3-456F-BF56-F31C4FA0266C}" presName="node" presStyleLbl="node1" presStyleIdx="2" presStyleCnt="4">
        <dgm:presLayoutVars>
          <dgm:bulletEnabled val="1"/>
        </dgm:presLayoutVars>
      </dgm:prSet>
      <dgm:spPr/>
    </dgm:pt>
    <dgm:pt modelId="{CFF337DD-64ED-4663-BB62-0CE4A9DF2E1F}" type="pres">
      <dgm:prSet presAssocID="{2B07DB62-91FD-4C83-AB75-E23702579997}" presName="parTrans" presStyleLbl="bgSibTrans2D1" presStyleIdx="3" presStyleCnt="4"/>
      <dgm:spPr/>
    </dgm:pt>
    <dgm:pt modelId="{12416553-34DC-41AA-8DEE-F04A30A872D8}" type="pres">
      <dgm:prSet presAssocID="{9D143B7B-89D0-4204-8F4F-9D05D6F7D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AD909300-A26C-49AE-ADE5-C204301350F6}" type="presOf" srcId="{1B858220-982B-4CE3-97A5-BECC4F8157B4}" destId="{ABD30F60-9529-40F0-A15E-3ECFA8DF7DE8}" srcOrd="0" destOrd="0" presId="urn:microsoft.com/office/officeart/2005/8/layout/radial4"/>
    <dgm:cxn modelId="{9449E000-EE88-4DAA-8637-97751357FF54}" srcId="{6C62EA6A-23FC-44D1-96C4-F598138D4216}" destId="{F46CC8FF-EB85-4706-A272-AF6663850BB1}" srcOrd="1" destOrd="0" parTransId="{59D406FA-C65B-4E56-8F3E-F2C34EF12724}" sibTransId="{CF49A640-D9B1-413D-82D1-B39644FF79BF}"/>
    <dgm:cxn modelId="{C61A3A0F-3928-4BD7-AE74-AF6BD99F4C20}" type="presOf" srcId="{A45ED8A0-4669-4A72-BA77-8CC14A5E7AAB}" destId="{E3D0FF2F-276E-4DB8-9750-7FA1E7DFC94A}" srcOrd="0" destOrd="0" presId="urn:microsoft.com/office/officeart/2005/8/layout/radial4"/>
    <dgm:cxn modelId="{F486DD15-F354-409E-8C02-481D9F61A7FF}" type="presOf" srcId="{ADE9889C-D3B3-456F-BF56-F31C4FA0266C}" destId="{7564AE42-3D09-4523-9D5D-7F08B1DC0533}" srcOrd="0" destOrd="0" presId="urn:microsoft.com/office/officeart/2005/8/layout/radial4"/>
    <dgm:cxn modelId="{F2CF6F1C-7448-437C-8B9A-0158119B14E9}" type="presOf" srcId="{59D406FA-C65B-4E56-8F3E-F2C34EF12724}" destId="{B111FC4B-D273-4DB7-9B51-BB0D78D84996}" srcOrd="0" destOrd="0" presId="urn:microsoft.com/office/officeart/2005/8/layout/radial4"/>
    <dgm:cxn modelId="{66C1FE27-9E18-4A95-A3D0-BD0042196B9C}" type="presOf" srcId="{6C62EA6A-23FC-44D1-96C4-F598138D4216}" destId="{57524756-5E5D-4473-9A36-E086E2940E59}" srcOrd="0" destOrd="0" presId="urn:microsoft.com/office/officeart/2005/8/layout/radial4"/>
    <dgm:cxn modelId="{B8C9FB3E-8A73-4F04-95FC-7461D8E9A3C5}" type="presOf" srcId="{2B07DB62-91FD-4C83-AB75-E23702579997}" destId="{CFF337DD-64ED-4663-BB62-0CE4A9DF2E1F}" srcOrd="0" destOrd="0" presId="urn:microsoft.com/office/officeart/2005/8/layout/radial4"/>
    <dgm:cxn modelId="{81687E5F-F77E-4686-A0A3-15E1409726E4}" srcId="{6C62EA6A-23FC-44D1-96C4-F598138D4216}" destId="{A45ED8A0-4669-4A72-BA77-8CC14A5E7AAB}" srcOrd="0" destOrd="0" parTransId="{1B858220-982B-4CE3-97A5-BECC4F8157B4}" sibTransId="{9810967A-BF44-4F32-86C2-1DD714F86A5A}"/>
    <dgm:cxn modelId="{99141D41-C06F-462D-A6A8-4DF062674B9E}" type="presOf" srcId="{9D143B7B-89D0-4204-8F4F-9D05D6F7D7B9}" destId="{12416553-34DC-41AA-8DEE-F04A30A872D8}" srcOrd="0" destOrd="0" presId="urn:microsoft.com/office/officeart/2005/8/layout/radial4"/>
    <dgm:cxn modelId="{20C1E94E-C785-4F51-8808-B345C7298406}" type="presOf" srcId="{721D7DE6-AB10-4717-B10C-ED3A8837A702}" destId="{FD2E20B3-0AF9-4B0A-AF05-1A531F604E65}" srcOrd="0" destOrd="0" presId="urn:microsoft.com/office/officeart/2005/8/layout/radial4"/>
    <dgm:cxn modelId="{52F06070-0029-405D-9DE5-19B851A6ECFC}" srcId="{6C62EA6A-23FC-44D1-96C4-F598138D4216}" destId="{ADE9889C-D3B3-456F-BF56-F31C4FA0266C}" srcOrd="2" destOrd="0" parTransId="{721D7DE6-AB10-4717-B10C-ED3A8837A702}" sibTransId="{4E1FD801-A4E8-4FDC-8B47-7AE2A47533C3}"/>
    <dgm:cxn modelId="{13D75EA1-8AE3-4CAA-AB5F-6118C290F851}" srcId="{9F8FAAA3-61BA-42AF-8D0B-FB33A2DA8CC9}" destId="{6C62EA6A-23FC-44D1-96C4-F598138D4216}" srcOrd="0" destOrd="0" parTransId="{A8BABDC0-785D-49C0-A1C2-05CBF1AD9C61}" sibTransId="{71BA5D14-7EB3-4ABB-8175-852EF2245E23}"/>
    <dgm:cxn modelId="{182F08B2-C4B8-4801-B3B9-907E18E72628}" type="presOf" srcId="{F46CC8FF-EB85-4706-A272-AF6663850BB1}" destId="{D3F3DC34-C5AA-4D7D-BABB-37F84D3551D3}" srcOrd="0" destOrd="0" presId="urn:microsoft.com/office/officeart/2005/8/layout/radial4"/>
    <dgm:cxn modelId="{3CFDC6C7-D7C2-41EA-A822-027B6DEAED8C}" srcId="{6C62EA6A-23FC-44D1-96C4-F598138D4216}" destId="{9D143B7B-89D0-4204-8F4F-9D05D6F7D7B9}" srcOrd="3" destOrd="0" parTransId="{2B07DB62-91FD-4C83-AB75-E23702579997}" sibTransId="{499B1B9D-899A-474E-B1DD-D042E9149EFD}"/>
    <dgm:cxn modelId="{AB1686E9-073C-483D-AF4B-6B453A4A4225}" type="presOf" srcId="{9F8FAAA3-61BA-42AF-8D0B-FB33A2DA8CC9}" destId="{91F9EF19-5C5D-45DC-A70C-B8BCFEE9BDA8}" srcOrd="0" destOrd="0" presId="urn:microsoft.com/office/officeart/2005/8/layout/radial4"/>
    <dgm:cxn modelId="{9EFFE1B2-710C-49F9-B0C2-5BA16601C611}" type="presParOf" srcId="{91F9EF19-5C5D-45DC-A70C-B8BCFEE9BDA8}" destId="{57524756-5E5D-4473-9A36-E086E2940E59}" srcOrd="0" destOrd="0" presId="urn:microsoft.com/office/officeart/2005/8/layout/radial4"/>
    <dgm:cxn modelId="{B194EF50-3A33-46DC-9D6E-5D1576D47FB2}" type="presParOf" srcId="{91F9EF19-5C5D-45DC-A70C-B8BCFEE9BDA8}" destId="{ABD30F60-9529-40F0-A15E-3ECFA8DF7DE8}" srcOrd="1" destOrd="0" presId="urn:microsoft.com/office/officeart/2005/8/layout/radial4"/>
    <dgm:cxn modelId="{FF807402-5754-4FAD-9999-25E2466A4D00}" type="presParOf" srcId="{91F9EF19-5C5D-45DC-A70C-B8BCFEE9BDA8}" destId="{E3D0FF2F-276E-4DB8-9750-7FA1E7DFC94A}" srcOrd="2" destOrd="0" presId="urn:microsoft.com/office/officeart/2005/8/layout/radial4"/>
    <dgm:cxn modelId="{697C61E0-2D6F-4DED-A141-0EB3B962DBA0}" type="presParOf" srcId="{91F9EF19-5C5D-45DC-A70C-B8BCFEE9BDA8}" destId="{B111FC4B-D273-4DB7-9B51-BB0D78D84996}" srcOrd="3" destOrd="0" presId="urn:microsoft.com/office/officeart/2005/8/layout/radial4"/>
    <dgm:cxn modelId="{32924FB3-5608-4E05-A66E-314C931FF059}" type="presParOf" srcId="{91F9EF19-5C5D-45DC-A70C-B8BCFEE9BDA8}" destId="{D3F3DC34-C5AA-4D7D-BABB-37F84D3551D3}" srcOrd="4" destOrd="0" presId="urn:microsoft.com/office/officeart/2005/8/layout/radial4"/>
    <dgm:cxn modelId="{1FAAF8E8-C6C2-4F8A-88E8-AE6DC1A645DF}" type="presParOf" srcId="{91F9EF19-5C5D-45DC-A70C-B8BCFEE9BDA8}" destId="{FD2E20B3-0AF9-4B0A-AF05-1A531F604E65}" srcOrd="5" destOrd="0" presId="urn:microsoft.com/office/officeart/2005/8/layout/radial4"/>
    <dgm:cxn modelId="{27E9A39C-50A0-46B3-A757-C5B7C4310B61}" type="presParOf" srcId="{91F9EF19-5C5D-45DC-A70C-B8BCFEE9BDA8}" destId="{7564AE42-3D09-4523-9D5D-7F08B1DC0533}" srcOrd="6" destOrd="0" presId="urn:microsoft.com/office/officeart/2005/8/layout/radial4"/>
    <dgm:cxn modelId="{411E26A5-EC03-4E9D-B96A-3912371F9638}" type="presParOf" srcId="{91F9EF19-5C5D-45DC-A70C-B8BCFEE9BDA8}" destId="{CFF337DD-64ED-4663-BB62-0CE4A9DF2E1F}" srcOrd="7" destOrd="0" presId="urn:microsoft.com/office/officeart/2005/8/layout/radial4"/>
    <dgm:cxn modelId="{29238C7C-4E29-4CFE-9471-3C6E0FDB66F6}" type="presParOf" srcId="{91F9EF19-5C5D-45DC-A70C-B8BCFEE9BDA8}" destId="{12416553-34DC-41AA-8DEE-F04A30A872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F8FAAA3-61BA-42AF-8D0B-FB33A2DA8CC9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6C62EA6A-23FC-44D1-96C4-F598138D4216}">
      <dgm:prSet phldrT="[Texto]"/>
      <dgm:spPr/>
      <dgm:t>
        <a:bodyPr/>
        <a:lstStyle/>
        <a:p>
          <a:r>
            <a:rPr lang="es-CL" dirty="0"/>
            <a:t>Estímulo</a:t>
          </a:r>
        </a:p>
      </dgm:t>
    </dgm:pt>
    <dgm:pt modelId="{A8BABDC0-785D-49C0-A1C2-05CBF1AD9C61}" type="parTrans" cxnId="{13D75EA1-8AE3-4CAA-AB5F-6118C290F851}">
      <dgm:prSet/>
      <dgm:spPr/>
      <dgm:t>
        <a:bodyPr/>
        <a:lstStyle/>
        <a:p>
          <a:endParaRPr lang="es-CL"/>
        </a:p>
      </dgm:t>
    </dgm:pt>
    <dgm:pt modelId="{71BA5D14-7EB3-4ABB-8175-852EF2245E23}" type="sibTrans" cxnId="{13D75EA1-8AE3-4CAA-AB5F-6118C290F851}">
      <dgm:prSet/>
      <dgm:spPr/>
      <dgm:t>
        <a:bodyPr/>
        <a:lstStyle/>
        <a:p>
          <a:endParaRPr lang="es-CL"/>
        </a:p>
      </dgm:t>
    </dgm:pt>
    <dgm:pt modelId="{A45ED8A0-4669-4A72-BA77-8CC14A5E7AAB}">
      <dgm:prSet phldrT="[Texto]"/>
      <dgm:spPr/>
      <dgm:t>
        <a:bodyPr/>
        <a:lstStyle/>
        <a:p>
          <a:r>
            <a:rPr lang="es-CL" dirty="0"/>
            <a:t>Competencias Profesionales</a:t>
          </a:r>
        </a:p>
      </dgm:t>
    </dgm:pt>
    <dgm:pt modelId="{1B858220-982B-4CE3-97A5-BECC4F8157B4}" type="parTrans" cxnId="{81687E5F-F77E-4686-A0A3-15E1409726E4}">
      <dgm:prSet/>
      <dgm:spPr/>
      <dgm:t>
        <a:bodyPr/>
        <a:lstStyle/>
        <a:p>
          <a:endParaRPr lang="es-CL"/>
        </a:p>
      </dgm:t>
    </dgm:pt>
    <dgm:pt modelId="{9810967A-BF44-4F32-86C2-1DD714F86A5A}" type="sibTrans" cxnId="{81687E5F-F77E-4686-A0A3-15E1409726E4}">
      <dgm:prSet/>
      <dgm:spPr/>
      <dgm:t>
        <a:bodyPr/>
        <a:lstStyle/>
        <a:p>
          <a:endParaRPr lang="es-CL"/>
        </a:p>
      </dgm:t>
    </dgm:pt>
    <dgm:pt modelId="{ADE9889C-D3B3-456F-BF56-F31C4FA0266C}">
      <dgm:prSet phldrT="[Texto]"/>
      <dgm:spPr/>
      <dgm:t>
        <a:bodyPr/>
        <a:lstStyle/>
        <a:p>
          <a:r>
            <a:rPr lang="es-CL" dirty="0"/>
            <a:t>Condiciones y Lugares de Trabajo</a:t>
          </a:r>
        </a:p>
      </dgm:t>
    </dgm:pt>
    <dgm:pt modelId="{721D7DE6-AB10-4717-B10C-ED3A8837A702}" type="parTrans" cxnId="{52F06070-0029-405D-9DE5-19B851A6ECFC}">
      <dgm:prSet/>
      <dgm:spPr/>
      <dgm:t>
        <a:bodyPr/>
        <a:lstStyle/>
        <a:p>
          <a:endParaRPr lang="es-CL"/>
        </a:p>
      </dgm:t>
    </dgm:pt>
    <dgm:pt modelId="{4E1FD801-A4E8-4FDC-8B47-7AE2A47533C3}" type="sibTrans" cxnId="{52F06070-0029-405D-9DE5-19B851A6ECFC}">
      <dgm:prSet/>
      <dgm:spPr/>
      <dgm:t>
        <a:bodyPr/>
        <a:lstStyle/>
        <a:p>
          <a:endParaRPr lang="es-CL"/>
        </a:p>
      </dgm:t>
    </dgm:pt>
    <dgm:pt modelId="{9D143B7B-89D0-4204-8F4F-9D05D6F7D7B9}">
      <dgm:prSet phldrT="[Texto]"/>
      <dgm:spPr/>
      <dgm:t>
        <a:bodyPr/>
        <a:lstStyle/>
        <a:p>
          <a:r>
            <a:rPr lang="es-CL" dirty="0"/>
            <a:t>Residencia Hospitalaria y Turnos de Llamada</a:t>
          </a:r>
        </a:p>
      </dgm:t>
    </dgm:pt>
    <dgm:pt modelId="{2B07DB62-91FD-4C83-AB75-E23702579997}" type="parTrans" cxnId="{3CFDC6C7-D7C2-41EA-A822-027B6DEAED8C}">
      <dgm:prSet/>
      <dgm:spPr/>
      <dgm:t>
        <a:bodyPr/>
        <a:lstStyle/>
        <a:p>
          <a:endParaRPr lang="es-CL"/>
        </a:p>
      </dgm:t>
    </dgm:pt>
    <dgm:pt modelId="{499B1B9D-899A-474E-B1DD-D042E9149EFD}" type="sibTrans" cxnId="{3CFDC6C7-D7C2-41EA-A822-027B6DEAED8C}">
      <dgm:prSet/>
      <dgm:spPr/>
      <dgm:t>
        <a:bodyPr/>
        <a:lstStyle/>
        <a:p>
          <a:endParaRPr lang="es-CL"/>
        </a:p>
      </dgm:t>
    </dgm:pt>
    <dgm:pt modelId="{F46CC8FF-EB85-4706-A272-AF6663850BB1}">
      <dgm:prSet phldrT="[Texto]"/>
      <dgm:spPr/>
      <dgm:t>
        <a:bodyPr/>
        <a:lstStyle/>
        <a:p>
          <a:r>
            <a:rPr lang="es-CL" dirty="0"/>
            <a:t>Jornadas Prioritarias</a:t>
          </a:r>
        </a:p>
      </dgm:t>
    </dgm:pt>
    <dgm:pt modelId="{59D406FA-C65B-4E56-8F3E-F2C34EF12724}" type="parTrans" cxnId="{9449E000-EE88-4DAA-8637-97751357FF54}">
      <dgm:prSet/>
      <dgm:spPr/>
      <dgm:t>
        <a:bodyPr/>
        <a:lstStyle/>
        <a:p>
          <a:endParaRPr lang="es-CL"/>
        </a:p>
      </dgm:t>
    </dgm:pt>
    <dgm:pt modelId="{CF49A640-D9B1-413D-82D1-B39644FF79BF}" type="sibTrans" cxnId="{9449E000-EE88-4DAA-8637-97751357FF54}">
      <dgm:prSet/>
      <dgm:spPr/>
      <dgm:t>
        <a:bodyPr/>
        <a:lstStyle/>
        <a:p>
          <a:endParaRPr lang="es-CL"/>
        </a:p>
      </dgm:t>
    </dgm:pt>
    <dgm:pt modelId="{91F9EF19-5C5D-45DC-A70C-B8BCFEE9BDA8}" type="pres">
      <dgm:prSet presAssocID="{9F8FAAA3-61BA-42AF-8D0B-FB33A2DA8C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24756-5E5D-4473-9A36-E086E2940E59}" type="pres">
      <dgm:prSet presAssocID="{6C62EA6A-23FC-44D1-96C4-F598138D4216}" presName="centerShape" presStyleLbl="node0" presStyleIdx="0" presStyleCnt="1"/>
      <dgm:spPr/>
    </dgm:pt>
    <dgm:pt modelId="{ABD30F60-9529-40F0-A15E-3ECFA8DF7DE8}" type="pres">
      <dgm:prSet presAssocID="{1B858220-982B-4CE3-97A5-BECC4F8157B4}" presName="parTrans" presStyleLbl="bgSibTrans2D1" presStyleIdx="0" presStyleCnt="4"/>
      <dgm:spPr/>
    </dgm:pt>
    <dgm:pt modelId="{E3D0FF2F-276E-4DB8-9750-7FA1E7DFC94A}" type="pres">
      <dgm:prSet presAssocID="{A45ED8A0-4669-4A72-BA77-8CC14A5E7AAB}" presName="node" presStyleLbl="node1" presStyleIdx="0" presStyleCnt="4">
        <dgm:presLayoutVars>
          <dgm:bulletEnabled val="1"/>
        </dgm:presLayoutVars>
      </dgm:prSet>
      <dgm:spPr/>
    </dgm:pt>
    <dgm:pt modelId="{B111FC4B-D273-4DB7-9B51-BB0D78D84996}" type="pres">
      <dgm:prSet presAssocID="{59D406FA-C65B-4E56-8F3E-F2C34EF12724}" presName="parTrans" presStyleLbl="bgSibTrans2D1" presStyleIdx="1" presStyleCnt="4"/>
      <dgm:spPr/>
    </dgm:pt>
    <dgm:pt modelId="{D3F3DC34-C5AA-4D7D-BABB-37F84D3551D3}" type="pres">
      <dgm:prSet presAssocID="{F46CC8FF-EB85-4706-A272-AF6663850BB1}" presName="node" presStyleLbl="node1" presStyleIdx="1" presStyleCnt="4">
        <dgm:presLayoutVars>
          <dgm:bulletEnabled val="1"/>
        </dgm:presLayoutVars>
      </dgm:prSet>
      <dgm:spPr/>
    </dgm:pt>
    <dgm:pt modelId="{FD2E20B3-0AF9-4B0A-AF05-1A531F604E65}" type="pres">
      <dgm:prSet presAssocID="{721D7DE6-AB10-4717-B10C-ED3A8837A702}" presName="parTrans" presStyleLbl="bgSibTrans2D1" presStyleIdx="2" presStyleCnt="4"/>
      <dgm:spPr/>
    </dgm:pt>
    <dgm:pt modelId="{7564AE42-3D09-4523-9D5D-7F08B1DC0533}" type="pres">
      <dgm:prSet presAssocID="{ADE9889C-D3B3-456F-BF56-F31C4FA0266C}" presName="node" presStyleLbl="node1" presStyleIdx="2" presStyleCnt="4">
        <dgm:presLayoutVars>
          <dgm:bulletEnabled val="1"/>
        </dgm:presLayoutVars>
      </dgm:prSet>
      <dgm:spPr/>
    </dgm:pt>
    <dgm:pt modelId="{CFF337DD-64ED-4663-BB62-0CE4A9DF2E1F}" type="pres">
      <dgm:prSet presAssocID="{2B07DB62-91FD-4C83-AB75-E23702579997}" presName="parTrans" presStyleLbl="bgSibTrans2D1" presStyleIdx="3" presStyleCnt="4"/>
      <dgm:spPr/>
    </dgm:pt>
    <dgm:pt modelId="{12416553-34DC-41AA-8DEE-F04A30A872D8}" type="pres">
      <dgm:prSet presAssocID="{9D143B7B-89D0-4204-8F4F-9D05D6F7D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9449E000-EE88-4DAA-8637-97751357FF54}" srcId="{6C62EA6A-23FC-44D1-96C4-F598138D4216}" destId="{F46CC8FF-EB85-4706-A272-AF6663850BB1}" srcOrd="1" destOrd="0" parTransId="{59D406FA-C65B-4E56-8F3E-F2C34EF12724}" sibTransId="{CF49A640-D9B1-413D-82D1-B39644FF79BF}"/>
    <dgm:cxn modelId="{5984AB33-9E1E-4D77-B7E7-BB311E1FF5C9}" type="presOf" srcId="{59D406FA-C65B-4E56-8F3E-F2C34EF12724}" destId="{B111FC4B-D273-4DB7-9B51-BB0D78D84996}" srcOrd="0" destOrd="0" presId="urn:microsoft.com/office/officeart/2005/8/layout/radial4"/>
    <dgm:cxn modelId="{0E1C6C3B-9A8D-4321-AFA0-3878EC0AA305}" type="presOf" srcId="{ADE9889C-D3B3-456F-BF56-F31C4FA0266C}" destId="{7564AE42-3D09-4523-9D5D-7F08B1DC0533}" srcOrd="0" destOrd="0" presId="urn:microsoft.com/office/officeart/2005/8/layout/radial4"/>
    <dgm:cxn modelId="{EE22F73B-8154-4C58-9DB0-821F36AF395D}" type="presOf" srcId="{9D143B7B-89D0-4204-8F4F-9D05D6F7D7B9}" destId="{12416553-34DC-41AA-8DEE-F04A30A872D8}" srcOrd="0" destOrd="0" presId="urn:microsoft.com/office/officeart/2005/8/layout/radial4"/>
    <dgm:cxn modelId="{81687E5F-F77E-4686-A0A3-15E1409726E4}" srcId="{6C62EA6A-23FC-44D1-96C4-F598138D4216}" destId="{A45ED8A0-4669-4A72-BA77-8CC14A5E7AAB}" srcOrd="0" destOrd="0" parTransId="{1B858220-982B-4CE3-97A5-BECC4F8157B4}" sibTransId="{9810967A-BF44-4F32-86C2-1DD714F86A5A}"/>
    <dgm:cxn modelId="{8B396F62-403C-47DA-99E4-92AC70D908C3}" type="presOf" srcId="{721D7DE6-AB10-4717-B10C-ED3A8837A702}" destId="{FD2E20B3-0AF9-4B0A-AF05-1A531F604E65}" srcOrd="0" destOrd="0" presId="urn:microsoft.com/office/officeart/2005/8/layout/radial4"/>
    <dgm:cxn modelId="{C2690563-9F30-4A3D-B830-DD00A7266C78}" type="presOf" srcId="{2B07DB62-91FD-4C83-AB75-E23702579997}" destId="{CFF337DD-64ED-4663-BB62-0CE4A9DF2E1F}" srcOrd="0" destOrd="0" presId="urn:microsoft.com/office/officeart/2005/8/layout/radial4"/>
    <dgm:cxn modelId="{52F06070-0029-405D-9DE5-19B851A6ECFC}" srcId="{6C62EA6A-23FC-44D1-96C4-F598138D4216}" destId="{ADE9889C-D3B3-456F-BF56-F31C4FA0266C}" srcOrd="2" destOrd="0" parTransId="{721D7DE6-AB10-4717-B10C-ED3A8837A702}" sibTransId="{4E1FD801-A4E8-4FDC-8B47-7AE2A47533C3}"/>
    <dgm:cxn modelId="{157ECD84-C533-48F8-8FA4-947F15F4F2A3}" type="presOf" srcId="{1B858220-982B-4CE3-97A5-BECC4F8157B4}" destId="{ABD30F60-9529-40F0-A15E-3ECFA8DF7DE8}" srcOrd="0" destOrd="0" presId="urn:microsoft.com/office/officeart/2005/8/layout/radial4"/>
    <dgm:cxn modelId="{163DEF8A-5007-4685-96B9-1AF79C8CC562}" type="presOf" srcId="{9F8FAAA3-61BA-42AF-8D0B-FB33A2DA8CC9}" destId="{91F9EF19-5C5D-45DC-A70C-B8BCFEE9BDA8}" srcOrd="0" destOrd="0" presId="urn:microsoft.com/office/officeart/2005/8/layout/radial4"/>
    <dgm:cxn modelId="{13D75EA1-8AE3-4CAA-AB5F-6118C290F851}" srcId="{9F8FAAA3-61BA-42AF-8D0B-FB33A2DA8CC9}" destId="{6C62EA6A-23FC-44D1-96C4-F598138D4216}" srcOrd="0" destOrd="0" parTransId="{A8BABDC0-785D-49C0-A1C2-05CBF1AD9C61}" sibTransId="{71BA5D14-7EB3-4ABB-8175-852EF2245E23}"/>
    <dgm:cxn modelId="{3CFDC6C7-D7C2-41EA-A822-027B6DEAED8C}" srcId="{6C62EA6A-23FC-44D1-96C4-F598138D4216}" destId="{9D143B7B-89D0-4204-8F4F-9D05D6F7D7B9}" srcOrd="3" destOrd="0" parTransId="{2B07DB62-91FD-4C83-AB75-E23702579997}" sibTransId="{499B1B9D-899A-474E-B1DD-D042E9149EFD}"/>
    <dgm:cxn modelId="{928809D8-86C6-48C2-A6B7-BF39A92DD289}" type="presOf" srcId="{A45ED8A0-4669-4A72-BA77-8CC14A5E7AAB}" destId="{E3D0FF2F-276E-4DB8-9750-7FA1E7DFC94A}" srcOrd="0" destOrd="0" presId="urn:microsoft.com/office/officeart/2005/8/layout/radial4"/>
    <dgm:cxn modelId="{0138C2E5-91B8-451D-B4D6-420B06947C03}" type="presOf" srcId="{6C62EA6A-23FC-44D1-96C4-F598138D4216}" destId="{57524756-5E5D-4473-9A36-E086E2940E59}" srcOrd="0" destOrd="0" presId="urn:microsoft.com/office/officeart/2005/8/layout/radial4"/>
    <dgm:cxn modelId="{B04FC1FE-49E6-48F5-A004-7226D2EA302C}" type="presOf" srcId="{F46CC8FF-EB85-4706-A272-AF6663850BB1}" destId="{D3F3DC34-C5AA-4D7D-BABB-37F84D3551D3}" srcOrd="0" destOrd="0" presId="urn:microsoft.com/office/officeart/2005/8/layout/radial4"/>
    <dgm:cxn modelId="{1D74B42C-4DA5-487B-A8B5-72E9CE0BAF4A}" type="presParOf" srcId="{91F9EF19-5C5D-45DC-A70C-B8BCFEE9BDA8}" destId="{57524756-5E5D-4473-9A36-E086E2940E59}" srcOrd="0" destOrd="0" presId="urn:microsoft.com/office/officeart/2005/8/layout/radial4"/>
    <dgm:cxn modelId="{A2C0C7F8-75BF-407F-A106-D924A37F0789}" type="presParOf" srcId="{91F9EF19-5C5D-45DC-A70C-B8BCFEE9BDA8}" destId="{ABD30F60-9529-40F0-A15E-3ECFA8DF7DE8}" srcOrd="1" destOrd="0" presId="urn:microsoft.com/office/officeart/2005/8/layout/radial4"/>
    <dgm:cxn modelId="{23B4311C-FE16-406C-895D-5CA329674944}" type="presParOf" srcId="{91F9EF19-5C5D-45DC-A70C-B8BCFEE9BDA8}" destId="{E3D0FF2F-276E-4DB8-9750-7FA1E7DFC94A}" srcOrd="2" destOrd="0" presId="urn:microsoft.com/office/officeart/2005/8/layout/radial4"/>
    <dgm:cxn modelId="{2EC5AA4F-DA2A-4010-9A56-E23B7DDE7E93}" type="presParOf" srcId="{91F9EF19-5C5D-45DC-A70C-B8BCFEE9BDA8}" destId="{B111FC4B-D273-4DB7-9B51-BB0D78D84996}" srcOrd="3" destOrd="0" presId="urn:microsoft.com/office/officeart/2005/8/layout/radial4"/>
    <dgm:cxn modelId="{68B90A39-6F4B-42CF-A5C7-206681D12E1B}" type="presParOf" srcId="{91F9EF19-5C5D-45DC-A70C-B8BCFEE9BDA8}" destId="{D3F3DC34-C5AA-4D7D-BABB-37F84D3551D3}" srcOrd="4" destOrd="0" presId="urn:microsoft.com/office/officeart/2005/8/layout/radial4"/>
    <dgm:cxn modelId="{0E1CA203-DB4B-42B5-8EF5-348A9B368B6B}" type="presParOf" srcId="{91F9EF19-5C5D-45DC-A70C-B8BCFEE9BDA8}" destId="{FD2E20B3-0AF9-4B0A-AF05-1A531F604E65}" srcOrd="5" destOrd="0" presId="urn:microsoft.com/office/officeart/2005/8/layout/radial4"/>
    <dgm:cxn modelId="{067F2CC7-3879-4608-879C-8BA8F5164C39}" type="presParOf" srcId="{91F9EF19-5C5D-45DC-A70C-B8BCFEE9BDA8}" destId="{7564AE42-3D09-4523-9D5D-7F08B1DC0533}" srcOrd="6" destOrd="0" presId="urn:microsoft.com/office/officeart/2005/8/layout/radial4"/>
    <dgm:cxn modelId="{864D3080-75D3-4750-B563-DE5DE9401FB5}" type="presParOf" srcId="{91F9EF19-5C5D-45DC-A70C-B8BCFEE9BDA8}" destId="{CFF337DD-64ED-4663-BB62-0CE4A9DF2E1F}" srcOrd="7" destOrd="0" presId="urn:microsoft.com/office/officeart/2005/8/layout/radial4"/>
    <dgm:cxn modelId="{E5C0E973-509F-4CB3-8A68-D7036A76B08C}" type="presParOf" srcId="{91F9EF19-5C5D-45DC-A70C-B8BCFEE9BDA8}" destId="{12416553-34DC-41AA-8DEE-F04A30A872D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F9A408A-4251-4963-8203-3DD06C40CBD5}" type="doc">
      <dgm:prSet loTypeId="urn:microsoft.com/office/officeart/2005/8/layout/hList9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81169DBB-B1CC-4C84-AA6C-C6A4352590AA}">
      <dgm:prSet phldrT="[Texto]"/>
      <dgm:spPr/>
      <dgm:t>
        <a:bodyPr/>
        <a:lstStyle/>
        <a:p>
          <a:r>
            <a:rPr lang="es-CL" dirty="0"/>
            <a:t>28 Horas</a:t>
          </a:r>
        </a:p>
      </dgm:t>
    </dgm:pt>
    <dgm:pt modelId="{F7A0224F-F0DF-4748-BFB2-876134AF1119}" type="parTrans" cxnId="{C8BF6AAD-D510-4080-811B-CBB18817AA03}">
      <dgm:prSet/>
      <dgm:spPr/>
      <dgm:t>
        <a:bodyPr/>
        <a:lstStyle/>
        <a:p>
          <a:endParaRPr lang="es-CL"/>
        </a:p>
      </dgm:t>
    </dgm:pt>
    <dgm:pt modelId="{E0B5679C-0A31-4EC7-8BA6-20848A498703}" type="sibTrans" cxnId="{C8BF6AAD-D510-4080-811B-CBB18817AA03}">
      <dgm:prSet/>
      <dgm:spPr/>
      <dgm:t>
        <a:bodyPr/>
        <a:lstStyle/>
        <a:p>
          <a:endParaRPr lang="es-CL"/>
        </a:p>
      </dgm:t>
    </dgm:pt>
    <dgm:pt modelId="{A7B2CA5A-9E03-4500-9A15-03A333994C30}">
      <dgm:prSet phldrT="[Texto]"/>
      <dgm:spPr/>
      <dgm:t>
        <a:bodyPr/>
        <a:lstStyle/>
        <a:p>
          <a:r>
            <a:rPr lang="es-CL" dirty="0"/>
            <a:t>Guardias Nocturnas, en días feriados y domingos</a:t>
          </a:r>
        </a:p>
      </dgm:t>
    </dgm:pt>
    <dgm:pt modelId="{6064A334-B11C-4918-9AD2-A70A79999D71}" type="parTrans" cxnId="{8AB3F0C4-57FC-4E49-8840-8DB5CFAE60E8}">
      <dgm:prSet/>
      <dgm:spPr/>
      <dgm:t>
        <a:bodyPr/>
        <a:lstStyle/>
        <a:p>
          <a:endParaRPr lang="es-CL"/>
        </a:p>
      </dgm:t>
    </dgm:pt>
    <dgm:pt modelId="{BD85E08D-7308-475D-B7FB-56998CC5DC76}" type="sibTrans" cxnId="{8AB3F0C4-57FC-4E49-8840-8DB5CFAE60E8}">
      <dgm:prSet/>
      <dgm:spPr/>
      <dgm:t>
        <a:bodyPr/>
        <a:lstStyle/>
        <a:p>
          <a:endParaRPr lang="es-CL"/>
        </a:p>
      </dgm:t>
    </dgm:pt>
    <dgm:pt modelId="{34598034-5FAC-459E-B9A3-DD6BE26F7504}">
      <dgm:prSet phldrT="[Texto]"/>
      <dgm:spPr/>
      <dgm:t>
        <a:bodyPr/>
        <a:lstStyle/>
        <a:p>
          <a:r>
            <a:rPr lang="es-CL" dirty="0"/>
            <a:t>Urgencia, UCI, Maternidad</a:t>
          </a:r>
        </a:p>
      </dgm:t>
    </dgm:pt>
    <dgm:pt modelId="{4439B527-18A2-41F9-BFE0-9E6204122285}" type="parTrans" cxnId="{BC29B634-B885-4BBE-859D-60B262481C79}">
      <dgm:prSet/>
      <dgm:spPr/>
      <dgm:t>
        <a:bodyPr/>
        <a:lstStyle/>
        <a:p>
          <a:endParaRPr lang="es-CL"/>
        </a:p>
      </dgm:t>
    </dgm:pt>
    <dgm:pt modelId="{29B6993B-6E90-4774-AD76-3B69CE587D8A}" type="sibTrans" cxnId="{BC29B634-B885-4BBE-859D-60B262481C79}">
      <dgm:prSet/>
      <dgm:spPr/>
      <dgm:t>
        <a:bodyPr/>
        <a:lstStyle/>
        <a:p>
          <a:endParaRPr lang="es-CL"/>
        </a:p>
      </dgm:t>
    </dgm:pt>
    <dgm:pt modelId="{B34E5261-DBFC-4C1D-B7AA-586A34060DAF}">
      <dgm:prSet phldrT="[Texto]"/>
      <dgm:spPr/>
      <dgm:t>
        <a:bodyPr/>
        <a:lstStyle/>
        <a:p>
          <a:r>
            <a:rPr lang="es-CL" dirty="0"/>
            <a:t>Becario</a:t>
          </a:r>
        </a:p>
      </dgm:t>
    </dgm:pt>
    <dgm:pt modelId="{6B983D42-4522-49BD-AB6D-36C0E9077E96}" type="parTrans" cxnId="{CAD39947-9143-4F0D-A462-0B8A0AD8BEC3}">
      <dgm:prSet/>
      <dgm:spPr/>
      <dgm:t>
        <a:bodyPr/>
        <a:lstStyle/>
        <a:p>
          <a:endParaRPr lang="es-CL"/>
        </a:p>
      </dgm:t>
    </dgm:pt>
    <dgm:pt modelId="{5F2C2881-E2D0-4829-9FF1-AFA0EFBEE7B2}" type="sibTrans" cxnId="{CAD39947-9143-4F0D-A462-0B8A0AD8BEC3}">
      <dgm:prSet/>
      <dgm:spPr/>
      <dgm:t>
        <a:bodyPr/>
        <a:lstStyle/>
        <a:p>
          <a:endParaRPr lang="es-CL"/>
        </a:p>
      </dgm:t>
    </dgm:pt>
    <dgm:pt modelId="{8D08D6AB-75CC-4E4A-8F30-F375FE2A1265}">
      <dgm:prSet phldrT="[Texto]"/>
      <dgm:spPr/>
      <dgm:t>
        <a:bodyPr/>
        <a:lstStyle/>
        <a:p>
          <a:r>
            <a:rPr lang="es-CL" dirty="0"/>
            <a:t>Financiamiento para acceder a Programas de Formación</a:t>
          </a:r>
        </a:p>
      </dgm:t>
    </dgm:pt>
    <dgm:pt modelId="{59F5B975-B17B-4F17-B690-BB53FA4D7D22}" type="parTrans" cxnId="{3C1BB644-BD8E-4C91-B49F-1738A16CAD68}">
      <dgm:prSet/>
      <dgm:spPr/>
      <dgm:t>
        <a:bodyPr/>
        <a:lstStyle/>
        <a:p>
          <a:endParaRPr lang="es-CL"/>
        </a:p>
      </dgm:t>
    </dgm:pt>
    <dgm:pt modelId="{08833B9E-6160-422F-8199-1C313C612D6F}" type="sibTrans" cxnId="{3C1BB644-BD8E-4C91-B49F-1738A16CAD68}">
      <dgm:prSet/>
      <dgm:spPr/>
      <dgm:t>
        <a:bodyPr/>
        <a:lstStyle/>
        <a:p>
          <a:endParaRPr lang="es-CL"/>
        </a:p>
      </dgm:t>
    </dgm:pt>
    <dgm:pt modelId="{637F2820-EE4A-4627-A845-957FA1443CF5}">
      <dgm:prSet phldrT="[Texto]"/>
      <dgm:spPr/>
      <dgm:t>
        <a:bodyPr/>
        <a:lstStyle/>
        <a:p>
          <a:r>
            <a:rPr lang="es-CL" dirty="0"/>
            <a:t>Obligación de desempeño posterior</a:t>
          </a:r>
        </a:p>
      </dgm:t>
    </dgm:pt>
    <dgm:pt modelId="{CC1D1E02-F250-49DA-A3C3-11F8C8FF8E40}" type="parTrans" cxnId="{4231F0CC-D8B5-471C-81E0-4F853CA89A95}">
      <dgm:prSet/>
      <dgm:spPr/>
      <dgm:t>
        <a:bodyPr/>
        <a:lstStyle/>
        <a:p>
          <a:endParaRPr lang="es-CL"/>
        </a:p>
      </dgm:t>
    </dgm:pt>
    <dgm:pt modelId="{E53D8559-305C-4572-A809-E47D9712ABB5}" type="sibTrans" cxnId="{4231F0CC-D8B5-471C-81E0-4F853CA89A95}">
      <dgm:prSet/>
      <dgm:spPr/>
      <dgm:t>
        <a:bodyPr/>
        <a:lstStyle/>
        <a:p>
          <a:endParaRPr lang="es-CL"/>
        </a:p>
      </dgm:t>
    </dgm:pt>
    <dgm:pt modelId="{D1E6838F-0E9D-46CC-89A1-EF20D7C26C96}" type="pres">
      <dgm:prSet presAssocID="{0F9A408A-4251-4963-8203-3DD06C40CBD5}" presName="list" presStyleCnt="0">
        <dgm:presLayoutVars>
          <dgm:dir/>
          <dgm:animLvl val="lvl"/>
        </dgm:presLayoutVars>
      </dgm:prSet>
      <dgm:spPr/>
    </dgm:pt>
    <dgm:pt modelId="{79B9F5F4-D758-41DB-9A77-B9A40A30E6C1}" type="pres">
      <dgm:prSet presAssocID="{81169DBB-B1CC-4C84-AA6C-C6A4352590AA}" presName="posSpace" presStyleCnt="0"/>
      <dgm:spPr/>
    </dgm:pt>
    <dgm:pt modelId="{0A0BBC95-7677-4D5C-B877-64C30E2F4546}" type="pres">
      <dgm:prSet presAssocID="{81169DBB-B1CC-4C84-AA6C-C6A4352590AA}" presName="vertFlow" presStyleCnt="0"/>
      <dgm:spPr/>
    </dgm:pt>
    <dgm:pt modelId="{6A24E323-6AB4-439B-9B8F-AE6DD5C80492}" type="pres">
      <dgm:prSet presAssocID="{81169DBB-B1CC-4C84-AA6C-C6A4352590AA}" presName="topSpace" presStyleCnt="0"/>
      <dgm:spPr/>
    </dgm:pt>
    <dgm:pt modelId="{350F0C57-C1BA-4D3D-88CA-970DF6D2A735}" type="pres">
      <dgm:prSet presAssocID="{81169DBB-B1CC-4C84-AA6C-C6A4352590AA}" presName="firstComp" presStyleCnt="0"/>
      <dgm:spPr/>
    </dgm:pt>
    <dgm:pt modelId="{9EFBA9F6-BDBA-466A-BB3A-C3B6DFE3E5CC}" type="pres">
      <dgm:prSet presAssocID="{81169DBB-B1CC-4C84-AA6C-C6A4352590AA}" presName="firstChild" presStyleLbl="bgAccFollowNode1" presStyleIdx="0" presStyleCnt="4"/>
      <dgm:spPr/>
    </dgm:pt>
    <dgm:pt modelId="{3D645DAE-2588-4050-9C9A-19E7951D8E85}" type="pres">
      <dgm:prSet presAssocID="{81169DBB-B1CC-4C84-AA6C-C6A4352590AA}" presName="firstChildTx" presStyleLbl="bgAccFollowNode1" presStyleIdx="0" presStyleCnt="4">
        <dgm:presLayoutVars>
          <dgm:bulletEnabled val="1"/>
        </dgm:presLayoutVars>
      </dgm:prSet>
      <dgm:spPr/>
    </dgm:pt>
    <dgm:pt modelId="{E5A47A9F-9979-45AD-B3E7-AD1A0F849F31}" type="pres">
      <dgm:prSet presAssocID="{34598034-5FAC-459E-B9A3-DD6BE26F7504}" presName="comp" presStyleCnt="0"/>
      <dgm:spPr/>
    </dgm:pt>
    <dgm:pt modelId="{D5ED9440-1A80-4009-B0CD-3E92B983D3BB}" type="pres">
      <dgm:prSet presAssocID="{34598034-5FAC-459E-B9A3-DD6BE26F7504}" presName="child" presStyleLbl="bgAccFollowNode1" presStyleIdx="1" presStyleCnt="4"/>
      <dgm:spPr/>
    </dgm:pt>
    <dgm:pt modelId="{D9E32A2A-E1ED-4EDD-9213-562BAC4A6C1C}" type="pres">
      <dgm:prSet presAssocID="{34598034-5FAC-459E-B9A3-DD6BE26F7504}" presName="childTx" presStyleLbl="bgAccFollowNode1" presStyleIdx="1" presStyleCnt="4">
        <dgm:presLayoutVars>
          <dgm:bulletEnabled val="1"/>
        </dgm:presLayoutVars>
      </dgm:prSet>
      <dgm:spPr/>
    </dgm:pt>
    <dgm:pt modelId="{40DC6663-A1B4-4345-A10C-BD5B1B4C3CA6}" type="pres">
      <dgm:prSet presAssocID="{81169DBB-B1CC-4C84-AA6C-C6A4352590AA}" presName="negSpace" presStyleCnt="0"/>
      <dgm:spPr/>
    </dgm:pt>
    <dgm:pt modelId="{B6F6EF8A-B297-4707-93EB-7DD924D8EDD4}" type="pres">
      <dgm:prSet presAssocID="{81169DBB-B1CC-4C84-AA6C-C6A4352590AA}" presName="circle" presStyleLbl="node1" presStyleIdx="0" presStyleCnt="2"/>
      <dgm:spPr/>
    </dgm:pt>
    <dgm:pt modelId="{CA77DC3F-6C09-4C96-B295-651C9EC591E7}" type="pres">
      <dgm:prSet presAssocID="{E0B5679C-0A31-4EC7-8BA6-20848A498703}" presName="transSpace" presStyleCnt="0"/>
      <dgm:spPr/>
    </dgm:pt>
    <dgm:pt modelId="{8AD39641-3690-4457-8130-E5509BD506A4}" type="pres">
      <dgm:prSet presAssocID="{B34E5261-DBFC-4C1D-B7AA-586A34060DAF}" presName="posSpace" presStyleCnt="0"/>
      <dgm:spPr/>
    </dgm:pt>
    <dgm:pt modelId="{576F1A5F-6BBA-445B-A7A1-2247199E1D07}" type="pres">
      <dgm:prSet presAssocID="{B34E5261-DBFC-4C1D-B7AA-586A34060DAF}" presName="vertFlow" presStyleCnt="0"/>
      <dgm:spPr/>
    </dgm:pt>
    <dgm:pt modelId="{A3BF21E0-7EE8-49B4-A4FE-3B59A1620D85}" type="pres">
      <dgm:prSet presAssocID="{B34E5261-DBFC-4C1D-B7AA-586A34060DAF}" presName="topSpace" presStyleCnt="0"/>
      <dgm:spPr/>
    </dgm:pt>
    <dgm:pt modelId="{67938230-F150-4CE0-94F3-34657DB9A00C}" type="pres">
      <dgm:prSet presAssocID="{B34E5261-DBFC-4C1D-B7AA-586A34060DAF}" presName="firstComp" presStyleCnt="0"/>
      <dgm:spPr/>
    </dgm:pt>
    <dgm:pt modelId="{EE1757BF-9A94-4720-B5E8-FC0FD6D1665F}" type="pres">
      <dgm:prSet presAssocID="{B34E5261-DBFC-4C1D-B7AA-586A34060DAF}" presName="firstChild" presStyleLbl="bgAccFollowNode1" presStyleIdx="2" presStyleCnt="4"/>
      <dgm:spPr/>
    </dgm:pt>
    <dgm:pt modelId="{D9BEFFF0-C1D0-4DB7-867E-80E08952DF98}" type="pres">
      <dgm:prSet presAssocID="{B34E5261-DBFC-4C1D-B7AA-586A34060DAF}" presName="firstChildTx" presStyleLbl="bgAccFollowNode1" presStyleIdx="2" presStyleCnt="4">
        <dgm:presLayoutVars>
          <dgm:bulletEnabled val="1"/>
        </dgm:presLayoutVars>
      </dgm:prSet>
      <dgm:spPr/>
    </dgm:pt>
    <dgm:pt modelId="{7136BE2B-886C-4B4E-B3CC-B89BAF665ABE}" type="pres">
      <dgm:prSet presAssocID="{637F2820-EE4A-4627-A845-957FA1443CF5}" presName="comp" presStyleCnt="0"/>
      <dgm:spPr/>
    </dgm:pt>
    <dgm:pt modelId="{BD6FDF7A-0702-4755-A800-D53E2FC0D0A2}" type="pres">
      <dgm:prSet presAssocID="{637F2820-EE4A-4627-A845-957FA1443CF5}" presName="child" presStyleLbl="bgAccFollowNode1" presStyleIdx="3" presStyleCnt="4"/>
      <dgm:spPr/>
    </dgm:pt>
    <dgm:pt modelId="{4528D271-CED9-4C9A-A1EA-24629E252003}" type="pres">
      <dgm:prSet presAssocID="{637F2820-EE4A-4627-A845-957FA1443CF5}" presName="childTx" presStyleLbl="bgAccFollowNode1" presStyleIdx="3" presStyleCnt="4">
        <dgm:presLayoutVars>
          <dgm:bulletEnabled val="1"/>
        </dgm:presLayoutVars>
      </dgm:prSet>
      <dgm:spPr/>
    </dgm:pt>
    <dgm:pt modelId="{8FF23082-658B-47AB-8A5D-B5722AD3B3B2}" type="pres">
      <dgm:prSet presAssocID="{B34E5261-DBFC-4C1D-B7AA-586A34060DAF}" presName="negSpace" presStyleCnt="0"/>
      <dgm:spPr/>
    </dgm:pt>
    <dgm:pt modelId="{E3D18AD6-A2E3-4460-AA0A-F25BF73819E9}" type="pres">
      <dgm:prSet presAssocID="{B34E5261-DBFC-4C1D-B7AA-586A34060DAF}" presName="circle" presStyleLbl="node1" presStyleIdx="1" presStyleCnt="2"/>
      <dgm:spPr/>
    </dgm:pt>
  </dgm:ptLst>
  <dgm:cxnLst>
    <dgm:cxn modelId="{805DF817-C897-4C1D-B37E-AD01E0BAE7FB}" type="presOf" srcId="{637F2820-EE4A-4627-A845-957FA1443CF5}" destId="{4528D271-CED9-4C9A-A1EA-24629E252003}" srcOrd="1" destOrd="0" presId="urn:microsoft.com/office/officeart/2005/8/layout/hList9"/>
    <dgm:cxn modelId="{BC29B634-B885-4BBE-859D-60B262481C79}" srcId="{81169DBB-B1CC-4C84-AA6C-C6A4352590AA}" destId="{34598034-5FAC-459E-B9A3-DD6BE26F7504}" srcOrd="1" destOrd="0" parTransId="{4439B527-18A2-41F9-BFE0-9E6204122285}" sibTransId="{29B6993B-6E90-4774-AD76-3B69CE587D8A}"/>
    <dgm:cxn modelId="{3C1BB644-BD8E-4C91-B49F-1738A16CAD68}" srcId="{B34E5261-DBFC-4C1D-B7AA-586A34060DAF}" destId="{8D08D6AB-75CC-4E4A-8F30-F375FE2A1265}" srcOrd="0" destOrd="0" parTransId="{59F5B975-B17B-4F17-B690-BB53FA4D7D22}" sibTransId="{08833B9E-6160-422F-8199-1C313C612D6F}"/>
    <dgm:cxn modelId="{CAD39947-9143-4F0D-A462-0B8A0AD8BEC3}" srcId="{0F9A408A-4251-4963-8203-3DD06C40CBD5}" destId="{B34E5261-DBFC-4C1D-B7AA-586A34060DAF}" srcOrd="1" destOrd="0" parTransId="{6B983D42-4522-49BD-AB6D-36C0E9077E96}" sibTransId="{5F2C2881-E2D0-4829-9FF1-AFA0EFBEE7B2}"/>
    <dgm:cxn modelId="{2A08A24B-B458-4704-B6A7-8E13693EE972}" type="presOf" srcId="{B34E5261-DBFC-4C1D-B7AA-586A34060DAF}" destId="{E3D18AD6-A2E3-4460-AA0A-F25BF73819E9}" srcOrd="0" destOrd="0" presId="urn:microsoft.com/office/officeart/2005/8/layout/hList9"/>
    <dgm:cxn modelId="{FBBACC4B-B1E0-4DD5-82DC-C4900118A37A}" type="presOf" srcId="{81169DBB-B1CC-4C84-AA6C-C6A4352590AA}" destId="{B6F6EF8A-B297-4707-93EB-7DD924D8EDD4}" srcOrd="0" destOrd="0" presId="urn:microsoft.com/office/officeart/2005/8/layout/hList9"/>
    <dgm:cxn modelId="{0F190683-9F95-4DAC-9A2B-0EF0851E37F8}" type="presOf" srcId="{8D08D6AB-75CC-4E4A-8F30-F375FE2A1265}" destId="{EE1757BF-9A94-4720-B5E8-FC0FD6D1665F}" srcOrd="0" destOrd="0" presId="urn:microsoft.com/office/officeart/2005/8/layout/hList9"/>
    <dgm:cxn modelId="{4E2CCF95-033F-442A-8EB4-38B9782EAEF8}" type="presOf" srcId="{34598034-5FAC-459E-B9A3-DD6BE26F7504}" destId="{D5ED9440-1A80-4009-B0CD-3E92B983D3BB}" srcOrd="0" destOrd="0" presId="urn:microsoft.com/office/officeart/2005/8/layout/hList9"/>
    <dgm:cxn modelId="{C8BF6AAD-D510-4080-811B-CBB18817AA03}" srcId="{0F9A408A-4251-4963-8203-3DD06C40CBD5}" destId="{81169DBB-B1CC-4C84-AA6C-C6A4352590AA}" srcOrd="0" destOrd="0" parTransId="{F7A0224F-F0DF-4748-BFB2-876134AF1119}" sibTransId="{E0B5679C-0A31-4EC7-8BA6-20848A498703}"/>
    <dgm:cxn modelId="{CA1B27AF-8317-4D5C-9DFB-80672E755AE9}" type="presOf" srcId="{A7B2CA5A-9E03-4500-9A15-03A333994C30}" destId="{9EFBA9F6-BDBA-466A-BB3A-C3B6DFE3E5CC}" srcOrd="0" destOrd="0" presId="urn:microsoft.com/office/officeart/2005/8/layout/hList9"/>
    <dgm:cxn modelId="{353B92B5-89B0-4E4A-850B-096AF018E252}" type="presOf" srcId="{34598034-5FAC-459E-B9A3-DD6BE26F7504}" destId="{D9E32A2A-E1ED-4EDD-9213-562BAC4A6C1C}" srcOrd="1" destOrd="0" presId="urn:microsoft.com/office/officeart/2005/8/layout/hList9"/>
    <dgm:cxn modelId="{2B7334C2-36C0-4E99-AA5E-AAF05964BBCB}" type="presOf" srcId="{0F9A408A-4251-4963-8203-3DD06C40CBD5}" destId="{D1E6838F-0E9D-46CC-89A1-EF20D7C26C96}" srcOrd="0" destOrd="0" presId="urn:microsoft.com/office/officeart/2005/8/layout/hList9"/>
    <dgm:cxn modelId="{8AB3F0C4-57FC-4E49-8840-8DB5CFAE60E8}" srcId="{81169DBB-B1CC-4C84-AA6C-C6A4352590AA}" destId="{A7B2CA5A-9E03-4500-9A15-03A333994C30}" srcOrd="0" destOrd="0" parTransId="{6064A334-B11C-4918-9AD2-A70A79999D71}" sibTransId="{BD85E08D-7308-475D-B7FB-56998CC5DC76}"/>
    <dgm:cxn modelId="{AAD6B4C8-8F94-42E7-A311-B95718A898B2}" type="presOf" srcId="{637F2820-EE4A-4627-A845-957FA1443CF5}" destId="{BD6FDF7A-0702-4755-A800-D53E2FC0D0A2}" srcOrd="0" destOrd="0" presId="urn:microsoft.com/office/officeart/2005/8/layout/hList9"/>
    <dgm:cxn modelId="{4231F0CC-D8B5-471C-81E0-4F853CA89A95}" srcId="{B34E5261-DBFC-4C1D-B7AA-586A34060DAF}" destId="{637F2820-EE4A-4627-A845-957FA1443CF5}" srcOrd="1" destOrd="0" parTransId="{CC1D1E02-F250-49DA-A3C3-11F8C8FF8E40}" sibTransId="{E53D8559-305C-4572-A809-E47D9712ABB5}"/>
    <dgm:cxn modelId="{900F11CD-49E7-40E7-B076-88BA58272DBC}" type="presOf" srcId="{A7B2CA5A-9E03-4500-9A15-03A333994C30}" destId="{3D645DAE-2588-4050-9C9A-19E7951D8E85}" srcOrd="1" destOrd="0" presId="urn:microsoft.com/office/officeart/2005/8/layout/hList9"/>
    <dgm:cxn modelId="{00A53EDA-03A1-4678-894F-1DC88DE76B04}" type="presOf" srcId="{8D08D6AB-75CC-4E4A-8F30-F375FE2A1265}" destId="{D9BEFFF0-C1D0-4DB7-867E-80E08952DF98}" srcOrd="1" destOrd="0" presId="urn:microsoft.com/office/officeart/2005/8/layout/hList9"/>
    <dgm:cxn modelId="{1AB3B4FD-AFB7-4404-8FAB-9BEDF739708A}" type="presParOf" srcId="{D1E6838F-0E9D-46CC-89A1-EF20D7C26C96}" destId="{79B9F5F4-D758-41DB-9A77-B9A40A30E6C1}" srcOrd="0" destOrd="0" presId="urn:microsoft.com/office/officeart/2005/8/layout/hList9"/>
    <dgm:cxn modelId="{0E62B0DE-0764-4796-A2AA-FAC402AA2B48}" type="presParOf" srcId="{D1E6838F-0E9D-46CC-89A1-EF20D7C26C96}" destId="{0A0BBC95-7677-4D5C-B877-64C30E2F4546}" srcOrd="1" destOrd="0" presId="urn:microsoft.com/office/officeart/2005/8/layout/hList9"/>
    <dgm:cxn modelId="{EB7D5327-981F-4541-9DA3-68F066FC86DD}" type="presParOf" srcId="{0A0BBC95-7677-4D5C-B877-64C30E2F4546}" destId="{6A24E323-6AB4-439B-9B8F-AE6DD5C80492}" srcOrd="0" destOrd="0" presId="urn:microsoft.com/office/officeart/2005/8/layout/hList9"/>
    <dgm:cxn modelId="{DCE023AE-7135-47B1-A442-3C2D503DBDA0}" type="presParOf" srcId="{0A0BBC95-7677-4D5C-B877-64C30E2F4546}" destId="{350F0C57-C1BA-4D3D-88CA-970DF6D2A735}" srcOrd="1" destOrd="0" presId="urn:microsoft.com/office/officeart/2005/8/layout/hList9"/>
    <dgm:cxn modelId="{196D8CF0-6ADD-46B3-BBBE-2F79AAD3D06C}" type="presParOf" srcId="{350F0C57-C1BA-4D3D-88CA-970DF6D2A735}" destId="{9EFBA9F6-BDBA-466A-BB3A-C3B6DFE3E5CC}" srcOrd="0" destOrd="0" presId="urn:microsoft.com/office/officeart/2005/8/layout/hList9"/>
    <dgm:cxn modelId="{7D407EE3-8AE3-4848-9185-E2F9A9A03EE5}" type="presParOf" srcId="{350F0C57-C1BA-4D3D-88CA-970DF6D2A735}" destId="{3D645DAE-2588-4050-9C9A-19E7951D8E85}" srcOrd="1" destOrd="0" presId="urn:microsoft.com/office/officeart/2005/8/layout/hList9"/>
    <dgm:cxn modelId="{6DDD86AA-8AAE-4BFF-B10A-25EFB509C48C}" type="presParOf" srcId="{0A0BBC95-7677-4D5C-B877-64C30E2F4546}" destId="{E5A47A9F-9979-45AD-B3E7-AD1A0F849F31}" srcOrd="2" destOrd="0" presId="urn:microsoft.com/office/officeart/2005/8/layout/hList9"/>
    <dgm:cxn modelId="{A5EABF5F-25E7-423E-8EF9-21FC07719250}" type="presParOf" srcId="{E5A47A9F-9979-45AD-B3E7-AD1A0F849F31}" destId="{D5ED9440-1A80-4009-B0CD-3E92B983D3BB}" srcOrd="0" destOrd="0" presId="urn:microsoft.com/office/officeart/2005/8/layout/hList9"/>
    <dgm:cxn modelId="{16D57CAE-4857-4A5B-A9F7-5D1B2793E018}" type="presParOf" srcId="{E5A47A9F-9979-45AD-B3E7-AD1A0F849F31}" destId="{D9E32A2A-E1ED-4EDD-9213-562BAC4A6C1C}" srcOrd="1" destOrd="0" presId="urn:microsoft.com/office/officeart/2005/8/layout/hList9"/>
    <dgm:cxn modelId="{E8E684FA-0F25-4ED0-85F8-CD0CF0AC597E}" type="presParOf" srcId="{D1E6838F-0E9D-46CC-89A1-EF20D7C26C96}" destId="{40DC6663-A1B4-4345-A10C-BD5B1B4C3CA6}" srcOrd="2" destOrd="0" presId="urn:microsoft.com/office/officeart/2005/8/layout/hList9"/>
    <dgm:cxn modelId="{7E9DCFD2-E042-4C09-BAD1-1A27EECAA64F}" type="presParOf" srcId="{D1E6838F-0E9D-46CC-89A1-EF20D7C26C96}" destId="{B6F6EF8A-B297-4707-93EB-7DD924D8EDD4}" srcOrd="3" destOrd="0" presId="urn:microsoft.com/office/officeart/2005/8/layout/hList9"/>
    <dgm:cxn modelId="{2711F2EF-CFA6-45B5-90DE-8D2C3E7B26DB}" type="presParOf" srcId="{D1E6838F-0E9D-46CC-89A1-EF20D7C26C96}" destId="{CA77DC3F-6C09-4C96-B295-651C9EC591E7}" srcOrd="4" destOrd="0" presId="urn:microsoft.com/office/officeart/2005/8/layout/hList9"/>
    <dgm:cxn modelId="{6848F342-211E-43D1-802D-8DE69B32760F}" type="presParOf" srcId="{D1E6838F-0E9D-46CC-89A1-EF20D7C26C96}" destId="{8AD39641-3690-4457-8130-E5509BD506A4}" srcOrd="5" destOrd="0" presId="urn:microsoft.com/office/officeart/2005/8/layout/hList9"/>
    <dgm:cxn modelId="{CBABF42C-2B15-43BA-BAF7-0AF106B845FA}" type="presParOf" srcId="{D1E6838F-0E9D-46CC-89A1-EF20D7C26C96}" destId="{576F1A5F-6BBA-445B-A7A1-2247199E1D07}" srcOrd="6" destOrd="0" presId="urn:microsoft.com/office/officeart/2005/8/layout/hList9"/>
    <dgm:cxn modelId="{4F53818E-B4D8-44FB-BF70-94187C8431FA}" type="presParOf" srcId="{576F1A5F-6BBA-445B-A7A1-2247199E1D07}" destId="{A3BF21E0-7EE8-49B4-A4FE-3B59A1620D85}" srcOrd="0" destOrd="0" presId="urn:microsoft.com/office/officeart/2005/8/layout/hList9"/>
    <dgm:cxn modelId="{022BED23-F806-4454-9034-D13D26EF8F33}" type="presParOf" srcId="{576F1A5F-6BBA-445B-A7A1-2247199E1D07}" destId="{67938230-F150-4CE0-94F3-34657DB9A00C}" srcOrd="1" destOrd="0" presId="urn:microsoft.com/office/officeart/2005/8/layout/hList9"/>
    <dgm:cxn modelId="{27491155-B85D-4B57-BEB0-8DCDEE91C02B}" type="presParOf" srcId="{67938230-F150-4CE0-94F3-34657DB9A00C}" destId="{EE1757BF-9A94-4720-B5E8-FC0FD6D1665F}" srcOrd="0" destOrd="0" presId="urn:microsoft.com/office/officeart/2005/8/layout/hList9"/>
    <dgm:cxn modelId="{B41D6763-ABDF-4564-A71B-C059D32B023E}" type="presParOf" srcId="{67938230-F150-4CE0-94F3-34657DB9A00C}" destId="{D9BEFFF0-C1D0-4DB7-867E-80E08952DF98}" srcOrd="1" destOrd="0" presId="urn:microsoft.com/office/officeart/2005/8/layout/hList9"/>
    <dgm:cxn modelId="{3193117C-0BFA-4ABA-8D59-B2A0FB1BFA0E}" type="presParOf" srcId="{576F1A5F-6BBA-445B-A7A1-2247199E1D07}" destId="{7136BE2B-886C-4B4E-B3CC-B89BAF665ABE}" srcOrd="2" destOrd="0" presId="urn:microsoft.com/office/officeart/2005/8/layout/hList9"/>
    <dgm:cxn modelId="{8772728E-29E4-4B68-99A7-8C511279B9EE}" type="presParOf" srcId="{7136BE2B-886C-4B4E-B3CC-B89BAF665ABE}" destId="{BD6FDF7A-0702-4755-A800-D53E2FC0D0A2}" srcOrd="0" destOrd="0" presId="urn:microsoft.com/office/officeart/2005/8/layout/hList9"/>
    <dgm:cxn modelId="{B5438AAE-EAC8-43AE-B539-44D216B5D85E}" type="presParOf" srcId="{7136BE2B-886C-4B4E-B3CC-B89BAF665ABE}" destId="{4528D271-CED9-4C9A-A1EA-24629E252003}" srcOrd="1" destOrd="0" presId="urn:microsoft.com/office/officeart/2005/8/layout/hList9"/>
    <dgm:cxn modelId="{61AFE13F-884B-4E24-B8D1-CDA53C8E27C6}" type="presParOf" srcId="{D1E6838F-0E9D-46CC-89A1-EF20D7C26C96}" destId="{8FF23082-658B-47AB-8A5D-B5722AD3B3B2}" srcOrd="7" destOrd="0" presId="urn:microsoft.com/office/officeart/2005/8/layout/hList9"/>
    <dgm:cxn modelId="{1ECE7902-6701-47C1-BC8C-0A1FE89F34A1}" type="presParOf" srcId="{D1E6838F-0E9D-46CC-89A1-EF20D7C26C96}" destId="{E3D18AD6-A2E3-4460-AA0A-F25BF73819E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E6325BC-50C3-4073-B444-207A6603DB9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6_2" csCatId="accent6" phldr="1"/>
      <dgm:spPr/>
    </dgm:pt>
    <dgm:pt modelId="{59855326-1C22-458E-AA3E-0333796385E3}">
      <dgm:prSet phldrT="[Texto]"/>
      <dgm:spPr/>
      <dgm:t>
        <a:bodyPr/>
        <a:lstStyle/>
        <a:p>
          <a:r>
            <a:rPr lang="es-CL" dirty="0"/>
            <a:t>Sistema de Turnos</a:t>
          </a:r>
        </a:p>
      </dgm:t>
    </dgm:pt>
    <dgm:pt modelId="{A4202DC2-9DA4-44E9-87B8-8222D5926B29}" type="parTrans" cxnId="{05B7559E-E6D2-4ECF-9B2D-30709005924C}">
      <dgm:prSet/>
      <dgm:spPr/>
      <dgm:t>
        <a:bodyPr/>
        <a:lstStyle/>
        <a:p>
          <a:endParaRPr lang="es-CL"/>
        </a:p>
      </dgm:t>
    </dgm:pt>
    <dgm:pt modelId="{AE23CC06-C570-4C28-8199-EC658B26B791}" type="sibTrans" cxnId="{05B7559E-E6D2-4ECF-9B2D-30709005924C}">
      <dgm:prSet/>
      <dgm:spPr/>
      <dgm:t>
        <a:bodyPr/>
        <a:lstStyle/>
        <a:p>
          <a:endParaRPr lang="es-CL"/>
        </a:p>
      </dgm:t>
    </dgm:pt>
    <dgm:pt modelId="{08EF5DEC-0806-4476-A0C3-8346EE04A67F}">
      <dgm:prSet phldrT="[Texto]"/>
      <dgm:spPr/>
      <dgm:t>
        <a:bodyPr/>
        <a:lstStyle/>
        <a:p>
          <a:r>
            <a:rPr lang="es-CL" dirty="0"/>
            <a:t>Regular y Permanente</a:t>
          </a:r>
        </a:p>
      </dgm:t>
    </dgm:pt>
    <dgm:pt modelId="{B9F61C50-9B60-4955-B3E2-10C190A4AC46}" type="parTrans" cxnId="{D856644B-BBF7-4F58-B2AC-52E629D17392}">
      <dgm:prSet/>
      <dgm:spPr/>
      <dgm:t>
        <a:bodyPr/>
        <a:lstStyle/>
        <a:p>
          <a:endParaRPr lang="es-CL"/>
        </a:p>
      </dgm:t>
    </dgm:pt>
    <dgm:pt modelId="{BA032701-4E5F-4357-BAB0-89807BC97059}" type="sibTrans" cxnId="{D856644B-BBF7-4F58-B2AC-52E629D17392}">
      <dgm:prSet/>
      <dgm:spPr/>
      <dgm:t>
        <a:bodyPr/>
        <a:lstStyle/>
        <a:p>
          <a:endParaRPr lang="es-CL"/>
        </a:p>
      </dgm:t>
    </dgm:pt>
    <dgm:pt modelId="{F77FBB72-3482-4748-B03A-E18345FCF359}">
      <dgm:prSet phldrT="[Texto]"/>
      <dgm:spPr/>
      <dgm:t>
        <a:bodyPr/>
        <a:lstStyle/>
        <a:p>
          <a:r>
            <a:rPr lang="es-CL" dirty="0"/>
            <a:t>Urgencia, Maternidad y Uci</a:t>
          </a:r>
        </a:p>
      </dgm:t>
    </dgm:pt>
    <dgm:pt modelId="{44893EB6-C43D-4A5E-B5D5-4AB58258370C}" type="parTrans" cxnId="{D7B2C8BE-6653-4C26-B1EA-BDC2104CC17B}">
      <dgm:prSet/>
      <dgm:spPr/>
      <dgm:t>
        <a:bodyPr/>
        <a:lstStyle/>
        <a:p>
          <a:endParaRPr lang="es-CL"/>
        </a:p>
      </dgm:t>
    </dgm:pt>
    <dgm:pt modelId="{378EEFFD-3C08-48F3-AAA0-C69A0CBAA6F7}" type="sibTrans" cxnId="{D7B2C8BE-6653-4C26-B1EA-BDC2104CC17B}">
      <dgm:prSet/>
      <dgm:spPr/>
      <dgm:t>
        <a:bodyPr/>
        <a:lstStyle/>
        <a:p>
          <a:endParaRPr lang="es-CL"/>
        </a:p>
      </dgm:t>
    </dgm:pt>
    <dgm:pt modelId="{DA51DAB8-1ED9-487D-8A8E-8F0A1B664C50}" type="pres">
      <dgm:prSet presAssocID="{4E6325BC-50C3-4073-B444-207A6603DB9D}" presName="linearFlow" presStyleCnt="0">
        <dgm:presLayoutVars>
          <dgm:dir/>
          <dgm:resizeHandles val="exact"/>
        </dgm:presLayoutVars>
      </dgm:prSet>
      <dgm:spPr/>
    </dgm:pt>
    <dgm:pt modelId="{E904DB33-337C-4ECD-B20F-ED6E5E6DF7FC}" type="pres">
      <dgm:prSet presAssocID="{59855326-1C22-458E-AA3E-0333796385E3}" presName="comp" presStyleCnt="0"/>
      <dgm:spPr/>
    </dgm:pt>
    <dgm:pt modelId="{53911D61-D26B-4F12-963D-06F5304BA8D7}" type="pres">
      <dgm:prSet presAssocID="{59855326-1C22-458E-AA3E-0333796385E3}" presName="rect2" presStyleLbl="node1" presStyleIdx="0" presStyleCnt="3">
        <dgm:presLayoutVars>
          <dgm:bulletEnabled val="1"/>
        </dgm:presLayoutVars>
      </dgm:prSet>
      <dgm:spPr/>
    </dgm:pt>
    <dgm:pt modelId="{D58CCFA1-52AF-431B-86F8-0B55B719081D}" type="pres">
      <dgm:prSet presAssocID="{59855326-1C22-458E-AA3E-0333796385E3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8323AF8-A3FD-4E9B-9993-BF58E6417D19}" type="pres">
      <dgm:prSet presAssocID="{AE23CC06-C570-4C28-8199-EC658B26B791}" presName="sibTrans" presStyleCnt="0"/>
      <dgm:spPr/>
    </dgm:pt>
    <dgm:pt modelId="{0171499E-8371-4144-A447-8AB262A149BC}" type="pres">
      <dgm:prSet presAssocID="{08EF5DEC-0806-4476-A0C3-8346EE04A67F}" presName="comp" presStyleCnt="0"/>
      <dgm:spPr/>
    </dgm:pt>
    <dgm:pt modelId="{F214F298-C47B-40E9-8536-7EC7E995849E}" type="pres">
      <dgm:prSet presAssocID="{08EF5DEC-0806-4476-A0C3-8346EE04A67F}" presName="rect2" presStyleLbl="node1" presStyleIdx="1" presStyleCnt="3">
        <dgm:presLayoutVars>
          <dgm:bulletEnabled val="1"/>
        </dgm:presLayoutVars>
      </dgm:prSet>
      <dgm:spPr/>
    </dgm:pt>
    <dgm:pt modelId="{E26E1437-B64D-4E07-9DC8-798C1AE0523A}" type="pres">
      <dgm:prSet presAssocID="{08EF5DEC-0806-4476-A0C3-8346EE04A67F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49B25A1-A27C-46B9-9FC0-8645A3BFF60D}" type="pres">
      <dgm:prSet presAssocID="{BA032701-4E5F-4357-BAB0-89807BC97059}" presName="sibTrans" presStyleCnt="0"/>
      <dgm:spPr/>
    </dgm:pt>
    <dgm:pt modelId="{1E3B975C-B852-417B-8A70-93CDFBBA827C}" type="pres">
      <dgm:prSet presAssocID="{F77FBB72-3482-4748-B03A-E18345FCF359}" presName="comp" presStyleCnt="0"/>
      <dgm:spPr/>
    </dgm:pt>
    <dgm:pt modelId="{40DFAB1A-41E0-44A6-B4F0-E38D9C18DAE6}" type="pres">
      <dgm:prSet presAssocID="{F77FBB72-3482-4748-B03A-E18345FCF359}" presName="rect2" presStyleLbl="node1" presStyleIdx="2" presStyleCnt="3">
        <dgm:presLayoutVars>
          <dgm:bulletEnabled val="1"/>
        </dgm:presLayoutVars>
      </dgm:prSet>
      <dgm:spPr/>
    </dgm:pt>
    <dgm:pt modelId="{01DE9B52-D07A-41E9-B37A-0E671F10C415}" type="pres">
      <dgm:prSet presAssocID="{F77FBB72-3482-4748-B03A-E18345FCF359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</dgm:ptLst>
  <dgm:cxnLst>
    <dgm:cxn modelId="{4C5BE70F-D53E-488D-8CD9-EADF22E4513C}" type="presOf" srcId="{4E6325BC-50C3-4073-B444-207A6603DB9D}" destId="{DA51DAB8-1ED9-487D-8A8E-8F0A1B664C50}" srcOrd="0" destOrd="0" presId="urn:microsoft.com/office/officeart/2008/layout/AlternatingPictureBlocks"/>
    <dgm:cxn modelId="{E10D6944-0F10-4AA4-95FB-AF3A358A050D}" type="presOf" srcId="{08EF5DEC-0806-4476-A0C3-8346EE04A67F}" destId="{F214F298-C47B-40E9-8536-7EC7E995849E}" srcOrd="0" destOrd="0" presId="urn:microsoft.com/office/officeart/2008/layout/AlternatingPictureBlocks"/>
    <dgm:cxn modelId="{D856644B-BBF7-4F58-B2AC-52E629D17392}" srcId="{4E6325BC-50C3-4073-B444-207A6603DB9D}" destId="{08EF5DEC-0806-4476-A0C3-8346EE04A67F}" srcOrd="1" destOrd="0" parTransId="{B9F61C50-9B60-4955-B3E2-10C190A4AC46}" sibTransId="{BA032701-4E5F-4357-BAB0-89807BC97059}"/>
    <dgm:cxn modelId="{05B7559E-E6D2-4ECF-9B2D-30709005924C}" srcId="{4E6325BC-50C3-4073-B444-207A6603DB9D}" destId="{59855326-1C22-458E-AA3E-0333796385E3}" srcOrd="0" destOrd="0" parTransId="{A4202DC2-9DA4-44E9-87B8-8222D5926B29}" sibTransId="{AE23CC06-C570-4C28-8199-EC658B26B791}"/>
    <dgm:cxn modelId="{D7B2C8BE-6653-4C26-B1EA-BDC2104CC17B}" srcId="{4E6325BC-50C3-4073-B444-207A6603DB9D}" destId="{F77FBB72-3482-4748-B03A-E18345FCF359}" srcOrd="2" destOrd="0" parTransId="{44893EB6-C43D-4A5E-B5D5-4AB58258370C}" sibTransId="{378EEFFD-3C08-48F3-AAA0-C69A0CBAA6F7}"/>
    <dgm:cxn modelId="{528042D6-2A6F-4D02-A48B-19DA2A44D8B1}" type="presOf" srcId="{59855326-1C22-458E-AA3E-0333796385E3}" destId="{53911D61-D26B-4F12-963D-06F5304BA8D7}" srcOrd="0" destOrd="0" presId="urn:microsoft.com/office/officeart/2008/layout/AlternatingPictureBlocks"/>
    <dgm:cxn modelId="{682024E0-26DE-4F11-8082-C30D24F6E566}" type="presOf" srcId="{F77FBB72-3482-4748-B03A-E18345FCF359}" destId="{40DFAB1A-41E0-44A6-B4F0-E38D9C18DAE6}" srcOrd="0" destOrd="0" presId="urn:microsoft.com/office/officeart/2008/layout/AlternatingPictureBlocks"/>
    <dgm:cxn modelId="{4F514D2B-286A-4A25-874C-EE58925CE3F0}" type="presParOf" srcId="{DA51DAB8-1ED9-487D-8A8E-8F0A1B664C50}" destId="{E904DB33-337C-4ECD-B20F-ED6E5E6DF7FC}" srcOrd="0" destOrd="0" presId="urn:microsoft.com/office/officeart/2008/layout/AlternatingPictureBlocks"/>
    <dgm:cxn modelId="{B4C6F873-D17D-442E-9EDF-F7A22FD973BF}" type="presParOf" srcId="{E904DB33-337C-4ECD-B20F-ED6E5E6DF7FC}" destId="{53911D61-D26B-4F12-963D-06F5304BA8D7}" srcOrd="0" destOrd="0" presId="urn:microsoft.com/office/officeart/2008/layout/AlternatingPictureBlocks"/>
    <dgm:cxn modelId="{3B08DFEB-7CEB-466D-8989-6EF9BAF87D35}" type="presParOf" srcId="{E904DB33-337C-4ECD-B20F-ED6E5E6DF7FC}" destId="{D58CCFA1-52AF-431B-86F8-0B55B719081D}" srcOrd="1" destOrd="0" presId="urn:microsoft.com/office/officeart/2008/layout/AlternatingPictureBlocks"/>
    <dgm:cxn modelId="{8C065B70-E00C-42B2-8919-7BDA6CE40920}" type="presParOf" srcId="{DA51DAB8-1ED9-487D-8A8E-8F0A1B664C50}" destId="{98323AF8-A3FD-4E9B-9993-BF58E6417D19}" srcOrd="1" destOrd="0" presId="urn:microsoft.com/office/officeart/2008/layout/AlternatingPictureBlocks"/>
    <dgm:cxn modelId="{A53F6C0B-3F34-42CE-9BBB-FBFBC1719548}" type="presParOf" srcId="{DA51DAB8-1ED9-487D-8A8E-8F0A1B664C50}" destId="{0171499E-8371-4144-A447-8AB262A149BC}" srcOrd="2" destOrd="0" presId="urn:microsoft.com/office/officeart/2008/layout/AlternatingPictureBlocks"/>
    <dgm:cxn modelId="{FAACEA8D-1D6C-4AF0-969C-207954DF346C}" type="presParOf" srcId="{0171499E-8371-4144-A447-8AB262A149BC}" destId="{F214F298-C47B-40E9-8536-7EC7E995849E}" srcOrd="0" destOrd="0" presId="urn:microsoft.com/office/officeart/2008/layout/AlternatingPictureBlocks"/>
    <dgm:cxn modelId="{55FF0B11-D90C-41F7-896A-DFFB4F27C28E}" type="presParOf" srcId="{0171499E-8371-4144-A447-8AB262A149BC}" destId="{E26E1437-B64D-4E07-9DC8-798C1AE0523A}" srcOrd="1" destOrd="0" presId="urn:microsoft.com/office/officeart/2008/layout/AlternatingPictureBlocks"/>
    <dgm:cxn modelId="{13ACEFF7-52DC-4E6D-9081-9DDEA1E57F35}" type="presParOf" srcId="{DA51DAB8-1ED9-487D-8A8E-8F0A1B664C50}" destId="{449B25A1-A27C-46B9-9FC0-8645A3BFF60D}" srcOrd="3" destOrd="0" presId="urn:microsoft.com/office/officeart/2008/layout/AlternatingPictureBlocks"/>
    <dgm:cxn modelId="{1C1D8B66-4FC3-4EC7-990E-B65C2FF113C1}" type="presParOf" srcId="{DA51DAB8-1ED9-487D-8A8E-8F0A1B664C50}" destId="{1E3B975C-B852-417B-8A70-93CDFBBA827C}" srcOrd="4" destOrd="0" presId="urn:microsoft.com/office/officeart/2008/layout/AlternatingPictureBlocks"/>
    <dgm:cxn modelId="{3D103C88-025A-4AE5-8810-AAFA0D6281E4}" type="presParOf" srcId="{1E3B975C-B852-417B-8A70-93CDFBBA827C}" destId="{40DFAB1A-41E0-44A6-B4F0-E38D9C18DAE6}" srcOrd="0" destOrd="0" presId="urn:microsoft.com/office/officeart/2008/layout/AlternatingPictureBlocks"/>
    <dgm:cxn modelId="{A7C567A4-C815-41EC-AC0D-D98949C0A6C2}" type="presParOf" srcId="{1E3B975C-B852-417B-8A70-93CDFBBA827C}" destId="{01DE9B52-D07A-41E9-B37A-0E671F10C41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5B02B29-AFB9-46B5-BC93-840BDD5254B6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CBCFA256-CADB-47D6-B8A7-B395A3BBDBF6}">
      <dgm:prSet phldrT="[Texto]"/>
      <dgm:spPr/>
      <dgm:t>
        <a:bodyPr/>
        <a:lstStyle/>
        <a:p>
          <a:r>
            <a:rPr lang="es-CL" dirty="0"/>
            <a:t>Sistemas de Turno</a:t>
          </a:r>
        </a:p>
      </dgm:t>
    </dgm:pt>
    <dgm:pt modelId="{CAC83034-2D40-4456-995F-E24C367F5341}" type="parTrans" cxnId="{2A2EA931-B989-4C46-B19E-27ED67039F65}">
      <dgm:prSet/>
      <dgm:spPr/>
      <dgm:t>
        <a:bodyPr/>
        <a:lstStyle/>
        <a:p>
          <a:endParaRPr lang="es-CL"/>
        </a:p>
      </dgm:t>
    </dgm:pt>
    <dgm:pt modelId="{7E3ADB29-801C-43DF-8199-3B6D61C85DA0}" type="sibTrans" cxnId="{2A2EA931-B989-4C46-B19E-27ED67039F65}">
      <dgm:prSet/>
      <dgm:spPr/>
      <dgm:t>
        <a:bodyPr/>
        <a:lstStyle/>
        <a:p>
          <a:endParaRPr lang="es-CL"/>
        </a:p>
      </dgm:t>
    </dgm:pt>
    <dgm:pt modelId="{E06487FA-9C0C-4993-8D7C-386C8B729C4C}">
      <dgm:prSet phldrT="[Texto]"/>
      <dgm:spPr/>
      <dgm:t>
        <a:bodyPr/>
        <a:lstStyle/>
        <a:p>
          <a:r>
            <a:rPr lang="es-CL" dirty="0"/>
            <a:t>1 </a:t>
          </a:r>
          <a:r>
            <a:rPr lang="es-CL" dirty="0" err="1"/>
            <a:t>RyP</a:t>
          </a:r>
          <a:endParaRPr lang="es-CL" dirty="0"/>
        </a:p>
      </dgm:t>
    </dgm:pt>
    <dgm:pt modelId="{EE53A1ED-31BE-41A4-AF6F-2B1B86847D38}" type="parTrans" cxnId="{FCADEE91-BA28-4E8A-BCCE-0650B21F10CA}">
      <dgm:prSet/>
      <dgm:spPr/>
      <dgm:t>
        <a:bodyPr/>
        <a:lstStyle/>
        <a:p>
          <a:endParaRPr lang="es-CL"/>
        </a:p>
      </dgm:t>
    </dgm:pt>
    <dgm:pt modelId="{033DF9FC-C7D9-4731-8AFF-22549D7EB889}" type="sibTrans" cxnId="{FCADEE91-BA28-4E8A-BCCE-0650B21F10CA}">
      <dgm:prSet/>
      <dgm:spPr/>
      <dgm:t>
        <a:bodyPr/>
        <a:lstStyle/>
        <a:p>
          <a:endParaRPr lang="es-CL"/>
        </a:p>
      </dgm:t>
    </dgm:pt>
    <dgm:pt modelId="{47FED918-323A-4151-92A5-CBEE584FEF08}">
      <dgm:prSet phldrT="[Texto]"/>
      <dgm:spPr/>
      <dgm:t>
        <a:bodyPr/>
        <a:lstStyle/>
        <a:p>
          <a:r>
            <a:rPr lang="es-CL" dirty="0"/>
            <a:t>2 </a:t>
          </a:r>
          <a:r>
            <a:rPr lang="es-CL" dirty="0" err="1"/>
            <a:t>RyP</a:t>
          </a:r>
          <a:endParaRPr lang="es-CL" dirty="0"/>
        </a:p>
      </dgm:t>
    </dgm:pt>
    <dgm:pt modelId="{E77869C1-C90C-44B7-8230-9B6706A256C6}" type="parTrans" cxnId="{902B1932-057E-4900-B5B6-01C13793CFDF}">
      <dgm:prSet/>
      <dgm:spPr/>
      <dgm:t>
        <a:bodyPr/>
        <a:lstStyle/>
        <a:p>
          <a:endParaRPr lang="es-CL"/>
        </a:p>
      </dgm:t>
    </dgm:pt>
    <dgm:pt modelId="{AA281B59-1821-4D02-A19A-E3EC3224E811}" type="sibTrans" cxnId="{902B1932-057E-4900-B5B6-01C13793CFDF}">
      <dgm:prSet/>
      <dgm:spPr/>
      <dgm:t>
        <a:bodyPr/>
        <a:lstStyle/>
        <a:p>
          <a:endParaRPr lang="es-CL"/>
        </a:p>
      </dgm:t>
    </dgm:pt>
    <dgm:pt modelId="{B9B27BFE-525B-4DA0-868B-5B8D0FF2165E}">
      <dgm:prSet phldrT="[Texto]"/>
      <dgm:spPr/>
      <dgm:t>
        <a:bodyPr/>
        <a:lstStyle/>
        <a:p>
          <a:r>
            <a:rPr lang="es-CL" dirty="0"/>
            <a:t>3 </a:t>
          </a:r>
          <a:r>
            <a:rPr lang="es-CL" dirty="0" err="1"/>
            <a:t>TyE</a:t>
          </a:r>
          <a:endParaRPr lang="es-CL" dirty="0"/>
        </a:p>
      </dgm:t>
    </dgm:pt>
    <dgm:pt modelId="{3F8D2547-24E8-4634-A9FC-CCF527837CC3}" type="parTrans" cxnId="{DCEE0063-CB2D-487A-9D42-EF27FECE67E5}">
      <dgm:prSet/>
      <dgm:spPr/>
      <dgm:t>
        <a:bodyPr/>
        <a:lstStyle/>
        <a:p>
          <a:endParaRPr lang="es-CL"/>
        </a:p>
      </dgm:t>
    </dgm:pt>
    <dgm:pt modelId="{D4BEEE36-73E7-429C-8FD6-039CDD949EB6}" type="sibTrans" cxnId="{DCEE0063-CB2D-487A-9D42-EF27FECE67E5}">
      <dgm:prSet/>
      <dgm:spPr/>
      <dgm:t>
        <a:bodyPr/>
        <a:lstStyle/>
        <a:p>
          <a:endParaRPr lang="es-CL"/>
        </a:p>
      </dgm:t>
    </dgm:pt>
    <dgm:pt modelId="{BDA9365B-252D-4615-AA25-A2CE3C83BFBF}">
      <dgm:prSet phldrT="[Texto]"/>
      <dgm:spPr/>
      <dgm:t>
        <a:bodyPr/>
        <a:lstStyle/>
        <a:p>
          <a:r>
            <a:rPr lang="es-CL" dirty="0"/>
            <a:t>4 </a:t>
          </a:r>
          <a:r>
            <a:rPr lang="es-CL" dirty="0" err="1"/>
            <a:t>TyE</a:t>
          </a:r>
          <a:endParaRPr lang="es-CL" dirty="0"/>
        </a:p>
      </dgm:t>
    </dgm:pt>
    <dgm:pt modelId="{6E426A35-2B01-47D9-A49F-705C2B09B0CC}" type="parTrans" cxnId="{B37B202F-7676-4DED-BFC6-6890D7DE2921}">
      <dgm:prSet/>
      <dgm:spPr/>
      <dgm:t>
        <a:bodyPr/>
        <a:lstStyle/>
        <a:p>
          <a:endParaRPr lang="es-CL"/>
        </a:p>
      </dgm:t>
    </dgm:pt>
    <dgm:pt modelId="{7E9FEB71-1938-42F6-9EF0-E37698FB5F99}" type="sibTrans" cxnId="{B37B202F-7676-4DED-BFC6-6890D7DE2921}">
      <dgm:prSet/>
      <dgm:spPr/>
      <dgm:t>
        <a:bodyPr/>
        <a:lstStyle/>
        <a:p>
          <a:endParaRPr lang="es-CL"/>
        </a:p>
      </dgm:t>
    </dgm:pt>
    <dgm:pt modelId="{29DAF926-ECC7-42BB-9A4E-63F2221DDF96}" type="pres">
      <dgm:prSet presAssocID="{B5B02B29-AFB9-46B5-BC93-840BDD5254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3B6442-BD62-4001-B664-CCA7DC8781F0}" type="pres">
      <dgm:prSet presAssocID="{CBCFA256-CADB-47D6-B8A7-B395A3BBDBF6}" presName="centerShape" presStyleLbl="node0" presStyleIdx="0" presStyleCnt="1"/>
      <dgm:spPr/>
    </dgm:pt>
    <dgm:pt modelId="{7C521FA8-1096-48A6-B57D-7A27B4E5D92A}" type="pres">
      <dgm:prSet presAssocID="{E06487FA-9C0C-4993-8D7C-386C8B729C4C}" presName="node" presStyleLbl="node1" presStyleIdx="0" presStyleCnt="4">
        <dgm:presLayoutVars>
          <dgm:bulletEnabled val="1"/>
        </dgm:presLayoutVars>
      </dgm:prSet>
      <dgm:spPr/>
    </dgm:pt>
    <dgm:pt modelId="{6BDF05C6-6E21-4F97-AAF4-5AE92F24B50B}" type="pres">
      <dgm:prSet presAssocID="{E06487FA-9C0C-4993-8D7C-386C8B729C4C}" presName="dummy" presStyleCnt="0"/>
      <dgm:spPr/>
    </dgm:pt>
    <dgm:pt modelId="{7764BB22-7D72-493D-B490-0007F9DCBF10}" type="pres">
      <dgm:prSet presAssocID="{033DF9FC-C7D9-4731-8AFF-22549D7EB889}" presName="sibTrans" presStyleLbl="sibTrans2D1" presStyleIdx="0" presStyleCnt="4"/>
      <dgm:spPr/>
    </dgm:pt>
    <dgm:pt modelId="{8ED7FA82-84B5-4819-96E3-28B096421EFD}" type="pres">
      <dgm:prSet presAssocID="{47FED918-323A-4151-92A5-CBEE584FEF08}" presName="node" presStyleLbl="node1" presStyleIdx="1" presStyleCnt="4">
        <dgm:presLayoutVars>
          <dgm:bulletEnabled val="1"/>
        </dgm:presLayoutVars>
      </dgm:prSet>
      <dgm:spPr/>
    </dgm:pt>
    <dgm:pt modelId="{55039E6C-C7F2-432E-B7CF-483D17CBC7D8}" type="pres">
      <dgm:prSet presAssocID="{47FED918-323A-4151-92A5-CBEE584FEF08}" presName="dummy" presStyleCnt="0"/>
      <dgm:spPr/>
    </dgm:pt>
    <dgm:pt modelId="{5362849D-DC2E-497B-BBA7-FC748A300BCB}" type="pres">
      <dgm:prSet presAssocID="{AA281B59-1821-4D02-A19A-E3EC3224E811}" presName="sibTrans" presStyleLbl="sibTrans2D1" presStyleIdx="1" presStyleCnt="4"/>
      <dgm:spPr/>
    </dgm:pt>
    <dgm:pt modelId="{9D815282-AC70-4404-A8C5-E418492E220C}" type="pres">
      <dgm:prSet presAssocID="{B9B27BFE-525B-4DA0-868B-5B8D0FF2165E}" presName="node" presStyleLbl="node1" presStyleIdx="2" presStyleCnt="4">
        <dgm:presLayoutVars>
          <dgm:bulletEnabled val="1"/>
        </dgm:presLayoutVars>
      </dgm:prSet>
      <dgm:spPr/>
    </dgm:pt>
    <dgm:pt modelId="{BBBDD50E-F82C-4CB4-8384-F2C04B06DBB8}" type="pres">
      <dgm:prSet presAssocID="{B9B27BFE-525B-4DA0-868B-5B8D0FF2165E}" presName="dummy" presStyleCnt="0"/>
      <dgm:spPr/>
    </dgm:pt>
    <dgm:pt modelId="{2FAF42BD-6B3C-437F-A112-A6CF05E6B887}" type="pres">
      <dgm:prSet presAssocID="{D4BEEE36-73E7-429C-8FD6-039CDD949EB6}" presName="sibTrans" presStyleLbl="sibTrans2D1" presStyleIdx="2" presStyleCnt="4"/>
      <dgm:spPr/>
    </dgm:pt>
    <dgm:pt modelId="{9E373ADD-ABFD-415D-B349-531951FC2D45}" type="pres">
      <dgm:prSet presAssocID="{BDA9365B-252D-4615-AA25-A2CE3C83BFBF}" presName="node" presStyleLbl="node1" presStyleIdx="3" presStyleCnt="4">
        <dgm:presLayoutVars>
          <dgm:bulletEnabled val="1"/>
        </dgm:presLayoutVars>
      </dgm:prSet>
      <dgm:spPr/>
    </dgm:pt>
    <dgm:pt modelId="{42070B45-4C6C-4576-BA98-063A9685AA78}" type="pres">
      <dgm:prSet presAssocID="{BDA9365B-252D-4615-AA25-A2CE3C83BFBF}" presName="dummy" presStyleCnt="0"/>
      <dgm:spPr/>
    </dgm:pt>
    <dgm:pt modelId="{ADE32651-5521-42F8-8102-F0F3A7F4E92E}" type="pres">
      <dgm:prSet presAssocID="{7E9FEB71-1938-42F6-9EF0-E37698FB5F99}" presName="sibTrans" presStyleLbl="sibTrans2D1" presStyleIdx="3" presStyleCnt="4"/>
      <dgm:spPr/>
    </dgm:pt>
  </dgm:ptLst>
  <dgm:cxnLst>
    <dgm:cxn modelId="{BA5AF40F-56BF-4775-BCF8-B931D5667502}" type="presOf" srcId="{CBCFA256-CADB-47D6-B8A7-B395A3BBDBF6}" destId="{C13B6442-BD62-4001-B664-CCA7DC8781F0}" srcOrd="0" destOrd="0" presId="urn:microsoft.com/office/officeart/2005/8/layout/radial6"/>
    <dgm:cxn modelId="{AC1EC015-8AB6-428C-A47C-460940DD0D92}" type="presOf" srcId="{AA281B59-1821-4D02-A19A-E3EC3224E811}" destId="{5362849D-DC2E-497B-BBA7-FC748A300BCB}" srcOrd="0" destOrd="0" presId="urn:microsoft.com/office/officeart/2005/8/layout/radial6"/>
    <dgm:cxn modelId="{B37B202F-7676-4DED-BFC6-6890D7DE2921}" srcId="{CBCFA256-CADB-47D6-B8A7-B395A3BBDBF6}" destId="{BDA9365B-252D-4615-AA25-A2CE3C83BFBF}" srcOrd="3" destOrd="0" parTransId="{6E426A35-2B01-47D9-A49F-705C2B09B0CC}" sibTransId="{7E9FEB71-1938-42F6-9EF0-E37698FB5F99}"/>
    <dgm:cxn modelId="{D5E0D330-76A6-4C27-ADF6-94E2FF262316}" type="presOf" srcId="{033DF9FC-C7D9-4731-8AFF-22549D7EB889}" destId="{7764BB22-7D72-493D-B490-0007F9DCBF10}" srcOrd="0" destOrd="0" presId="urn:microsoft.com/office/officeart/2005/8/layout/radial6"/>
    <dgm:cxn modelId="{2A2EA931-B989-4C46-B19E-27ED67039F65}" srcId="{B5B02B29-AFB9-46B5-BC93-840BDD5254B6}" destId="{CBCFA256-CADB-47D6-B8A7-B395A3BBDBF6}" srcOrd="0" destOrd="0" parTransId="{CAC83034-2D40-4456-995F-E24C367F5341}" sibTransId="{7E3ADB29-801C-43DF-8199-3B6D61C85DA0}"/>
    <dgm:cxn modelId="{902B1932-057E-4900-B5B6-01C13793CFDF}" srcId="{CBCFA256-CADB-47D6-B8A7-B395A3BBDBF6}" destId="{47FED918-323A-4151-92A5-CBEE584FEF08}" srcOrd="1" destOrd="0" parTransId="{E77869C1-C90C-44B7-8230-9B6706A256C6}" sibTransId="{AA281B59-1821-4D02-A19A-E3EC3224E811}"/>
    <dgm:cxn modelId="{5B89EF3D-9891-47DA-A047-EEDD83DE990C}" type="presOf" srcId="{E06487FA-9C0C-4993-8D7C-386C8B729C4C}" destId="{7C521FA8-1096-48A6-B57D-7A27B4E5D92A}" srcOrd="0" destOrd="0" presId="urn:microsoft.com/office/officeart/2005/8/layout/radial6"/>
    <dgm:cxn modelId="{DCEE0063-CB2D-487A-9D42-EF27FECE67E5}" srcId="{CBCFA256-CADB-47D6-B8A7-B395A3BBDBF6}" destId="{B9B27BFE-525B-4DA0-868B-5B8D0FF2165E}" srcOrd="2" destOrd="0" parTransId="{3F8D2547-24E8-4634-A9FC-CCF527837CC3}" sibTransId="{D4BEEE36-73E7-429C-8FD6-039CDD949EB6}"/>
    <dgm:cxn modelId="{FAA17B6B-3159-40B8-BC6D-BF5DC7142545}" type="presOf" srcId="{BDA9365B-252D-4615-AA25-A2CE3C83BFBF}" destId="{9E373ADD-ABFD-415D-B349-531951FC2D45}" srcOrd="0" destOrd="0" presId="urn:microsoft.com/office/officeart/2005/8/layout/radial6"/>
    <dgm:cxn modelId="{1277D04F-3E40-422E-BBE2-A35151C62790}" type="presOf" srcId="{B9B27BFE-525B-4DA0-868B-5B8D0FF2165E}" destId="{9D815282-AC70-4404-A8C5-E418492E220C}" srcOrd="0" destOrd="0" presId="urn:microsoft.com/office/officeart/2005/8/layout/radial6"/>
    <dgm:cxn modelId="{2F34547B-651D-43FB-9369-8542C7B74C4C}" type="presOf" srcId="{D4BEEE36-73E7-429C-8FD6-039CDD949EB6}" destId="{2FAF42BD-6B3C-437F-A112-A6CF05E6B887}" srcOrd="0" destOrd="0" presId="urn:microsoft.com/office/officeart/2005/8/layout/radial6"/>
    <dgm:cxn modelId="{FCADEE91-BA28-4E8A-BCCE-0650B21F10CA}" srcId="{CBCFA256-CADB-47D6-B8A7-B395A3BBDBF6}" destId="{E06487FA-9C0C-4993-8D7C-386C8B729C4C}" srcOrd="0" destOrd="0" parTransId="{EE53A1ED-31BE-41A4-AF6F-2B1B86847D38}" sibTransId="{033DF9FC-C7D9-4731-8AFF-22549D7EB889}"/>
    <dgm:cxn modelId="{BD56E094-0531-4EF0-A170-354C6FB06A80}" type="presOf" srcId="{47FED918-323A-4151-92A5-CBEE584FEF08}" destId="{8ED7FA82-84B5-4819-96E3-28B096421EFD}" srcOrd="0" destOrd="0" presId="urn:microsoft.com/office/officeart/2005/8/layout/radial6"/>
    <dgm:cxn modelId="{7ADD9AC4-5A80-410D-861D-107EAE1EE6C3}" type="presOf" srcId="{B5B02B29-AFB9-46B5-BC93-840BDD5254B6}" destId="{29DAF926-ECC7-42BB-9A4E-63F2221DDF96}" srcOrd="0" destOrd="0" presId="urn:microsoft.com/office/officeart/2005/8/layout/radial6"/>
    <dgm:cxn modelId="{C67276E5-80AB-40C7-BEEB-FEDCD20161F0}" type="presOf" srcId="{7E9FEB71-1938-42F6-9EF0-E37698FB5F99}" destId="{ADE32651-5521-42F8-8102-F0F3A7F4E92E}" srcOrd="0" destOrd="0" presId="urn:microsoft.com/office/officeart/2005/8/layout/radial6"/>
    <dgm:cxn modelId="{9C9A302B-1551-48D9-9921-144C8A0BDBE9}" type="presParOf" srcId="{29DAF926-ECC7-42BB-9A4E-63F2221DDF96}" destId="{C13B6442-BD62-4001-B664-CCA7DC8781F0}" srcOrd="0" destOrd="0" presId="urn:microsoft.com/office/officeart/2005/8/layout/radial6"/>
    <dgm:cxn modelId="{09B67E68-AD54-4EB5-AB43-017B8476BBE2}" type="presParOf" srcId="{29DAF926-ECC7-42BB-9A4E-63F2221DDF96}" destId="{7C521FA8-1096-48A6-B57D-7A27B4E5D92A}" srcOrd="1" destOrd="0" presId="urn:microsoft.com/office/officeart/2005/8/layout/radial6"/>
    <dgm:cxn modelId="{61C17CCF-A931-439E-8784-778149AD84A7}" type="presParOf" srcId="{29DAF926-ECC7-42BB-9A4E-63F2221DDF96}" destId="{6BDF05C6-6E21-4F97-AAF4-5AE92F24B50B}" srcOrd="2" destOrd="0" presId="urn:microsoft.com/office/officeart/2005/8/layout/radial6"/>
    <dgm:cxn modelId="{07BCFA6E-2202-49D9-8FB9-161D4293FDDF}" type="presParOf" srcId="{29DAF926-ECC7-42BB-9A4E-63F2221DDF96}" destId="{7764BB22-7D72-493D-B490-0007F9DCBF10}" srcOrd="3" destOrd="0" presId="urn:microsoft.com/office/officeart/2005/8/layout/radial6"/>
    <dgm:cxn modelId="{478E15E2-CE0C-44BF-ADF3-7F221E833291}" type="presParOf" srcId="{29DAF926-ECC7-42BB-9A4E-63F2221DDF96}" destId="{8ED7FA82-84B5-4819-96E3-28B096421EFD}" srcOrd="4" destOrd="0" presId="urn:microsoft.com/office/officeart/2005/8/layout/radial6"/>
    <dgm:cxn modelId="{7524F7BC-5FAC-4BD1-B173-1D4B894FC315}" type="presParOf" srcId="{29DAF926-ECC7-42BB-9A4E-63F2221DDF96}" destId="{55039E6C-C7F2-432E-B7CF-483D17CBC7D8}" srcOrd="5" destOrd="0" presId="urn:microsoft.com/office/officeart/2005/8/layout/radial6"/>
    <dgm:cxn modelId="{A7D4251B-EB6A-4245-994C-69200E000FD3}" type="presParOf" srcId="{29DAF926-ECC7-42BB-9A4E-63F2221DDF96}" destId="{5362849D-DC2E-497B-BBA7-FC748A300BCB}" srcOrd="6" destOrd="0" presId="urn:microsoft.com/office/officeart/2005/8/layout/radial6"/>
    <dgm:cxn modelId="{2F8F24BF-BEF0-4EE6-A80B-01953B565A5B}" type="presParOf" srcId="{29DAF926-ECC7-42BB-9A4E-63F2221DDF96}" destId="{9D815282-AC70-4404-A8C5-E418492E220C}" srcOrd="7" destOrd="0" presId="urn:microsoft.com/office/officeart/2005/8/layout/radial6"/>
    <dgm:cxn modelId="{CA7AF2E6-0C11-4124-BB13-029598E49654}" type="presParOf" srcId="{29DAF926-ECC7-42BB-9A4E-63F2221DDF96}" destId="{BBBDD50E-F82C-4CB4-8384-F2C04B06DBB8}" srcOrd="8" destOrd="0" presId="urn:microsoft.com/office/officeart/2005/8/layout/radial6"/>
    <dgm:cxn modelId="{3185C28D-852D-4CEA-B06F-C3942BD95C61}" type="presParOf" srcId="{29DAF926-ECC7-42BB-9A4E-63F2221DDF96}" destId="{2FAF42BD-6B3C-437F-A112-A6CF05E6B887}" srcOrd="9" destOrd="0" presId="urn:microsoft.com/office/officeart/2005/8/layout/radial6"/>
    <dgm:cxn modelId="{3285583C-9155-4C2D-9E7C-5EA75D12BC25}" type="presParOf" srcId="{29DAF926-ECC7-42BB-9A4E-63F2221DDF96}" destId="{9E373ADD-ABFD-415D-B349-531951FC2D45}" srcOrd="10" destOrd="0" presId="urn:microsoft.com/office/officeart/2005/8/layout/radial6"/>
    <dgm:cxn modelId="{8E4FD009-4D55-44A7-A935-3B872A25E693}" type="presParOf" srcId="{29DAF926-ECC7-42BB-9A4E-63F2221DDF96}" destId="{42070B45-4C6C-4576-BA98-063A9685AA78}" srcOrd="11" destOrd="0" presId="urn:microsoft.com/office/officeart/2005/8/layout/radial6"/>
    <dgm:cxn modelId="{512F6EDA-A5BF-456E-A171-A19BDD372DEF}" type="presParOf" srcId="{29DAF926-ECC7-42BB-9A4E-63F2221DDF96}" destId="{ADE32651-5521-42F8-8102-F0F3A7F4E92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81FDBC2-E2E4-4C0E-B3B7-06493FAC7073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9CD09744-45C6-4B7B-B6C6-D8D0B7C37A0B}">
      <dgm:prSet phldrT="[Texto]"/>
      <dgm:spPr/>
      <dgm:t>
        <a:bodyPr/>
        <a:lstStyle/>
        <a:p>
          <a:r>
            <a:rPr lang="es-ES" dirty="0"/>
            <a:t>Requisitos</a:t>
          </a:r>
        </a:p>
      </dgm:t>
    </dgm:pt>
    <dgm:pt modelId="{B6E0AB2B-5920-49D2-BCFF-35786D169A31}" type="parTrans" cxnId="{FCA99EFE-29B4-4D0B-8F87-39186BBDC2C5}">
      <dgm:prSet/>
      <dgm:spPr/>
      <dgm:t>
        <a:bodyPr/>
        <a:lstStyle/>
        <a:p>
          <a:endParaRPr lang="es-ES"/>
        </a:p>
      </dgm:t>
    </dgm:pt>
    <dgm:pt modelId="{5A6AB8F0-FBC1-4E3B-9ADB-E45E645FADA9}" type="sibTrans" cxnId="{FCA99EFE-29B4-4D0B-8F87-39186BBDC2C5}">
      <dgm:prSet/>
      <dgm:spPr/>
      <dgm:t>
        <a:bodyPr/>
        <a:lstStyle/>
        <a:p>
          <a:endParaRPr lang="es-ES"/>
        </a:p>
      </dgm:t>
    </dgm:pt>
    <dgm:pt modelId="{E98651D5-8215-4A0F-86C0-2FE59371C512}">
      <dgm:prSet phldrT="[Texto]"/>
      <dgm:spPr/>
      <dgm:t>
        <a:bodyPr/>
        <a:lstStyle/>
        <a:p>
          <a:pPr algn="l"/>
          <a:r>
            <a:rPr lang="es-ES" dirty="0"/>
            <a:t>Profesionales Funcionarios de la Ley N° 15.076</a:t>
          </a:r>
        </a:p>
      </dgm:t>
    </dgm:pt>
    <dgm:pt modelId="{66D70CD8-5E0D-4A2B-A3A5-20219E8419D2}" type="parTrans" cxnId="{9674EF65-864C-4ED1-83FA-7F62EBF1F504}">
      <dgm:prSet/>
      <dgm:spPr/>
      <dgm:t>
        <a:bodyPr/>
        <a:lstStyle/>
        <a:p>
          <a:endParaRPr lang="es-ES"/>
        </a:p>
      </dgm:t>
    </dgm:pt>
    <dgm:pt modelId="{40A589AF-F972-43B0-9CFD-1919BE5336D3}" type="sibTrans" cxnId="{9674EF65-864C-4ED1-83FA-7F62EBF1F504}">
      <dgm:prSet/>
      <dgm:spPr/>
      <dgm:t>
        <a:bodyPr/>
        <a:lstStyle/>
        <a:p>
          <a:endParaRPr lang="es-ES"/>
        </a:p>
      </dgm:t>
    </dgm:pt>
    <dgm:pt modelId="{BC182A2B-D71E-4F48-A600-11875E1B3100}">
      <dgm:prSet phldrT="[Texto]"/>
      <dgm:spPr/>
      <dgm:t>
        <a:bodyPr/>
        <a:lstStyle/>
        <a:p>
          <a:r>
            <a:rPr lang="es-ES" dirty="0"/>
            <a:t>Tiempos útiles para cómputo</a:t>
          </a:r>
        </a:p>
      </dgm:t>
    </dgm:pt>
    <dgm:pt modelId="{00F4F82C-BC21-4D0C-B757-C0DC2C35441F}" type="parTrans" cxnId="{C2BE7F11-297B-4FF5-8B51-8715AC652CF8}">
      <dgm:prSet/>
      <dgm:spPr/>
      <dgm:t>
        <a:bodyPr/>
        <a:lstStyle/>
        <a:p>
          <a:endParaRPr lang="es-ES"/>
        </a:p>
      </dgm:t>
    </dgm:pt>
    <dgm:pt modelId="{E36967EE-AC0D-45A6-BE9F-2AED93C72099}" type="sibTrans" cxnId="{C2BE7F11-297B-4FF5-8B51-8715AC652CF8}">
      <dgm:prSet/>
      <dgm:spPr/>
      <dgm:t>
        <a:bodyPr/>
        <a:lstStyle/>
        <a:p>
          <a:endParaRPr lang="es-ES"/>
        </a:p>
      </dgm:t>
    </dgm:pt>
    <dgm:pt modelId="{4EF3750D-4FF0-47E3-BB0E-B6A334E56CB9}">
      <dgm:prSet phldrT="[Texto]"/>
      <dgm:spPr/>
      <dgm:t>
        <a:bodyPr/>
        <a:lstStyle/>
        <a:p>
          <a:r>
            <a:rPr lang="es-ES" dirty="0"/>
            <a:t>Titulares</a:t>
          </a:r>
        </a:p>
      </dgm:t>
    </dgm:pt>
    <dgm:pt modelId="{52C24AF8-A69E-4949-BE84-8B2B4D77EB8E}" type="parTrans" cxnId="{8948B80E-7231-4C9A-B240-D3FA428691D6}">
      <dgm:prSet/>
      <dgm:spPr/>
      <dgm:t>
        <a:bodyPr/>
        <a:lstStyle/>
        <a:p>
          <a:endParaRPr lang="es-ES"/>
        </a:p>
      </dgm:t>
    </dgm:pt>
    <dgm:pt modelId="{31A7D465-F614-4FE0-B8E1-B54DA3592B2A}" type="sibTrans" cxnId="{8948B80E-7231-4C9A-B240-D3FA428691D6}">
      <dgm:prSet/>
      <dgm:spPr/>
      <dgm:t>
        <a:bodyPr/>
        <a:lstStyle/>
        <a:p>
          <a:endParaRPr lang="es-ES"/>
        </a:p>
      </dgm:t>
    </dgm:pt>
    <dgm:pt modelId="{FFFDAA86-DE99-4CF2-BBCC-1B34DCB84AD1}">
      <dgm:prSet phldrT="[Texto]"/>
      <dgm:spPr/>
      <dgm:t>
        <a:bodyPr/>
        <a:lstStyle/>
        <a:p>
          <a:r>
            <a:rPr lang="es-ES" dirty="0"/>
            <a:t>Turnos realizados durante la Beca</a:t>
          </a:r>
        </a:p>
      </dgm:t>
    </dgm:pt>
    <dgm:pt modelId="{0B72D71E-7D23-4AE8-9928-EC1A2359004E}" type="parTrans" cxnId="{F5D79439-42A4-4610-9AE1-E34616CB7632}">
      <dgm:prSet/>
      <dgm:spPr/>
      <dgm:t>
        <a:bodyPr/>
        <a:lstStyle/>
        <a:p>
          <a:endParaRPr lang="es-ES"/>
        </a:p>
      </dgm:t>
    </dgm:pt>
    <dgm:pt modelId="{441CA77E-14A5-4C1B-AF3A-D6635D9A4DBC}" type="sibTrans" cxnId="{F5D79439-42A4-4610-9AE1-E34616CB7632}">
      <dgm:prSet/>
      <dgm:spPr/>
      <dgm:t>
        <a:bodyPr/>
        <a:lstStyle/>
        <a:p>
          <a:endParaRPr lang="es-ES"/>
        </a:p>
      </dgm:t>
    </dgm:pt>
    <dgm:pt modelId="{C59BBDF8-76C4-405B-A8F3-71EBA64A3FD6}">
      <dgm:prSet phldrT="[Texto]"/>
      <dgm:spPr/>
      <dgm:t>
        <a:bodyPr/>
        <a:lstStyle/>
        <a:p>
          <a:r>
            <a:rPr lang="es-ES" dirty="0"/>
            <a:t>Suplencia</a:t>
          </a:r>
        </a:p>
      </dgm:t>
    </dgm:pt>
    <dgm:pt modelId="{EC2EA898-F22C-4598-B966-7DE711A7BE8E}" type="parTrans" cxnId="{56904C85-177F-4E0B-B456-11EB849174AD}">
      <dgm:prSet/>
      <dgm:spPr/>
      <dgm:t>
        <a:bodyPr/>
        <a:lstStyle/>
        <a:p>
          <a:endParaRPr lang="es-ES"/>
        </a:p>
      </dgm:t>
    </dgm:pt>
    <dgm:pt modelId="{B0E314C3-694C-402F-811A-1374C0DBAAF2}" type="sibTrans" cxnId="{56904C85-177F-4E0B-B456-11EB849174AD}">
      <dgm:prSet/>
      <dgm:spPr/>
      <dgm:t>
        <a:bodyPr/>
        <a:lstStyle/>
        <a:p>
          <a:endParaRPr lang="es-ES"/>
        </a:p>
      </dgm:t>
    </dgm:pt>
    <dgm:pt modelId="{84C77428-438C-47A7-B129-790C62B60E1C}">
      <dgm:prSet phldrT="[Texto]"/>
      <dgm:spPr/>
      <dgm:t>
        <a:bodyPr/>
        <a:lstStyle/>
        <a:p>
          <a:r>
            <a:rPr lang="es-ES" dirty="0"/>
            <a:t>Contratos</a:t>
          </a:r>
        </a:p>
      </dgm:t>
    </dgm:pt>
    <dgm:pt modelId="{433ACD73-BACB-4E0F-8050-943F5FEA1CC8}" type="parTrans" cxnId="{38B6F5CD-B038-4F4F-BA95-480797A4A0D4}">
      <dgm:prSet/>
      <dgm:spPr/>
      <dgm:t>
        <a:bodyPr/>
        <a:lstStyle/>
        <a:p>
          <a:endParaRPr lang="es-ES"/>
        </a:p>
      </dgm:t>
    </dgm:pt>
    <dgm:pt modelId="{2860D74F-7274-4B80-B4D0-233DC07CA291}" type="sibTrans" cxnId="{38B6F5CD-B038-4F4F-BA95-480797A4A0D4}">
      <dgm:prSet/>
      <dgm:spPr/>
      <dgm:t>
        <a:bodyPr/>
        <a:lstStyle/>
        <a:p>
          <a:endParaRPr lang="es-ES"/>
        </a:p>
      </dgm:t>
    </dgm:pt>
    <dgm:pt modelId="{E4FA14D3-320B-44A3-88A5-D72DE4F8F451}">
      <dgm:prSet phldrT="[Texto]"/>
      <dgm:spPr/>
      <dgm:t>
        <a:bodyPr/>
        <a:lstStyle/>
        <a:p>
          <a:r>
            <a:rPr lang="es-ES" dirty="0"/>
            <a:t>Interinos</a:t>
          </a:r>
        </a:p>
      </dgm:t>
    </dgm:pt>
    <dgm:pt modelId="{D12CCCE2-43FE-4E01-88F7-3D80C51D4C25}" type="parTrans" cxnId="{42A0B913-2034-4CD0-AB80-71FB3FC9E26B}">
      <dgm:prSet/>
      <dgm:spPr/>
      <dgm:t>
        <a:bodyPr/>
        <a:lstStyle/>
        <a:p>
          <a:endParaRPr lang="es-ES"/>
        </a:p>
      </dgm:t>
    </dgm:pt>
    <dgm:pt modelId="{2146B554-F0BB-49AB-9354-B3B6FC79B76D}" type="sibTrans" cxnId="{42A0B913-2034-4CD0-AB80-71FB3FC9E26B}">
      <dgm:prSet/>
      <dgm:spPr/>
      <dgm:t>
        <a:bodyPr/>
        <a:lstStyle/>
        <a:p>
          <a:endParaRPr lang="es-ES"/>
        </a:p>
      </dgm:t>
    </dgm:pt>
    <dgm:pt modelId="{1ADE7D97-8850-45AC-9168-43A5A29C0C1B}">
      <dgm:prSet phldrT="[Texto]"/>
      <dgm:spPr/>
      <dgm:t>
        <a:bodyPr/>
        <a:lstStyle/>
        <a:p>
          <a:r>
            <a:rPr lang="es-ES" dirty="0"/>
            <a:t>Reemplazos</a:t>
          </a:r>
        </a:p>
      </dgm:t>
    </dgm:pt>
    <dgm:pt modelId="{CB32D1FA-0B04-42DF-A512-A1D22F8C5364}" type="parTrans" cxnId="{05F1C785-2568-4302-9571-62D692AC84F8}">
      <dgm:prSet/>
      <dgm:spPr/>
      <dgm:t>
        <a:bodyPr/>
        <a:lstStyle/>
        <a:p>
          <a:endParaRPr lang="es-ES"/>
        </a:p>
      </dgm:t>
    </dgm:pt>
    <dgm:pt modelId="{18AD1D09-236A-4068-8BA1-E91EF2B2A99B}" type="sibTrans" cxnId="{05F1C785-2568-4302-9571-62D692AC84F8}">
      <dgm:prSet/>
      <dgm:spPr/>
      <dgm:t>
        <a:bodyPr/>
        <a:lstStyle/>
        <a:p>
          <a:endParaRPr lang="es-ES"/>
        </a:p>
      </dgm:t>
    </dgm:pt>
    <dgm:pt modelId="{0470375F-EEBC-4ABA-B3CB-846CBF246BDE}">
      <dgm:prSet phldrT="[Texto]"/>
      <dgm:spPr/>
      <dgm:t>
        <a:bodyPr/>
        <a:lstStyle/>
        <a:p>
          <a:pPr algn="l"/>
          <a:endParaRPr lang="es-ES" dirty="0"/>
        </a:p>
      </dgm:t>
    </dgm:pt>
    <dgm:pt modelId="{04587890-28BD-4CD4-A70A-BA2E288B840F}" type="parTrans" cxnId="{229F8EB0-E230-4505-8F57-C3CDC1071511}">
      <dgm:prSet/>
      <dgm:spPr/>
      <dgm:t>
        <a:bodyPr/>
        <a:lstStyle/>
        <a:p>
          <a:endParaRPr lang="es-ES"/>
        </a:p>
      </dgm:t>
    </dgm:pt>
    <dgm:pt modelId="{6572C763-59E1-4B84-8ABC-18F80815FE79}" type="sibTrans" cxnId="{229F8EB0-E230-4505-8F57-C3CDC1071511}">
      <dgm:prSet/>
      <dgm:spPr/>
      <dgm:t>
        <a:bodyPr/>
        <a:lstStyle/>
        <a:p>
          <a:endParaRPr lang="es-ES"/>
        </a:p>
      </dgm:t>
    </dgm:pt>
    <dgm:pt modelId="{6E230E2C-0513-456E-8A93-F9FCE9C1D43C}">
      <dgm:prSet phldrT="[Texto]"/>
      <dgm:spPr/>
      <dgm:t>
        <a:bodyPr/>
        <a:lstStyle/>
        <a:p>
          <a:pPr algn="l"/>
          <a:r>
            <a:rPr lang="es-ES" dirty="0"/>
            <a:t>20 años de desempeño en Sistema de Turnos (Guardias Nocturnas, Domingos y Festivos).</a:t>
          </a:r>
        </a:p>
      </dgm:t>
    </dgm:pt>
    <dgm:pt modelId="{230C41F4-3396-4420-8003-69875F9D963F}" type="parTrans" cxnId="{58B8F344-DFE1-482D-A929-D4C8D5EABE99}">
      <dgm:prSet/>
      <dgm:spPr/>
      <dgm:t>
        <a:bodyPr/>
        <a:lstStyle/>
        <a:p>
          <a:endParaRPr lang="es-ES"/>
        </a:p>
      </dgm:t>
    </dgm:pt>
    <dgm:pt modelId="{EB972079-467D-478B-A319-B31CBD34045E}" type="sibTrans" cxnId="{58B8F344-DFE1-482D-A929-D4C8D5EABE99}">
      <dgm:prSet/>
      <dgm:spPr/>
      <dgm:t>
        <a:bodyPr/>
        <a:lstStyle/>
        <a:p>
          <a:endParaRPr lang="es-ES"/>
        </a:p>
      </dgm:t>
    </dgm:pt>
    <dgm:pt modelId="{969A13B4-B810-4801-B3E0-8DCF87B7D7A7}" type="pres">
      <dgm:prSet presAssocID="{E81FDBC2-E2E4-4C0E-B3B7-06493FAC7073}" presName="Name0" presStyleCnt="0">
        <dgm:presLayoutVars>
          <dgm:dir/>
          <dgm:animLvl val="lvl"/>
          <dgm:resizeHandles val="exact"/>
        </dgm:presLayoutVars>
      </dgm:prSet>
      <dgm:spPr/>
    </dgm:pt>
    <dgm:pt modelId="{E8CAD5FE-6082-41CE-913F-77E920CCDCA3}" type="pres">
      <dgm:prSet presAssocID="{E81FDBC2-E2E4-4C0E-B3B7-06493FAC7073}" presName="tSp" presStyleCnt="0"/>
      <dgm:spPr/>
    </dgm:pt>
    <dgm:pt modelId="{FB41DEE7-CC15-4D01-8EA5-8869AF1C6B38}" type="pres">
      <dgm:prSet presAssocID="{E81FDBC2-E2E4-4C0E-B3B7-06493FAC7073}" presName="bSp" presStyleCnt="0"/>
      <dgm:spPr/>
    </dgm:pt>
    <dgm:pt modelId="{08D79A68-BAC9-400A-9740-B99B49B18BA6}" type="pres">
      <dgm:prSet presAssocID="{E81FDBC2-E2E4-4C0E-B3B7-06493FAC7073}" presName="process" presStyleCnt="0"/>
      <dgm:spPr/>
    </dgm:pt>
    <dgm:pt modelId="{D32E33D1-3F81-4BBD-9E9C-D1690EDFEA75}" type="pres">
      <dgm:prSet presAssocID="{9CD09744-45C6-4B7B-B6C6-D8D0B7C37A0B}" presName="composite1" presStyleCnt="0"/>
      <dgm:spPr/>
    </dgm:pt>
    <dgm:pt modelId="{59B8F173-1CE6-41AC-9EC6-28815CEFB05D}" type="pres">
      <dgm:prSet presAssocID="{9CD09744-45C6-4B7B-B6C6-D8D0B7C37A0B}" presName="dummyNode1" presStyleLbl="node1" presStyleIdx="0" presStyleCnt="2"/>
      <dgm:spPr/>
    </dgm:pt>
    <dgm:pt modelId="{22391CDE-132E-4427-9E76-39557A8EF8BE}" type="pres">
      <dgm:prSet presAssocID="{9CD09744-45C6-4B7B-B6C6-D8D0B7C37A0B}" presName="childNode1" presStyleLbl="bgAcc1" presStyleIdx="0" presStyleCnt="2">
        <dgm:presLayoutVars>
          <dgm:bulletEnabled val="1"/>
        </dgm:presLayoutVars>
      </dgm:prSet>
      <dgm:spPr/>
    </dgm:pt>
    <dgm:pt modelId="{DF5AD0A7-1958-448A-8361-55D55EA2AF85}" type="pres">
      <dgm:prSet presAssocID="{9CD09744-45C6-4B7B-B6C6-D8D0B7C37A0B}" presName="childNode1tx" presStyleLbl="bgAcc1" presStyleIdx="0" presStyleCnt="2">
        <dgm:presLayoutVars>
          <dgm:bulletEnabled val="1"/>
        </dgm:presLayoutVars>
      </dgm:prSet>
      <dgm:spPr/>
    </dgm:pt>
    <dgm:pt modelId="{DA0CEC87-F8A2-4142-BDB4-151FC6753BA6}" type="pres">
      <dgm:prSet presAssocID="{9CD09744-45C6-4B7B-B6C6-D8D0B7C37A0B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EFD96482-8C2D-4AA3-A2F1-CA7427904605}" type="pres">
      <dgm:prSet presAssocID="{9CD09744-45C6-4B7B-B6C6-D8D0B7C37A0B}" presName="connSite1" presStyleCnt="0"/>
      <dgm:spPr/>
    </dgm:pt>
    <dgm:pt modelId="{30F9A0FD-5AD6-482D-909D-E7EC481E5DA1}" type="pres">
      <dgm:prSet presAssocID="{5A6AB8F0-FBC1-4E3B-9ADB-E45E645FADA9}" presName="Name9" presStyleLbl="sibTrans2D1" presStyleIdx="0" presStyleCnt="1"/>
      <dgm:spPr/>
    </dgm:pt>
    <dgm:pt modelId="{4F7C5BC6-304A-43FC-816C-71DA3CD2C8BA}" type="pres">
      <dgm:prSet presAssocID="{BC182A2B-D71E-4F48-A600-11875E1B3100}" presName="composite2" presStyleCnt="0"/>
      <dgm:spPr/>
    </dgm:pt>
    <dgm:pt modelId="{F5EDE34F-9ACB-4C51-BC7E-6D22EEB1434B}" type="pres">
      <dgm:prSet presAssocID="{BC182A2B-D71E-4F48-A600-11875E1B3100}" presName="dummyNode2" presStyleLbl="node1" presStyleIdx="0" presStyleCnt="2"/>
      <dgm:spPr/>
    </dgm:pt>
    <dgm:pt modelId="{2DE38059-A6A8-4848-977A-3E372BF361AC}" type="pres">
      <dgm:prSet presAssocID="{BC182A2B-D71E-4F48-A600-11875E1B3100}" presName="childNode2" presStyleLbl="bgAcc1" presStyleIdx="1" presStyleCnt="2">
        <dgm:presLayoutVars>
          <dgm:bulletEnabled val="1"/>
        </dgm:presLayoutVars>
      </dgm:prSet>
      <dgm:spPr/>
    </dgm:pt>
    <dgm:pt modelId="{51992A71-487E-4D2B-833B-8319E1D4FED7}" type="pres">
      <dgm:prSet presAssocID="{BC182A2B-D71E-4F48-A600-11875E1B3100}" presName="childNode2tx" presStyleLbl="bgAcc1" presStyleIdx="1" presStyleCnt="2">
        <dgm:presLayoutVars>
          <dgm:bulletEnabled val="1"/>
        </dgm:presLayoutVars>
      </dgm:prSet>
      <dgm:spPr/>
    </dgm:pt>
    <dgm:pt modelId="{A4987AEE-6BDE-44AC-940D-3E6B3A929E4D}" type="pres">
      <dgm:prSet presAssocID="{BC182A2B-D71E-4F48-A600-11875E1B3100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7530637E-D531-4291-A631-FA21E42320AA}" type="pres">
      <dgm:prSet presAssocID="{BC182A2B-D71E-4F48-A600-11875E1B3100}" presName="connSite2" presStyleCnt="0"/>
      <dgm:spPr/>
    </dgm:pt>
  </dgm:ptLst>
  <dgm:cxnLst>
    <dgm:cxn modelId="{8948B80E-7231-4C9A-B240-D3FA428691D6}" srcId="{BC182A2B-D71E-4F48-A600-11875E1B3100}" destId="{4EF3750D-4FF0-47E3-BB0E-B6A334E56CB9}" srcOrd="0" destOrd="0" parTransId="{52C24AF8-A69E-4949-BE84-8B2B4D77EB8E}" sibTransId="{31A7D465-F614-4FE0-B8E1-B54DA3592B2A}"/>
    <dgm:cxn modelId="{C2BE7F11-297B-4FF5-8B51-8715AC652CF8}" srcId="{E81FDBC2-E2E4-4C0E-B3B7-06493FAC7073}" destId="{BC182A2B-D71E-4F48-A600-11875E1B3100}" srcOrd="1" destOrd="0" parTransId="{00F4F82C-BC21-4D0C-B757-C0DC2C35441F}" sibTransId="{E36967EE-AC0D-45A6-BE9F-2AED93C72099}"/>
    <dgm:cxn modelId="{8AA28212-6392-4CD8-B5A6-2E9365109766}" type="presOf" srcId="{BC182A2B-D71E-4F48-A600-11875E1B3100}" destId="{A4987AEE-6BDE-44AC-940D-3E6B3A929E4D}" srcOrd="0" destOrd="0" presId="urn:microsoft.com/office/officeart/2005/8/layout/hProcess4"/>
    <dgm:cxn modelId="{42A0B913-2034-4CD0-AB80-71FB3FC9E26B}" srcId="{BC182A2B-D71E-4F48-A600-11875E1B3100}" destId="{E4FA14D3-320B-44A3-88A5-D72DE4F8F451}" srcOrd="4" destOrd="0" parTransId="{D12CCCE2-43FE-4E01-88F7-3D80C51D4C25}" sibTransId="{2146B554-F0BB-49AB-9354-B3B6FC79B76D}"/>
    <dgm:cxn modelId="{A5A2C419-EC47-4BCD-976A-7B731457AFAE}" type="presOf" srcId="{FFFDAA86-DE99-4CF2-BBCC-1B34DCB84AD1}" destId="{51992A71-487E-4D2B-833B-8319E1D4FED7}" srcOrd="1" destOrd="5" presId="urn:microsoft.com/office/officeart/2005/8/layout/hProcess4"/>
    <dgm:cxn modelId="{D5D8DA22-24D9-48B4-8B51-2529B4A3BD53}" type="presOf" srcId="{C59BBDF8-76C4-405B-A8F3-71EBA64A3FD6}" destId="{51992A71-487E-4D2B-833B-8319E1D4FED7}" srcOrd="1" destOrd="2" presId="urn:microsoft.com/office/officeart/2005/8/layout/hProcess4"/>
    <dgm:cxn modelId="{F5D79439-42A4-4610-9AE1-E34616CB7632}" srcId="{BC182A2B-D71E-4F48-A600-11875E1B3100}" destId="{FFFDAA86-DE99-4CF2-BBCC-1B34DCB84AD1}" srcOrd="5" destOrd="0" parTransId="{0B72D71E-7D23-4AE8-9928-EC1A2359004E}" sibTransId="{441CA77E-14A5-4C1B-AF3A-D6635D9A4DBC}"/>
    <dgm:cxn modelId="{2D7A8A5F-A6A1-4CEC-B799-0BD9E7697314}" type="presOf" srcId="{E81FDBC2-E2E4-4C0E-B3B7-06493FAC7073}" destId="{969A13B4-B810-4801-B3E0-8DCF87B7D7A7}" srcOrd="0" destOrd="0" presId="urn:microsoft.com/office/officeart/2005/8/layout/hProcess4"/>
    <dgm:cxn modelId="{983FC364-A6B0-402E-AE84-5A8075A497F2}" type="presOf" srcId="{0470375F-EEBC-4ABA-B3CB-846CBF246BDE}" destId="{DF5AD0A7-1958-448A-8361-55D55EA2AF85}" srcOrd="1" destOrd="0" presId="urn:microsoft.com/office/officeart/2005/8/layout/hProcess4"/>
    <dgm:cxn modelId="{58B8F344-DFE1-482D-A929-D4C8D5EABE99}" srcId="{9CD09744-45C6-4B7B-B6C6-D8D0B7C37A0B}" destId="{6E230E2C-0513-456E-8A93-F9FCE9C1D43C}" srcOrd="2" destOrd="0" parTransId="{230C41F4-3396-4420-8003-69875F9D963F}" sibTransId="{EB972079-467D-478B-A319-B31CBD34045E}"/>
    <dgm:cxn modelId="{37164145-9489-4402-9265-BA999B5606DF}" type="presOf" srcId="{0470375F-EEBC-4ABA-B3CB-846CBF246BDE}" destId="{22391CDE-132E-4427-9E76-39557A8EF8BE}" srcOrd="0" destOrd="0" presId="urn:microsoft.com/office/officeart/2005/8/layout/hProcess4"/>
    <dgm:cxn modelId="{9674EF65-864C-4ED1-83FA-7F62EBF1F504}" srcId="{9CD09744-45C6-4B7B-B6C6-D8D0B7C37A0B}" destId="{E98651D5-8215-4A0F-86C0-2FE59371C512}" srcOrd="1" destOrd="0" parTransId="{66D70CD8-5E0D-4A2B-A3A5-20219E8419D2}" sibTransId="{40A589AF-F972-43B0-9CFD-1919BE5336D3}"/>
    <dgm:cxn modelId="{C326516D-821A-4420-912C-C2AC9B44D27D}" type="presOf" srcId="{1ADE7D97-8850-45AC-9168-43A5A29C0C1B}" destId="{2DE38059-A6A8-4848-977A-3E372BF361AC}" srcOrd="0" destOrd="1" presId="urn:microsoft.com/office/officeart/2005/8/layout/hProcess4"/>
    <dgm:cxn modelId="{A6FA9C50-C900-4AD9-B7D2-7C6787B9000D}" type="presOf" srcId="{E98651D5-8215-4A0F-86C0-2FE59371C512}" destId="{22391CDE-132E-4427-9E76-39557A8EF8BE}" srcOrd="0" destOrd="1" presId="urn:microsoft.com/office/officeart/2005/8/layout/hProcess4"/>
    <dgm:cxn modelId="{D6315D53-C716-4DD2-A762-EEF815DD3465}" type="presOf" srcId="{5A6AB8F0-FBC1-4E3B-9ADB-E45E645FADA9}" destId="{30F9A0FD-5AD6-482D-909D-E7EC481E5DA1}" srcOrd="0" destOrd="0" presId="urn:microsoft.com/office/officeart/2005/8/layout/hProcess4"/>
    <dgm:cxn modelId="{039BF674-1AF2-4D85-AF35-38E4175F8FF1}" type="presOf" srcId="{FFFDAA86-DE99-4CF2-BBCC-1B34DCB84AD1}" destId="{2DE38059-A6A8-4848-977A-3E372BF361AC}" srcOrd="0" destOrd="5" presId="urn:microsoft.com/office/officeart/2005/8/layout/hProcess4"/>
    <dgm:cxn modelId="{1D012158-CCCF-4D65-B7BF-312A75B7458F}" type="presOf" srcId="{6E230E2C-0513-456E-8A93-F9FCE9C1D43C}" destId="{22391CDE-132E-4427-9E76-39557A8EF8BE}" srcOrd="0" destOrd="2" presId="urn:microsoft.com/office/officeart/2005/8/layout/hProcess4"/>
    <dgm:cxn modelId="{B74E0985-7316-4459-BAD3-BAAD97EB4084}" type="presOf" srcId="{C59BBDF8-76C4-405B-A8F3-71EBA64A3FD6}" destId="{2DE38059-A6A8-4848-977A-3E372BF361AC}" srcOrd="0" destOrd="2" presId="urn:microsoft.com/office/officeart/2005/8/layout/hProcess4"/>
    <dgm:cxn modelId="{56904C85-177F-4E0B-B456-11EB849174AD}" srcId="{BC182A2B-D71E-4F48-A600-11875E1B3100}" destId="{C59BBDF8-76C4-405B-A8F3-71EBA64A3FD6}" srcOrd="2" destOrd="0" parTransId="{EC2EA898-F22C-4598-B966-7DE711A7BE8E}" sibTransId="{B0E314C3-694C-402F-811A-1374C0DBAAF2}"/>
    <dgm:cxn modelId="{05F1C785-2568-4302-9571-62D692AC84F8}" srcId="{BC182A2B-D71E-4F48-A600-11875E1B3100}" destId="{1ADE7D97-8850-45AC-9168-43A5A29C0C1B}" srcOrd="1" destOrd="0" parTransId="{CB32D1FA-0B04-42DF-A512-A1D22F8C5364}" sibTransId="{18AD1D09-236A-4068-8BA1-E91EF2B2A99B}"/>
    <dgm:cxn modelId="{24878F87-9560-44A5-A975-83DBDA9FE5D4}" type="presOf" srcId="{84C77428-438C-47A7-B129-790C62B60E1C}" destId="{2DE38059-A6A8-4848-977A-3E372BF361AC}" srcOrd="0" destOrd="3" presId="urn:microsoft.com/office/officeart/2005/8/layout/hProcess4"/>
    <dgm:cxn modelId="{AEAB0F89-7EC7-43C4-BE96-CB2EC8BFDCE4}" type="presOf" srcId="{6E230E2C-0513-456E-8A93-F9FCE9C1D43C}" destId="{DF5AD0A7-1958-448A-8361-55D55EA2AF85}" srcOrd="1" destOrd="2" presId="urn:microsoft.com/office/officeart/2005/8/layout/hProcess4"/>
    <dgm:cxn modelId="{E534D08C-AC19-4796-8C81-1075E8228ACF}" type="presOf" srcId="{4EF3750D-4FF0-47E3-BB0E-B6A334E56CB9}" destId="{2DE38059-A6A8-4848-977A-3E372BF361AC}" srcOrd="0" destOrd="0" presId="urn:microsoft.com/office/officeart/2005/8/layout/hProcess4"/>
    <dgm:cxn modelId="{9B3906A0-41CF-469E-B0A4-FB025050C755}" type="presOf" srcId="{E98651D5-8215-4A0F-86C0-2FE59371C512}" destId="{DF5AD0A7-1958-448A-8361-55D55EA2AF85}" srcOrd="1" destOrd="1" presId="urn:microsoft.com/office/officeart/2005/8/layout/hProcess4"/>
    <dgm:cxn modelId="{4AA05AAF-CE98-4412-98C3-1B0245A68B0B}" type="presOf" srcId="{84C77428-438C-47A7-B129-790C62B60E1C}" destId="{51992A71-487E-4D2B-833B-8319E1D4FED7}" srcOrd="1" destOrd="3" presId="urn:microsoft.com/office/officeart/2005/8/layout/hProcess4"/>
    <dgm:cxn modelId="{229F8EB0-E230-4505-8F57-C3CDC1071511}" srcId="{9CD09744-45C6-4B7B-B6C6-D8D0B7C37A0B}" destId="{0470375F-EEBC-4ABA-B3CB-846CBF246BDE}" srcOrd="0" destOrd="0" parTransId="{04587890-28BD-4CD4-A70A-BA2E288B840F}" sibTransId="{6572C763-59E1-4B84-8ABC-18F80815FE79}"/>
    <dgm:cxn modelId="{318D5DB6-F15C-4916-961E-A385C9E4FA12}" type="presOf" srcId="{9CD09744-45C6-4B7B-B6C6-D8D0B7C37A0B}" destId="{DA0CEC87-F8A2-4142-BDB4-151FC6753BA6}" srcOrd="0" destOrd="0" presId="urn:microsoft.com/office/officeart/2005/8/layout/hProcess4"/>
    <dgm:cxn modelId="{93C3FEBA-9750-4D34-97B5-25B1FBC0D429}" type="presOf" srcId="{E4FA14D3-320B-44A3-88A5-D72DE4F8F451}" destId="{51992A71-487E-4D2B-833B-8319E1D4FED7}" srcOrd="1" destOrd="4" presId="urn:microsoft.com/office/officeart/2005/8/layout/hProcess4"/>
    <dgm:cxn modelId="{FA07D9C3-697C-45A5-B884-9950D87C3867}" type="presOf" srcId="{1ADE7D97-8850-45AC-9168-43A5A29C0C1B}" destId="{51992A71-487E-4D2B-833B-8319E1D4FED7}" srcOrd="1" destOrd="1" presId="urn:microsoft.com/office/officeart/2005/8/layout/hProcess4"/>
    <dgm:cxn modelId="{38B6F5CD-B038-4F4F-BA95-480797A4A0D4}" srcId="{BC182A2B-D71E-4F48-A600-11875E1B3100}" destId="{84C77428-438C-47A7-B129-790C62B60E1C}" srcOrd="3" destOrd="0" parTransId="{433ACD73-BACB-4E0F-8050-943F5FEA1CC8}" sibTransId="{2860D74F-7274-4B80-B4D0-233DC07CA291}"/>
    <dgm:cxn modelId="{F92DEBD8-8EE7-4662-A1DD-28072F10DC57}" type="presOf" srcId="{E4FA14D3-320B-44A3-88A5-D72DE4F8F451}" destId="{2DE38059-A6A8-4848-977A-3E372BF361AC}" srcOrd="0" destOrd="4" presId="urn:microsoft.com/office/officeart/2005/8/layout/hProcess4"/>
    <dgm:cxn modelId="{BD9CF1D9-9BE9-402B-AA07-D5F1BECC838B}" type="presOf" srcId="{4EF3750D-4FF0-47E3-BB0E-B6A334E56CB9}" destId="{51992A71-487E-4D2B-833B-8319E1D4FED7}" srcOrd="1" destOrd="0" presId="urn:microsoft.com/office/officeart/2005/8/layout/hProcess4"/>
    <dgm:cxn modelId="{FCA99EFE-29B4-4D0B-8F87-39186BBDC2C5}" srcId="{E81FDBC2-E2E4-4C0E-B3B7-06493FAC7073}" destId="{9CD09744-45C6-4B7B-B6C6-D8D0B7C37A0B}" srcOrd="0" destOrd="0" parTransId="{B6E0AB2B-5920-49D2-BCFF-35786D169A31}" sibTransId="{5A6AB8F0-FBC1-4E3B-9ADB-E45E645FADA9}"/>
    <dgm:cxn modelId="{17D2AF14-C2E4-4C26-87FA-B844BFF63855}" type="presParOf" srcId="{969A13B4-B810-4801-B3E0-8DCF87B7D7A7}" destId="{E8CAD5FE-6082-41CE-913F-77E920CCDCA3}" srcOrd="0" destOrd="0" presId="urn:microsoft.com/office/officeart/2005/8/layout/hProcess4"/>
    <dgm:cxn modelId="{D07B3849-AF50-4EC3-B4DC-8A052814FF2F}" type="presParOf" srcId="{969A13B4-B810-4801-B3E0-8DCF87B7D7A7}" destId="{FB41DEE7-CC15-4D01-8EA5-8869AF1C6B38}" srcOrd="1" destOrd="0" presId="urn:microsoft.com/office/officeart/2005/8/layout/hProcess4"/>
    <dgm:cxn modelId="{5BC737AE-11D0-4CFA-8335-189DF734848B}" type="presParOf" srcId="{969A13B4-B810-4801-B3E0-8DCF87B7D7A7}" destId="{08D79A68-BAC9-400A-9740-B99B49B18BA6}" srcOrd="2" destOrd="0" presId="urn:microsoft.com/office/officeart/2005/8/layout/hProcess4"/>
    <dgm:cxn modelId="{C0FA9ED1-3666-4B20-AD04-FB82C8A47D7B}" type="presParOf" srcId="{08D79A68-BAC9-400A-9740-B99B49B18BA6}" destId="{D32E33D1-3F81-4BBD-9E9C-D1690EDFEA75}" srcOrd="0" destOrd="0" presId="urn:microsoft.com/office/officeart/2005/8/layout/hProcess4"/>
    <dgm:cxn modelId="{A0C15CA7-D080-41C0-9914-042328390D2A}" type="presParOf" srcId="{D32E33D1-3F81-4BBD-9E9C-D1690EDFEA75}" destId="{59B8F173-1CE6-41AC-9EC6-28815CEFB05D}" srcOrd="0" destOrd="0" presId="urn:microsoft.com/office/officeart/2005/8/layout/hProcess4"/>
    <dgm:cxn modelId="{E25EAD05-5499-4713-99D4-FF9D706BD9DC}" type="presParOf" srcId="{D32E33D1-3F81-4BBD-9E9C-D1690EDFEA75}" destId="{22391CDE-132E-4427-9E76-39557A8EF8BE}" srcOrd="1" destOrd="0" presId="urn:microsoft.com/office/officeart/2005/8/layout/hProcess4"/>
    <dgm:cxn modelId="{B441AF78-E7ED-4107-8855-A9FF1723EC15}" type="presParOf" srcId="{D32E33D1-3F81-4BBD-9E9C-D1690EDFEA75}" destId="{DF5AD0A7-1958-448A-8361-55D55EA2AF85}" srcOrd="2" destOrd="0" presId="urn:microsoft.com/office/officeart/2005/8/layout/hProcess4"/>
    <dgm:cxn modelId="{6263D0A5-F615-49E1-95BB-7B05A128926D}" type="presParOf" srcId="{D32E33D1-3F81-4BBD-9E9C-D1690EDFEA75}" destId="{DA0CEC87-F8A2-4142-BDB4-151FC6753BA6}" srcOrd="3" destOrd="0" presId="urn:microsoft.com/office/officeart/2005/8/layout/hProcess4"/>
    <dgm:cxn modelId="{2B05CF96-2868-454A-A4ED-DD4CE6DC70CC}" type="presParOf" srcId="{D32E33D1-3F81-4BBD-9E9C-D1690EDFEA75}" destId="{EFD96482-8C2D-4AA3-A2F1-CA7427904605}" srcOrd="4" destOrd="0" presId="urn:microsoft.com/office/officeart/2005/8/layout/hProcess4"/>
    <dgm:cxn modelId="{018E3234-7BB4-429B-84FA-5A6B92CA5F11}" type="presParOf" srcId="{08D79A68-BAC9-400A-9740-B99B49B18BA6}" destId="{30F9A0FD-5AD6-482D-909D-E7EC481E5DA1}" srcOrd="1" destOrd="0" presId="urn:microsoft.com/office/officeart/2005/8/layout/hProcess4"/>
    <dgm:cxn modelId="{3300955F-1FE7-4292-870E-117477FAED47}" type="presParOf" srcId="{08D79A68-BAC9-400A-9740-B99B49B18BA6}" destId="{4F7C5BC6-304A-43FC-816C-71DA3CD2C8BA}" srcOrd="2" destOrd="0" presId="urn:microsoft.com/office/officeart/2005/8/layout/hProcess4"/>
    <dgm:cxn modelId="{2C40D84A-D8FA-4CF8-9499-BAF45119BC3A}" type="presParOf" srcId="{4F7C5BC6-304A-43FC-816C-71DA3CD2C8BA}" destId="{F5EDE34F-9ACB-4C51-BC7E-6D22EEB1434B}" srcOrd="0" destOrd="0" presId="urn:microsoft.com/office/officeart/2005/8/layout/hProcess4"/>
    <dgm:cxn modelId="{09252F3A-1B8A-41C4-846B-BD3FFF7EAF9C}" type="presParOf" srcId="{4F7C5BC6-304A-43FC-816C-71DA3CD2C8BA}" destId="{2DE38059-A6A8-4848-977A-3E372BF361AC}" srcOrd="1" destOrd="0" presId="urn:microsoft.com/office/officeart/2005/8/layout/hProcess4"/>
    <dgm:cxn modelId="{86E3D16F-6207-41F4-B86A-451A47E2DD41}" type="presParOf" srcId="{4F7C5BC6-304A-43FC-816C-71DA3CD2C8BA}" destId="{51992A71-487E-4D2B-833B-8319E1D4FED7}" srcOrd="2" destOrd="0" presId="urn:microsoft.com/office/officeart/2005/8/layout/hProcess4"/>
    <dgm:cxn modelId="{1FF42E29-1D09-4B62-8A3F-5303F43D8AD7}" type="presParOf" srcId="{4F7C5BC6-304A-43FC-816C-71DA3CD2C8BA}" destId="{A4987AEE-6BDE-44AC-940D-3E6B3A929E4D}" srcOrd="3" destOrd="0" presId="urn:microsoft.com/office/officeart/2005/8/layout/hProcess4"/>
    <dgm:cxn modelId="{4D627107-CC4F-4861-8B7E-DEDB71407AD7}" type="presParOf" srcId="{4F7C5BC6-304A-43FC-816C-71DA3CD2C8BA}" destId="{7530637E-D531-4291-A631-FA21E42320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3DD9A01-30F4-469E-9477-021D66C96D96}" type="doc">
      <dgm:prSet loTypeId="urn:microsoft.com/office/officeart/2005/8/layout/cycle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67AC7C2E-6D2D-4705-8DA1-1939D5DC2467}">
      <dgm:prSet phldrT="[Texto]"/>
      <dgm:spPr/>
      <dgm:t>
        <a:bodyPr/>
        <a:lstStyle/>
        <a:p>
          <a:r>
            <a:rPr lang="es-ES" dirty="0"/>
            <a:t>Solicitud del Profesional Funcionario</a:t>
          </a:r>
        </a:p>
      </dgm:t>
    </dgm:pt>
    <dgm:pt modelId="{0C8CBB55-5A87-4301-990B-A5A06285AE25}" type="parTrans" cxnId="{312834A7-1832-4178-AE96-F5B61E57825D}">
      <dgm:prSet/>
      <dgm:spPr/>
      <dgm:t>
        <a:bodyPr/>
        <a:lstStyle/>
        <a:p>
          <a:endParaRPr lang="es-ES"/>
        </a:p>
      </dgm:t>
    </dgm:pt>
    <dgm:pt modelId="{22F15E7C-B626-424D-AAB8-F0B548986F37}" type="sibTrans" cxnId="{312834A7-1832-4178-AE96-F5B61E57825D}">
      <dgm:prSet/>
      <dgm:spPr/>
      <dgm:t>
        <a:bodyPr/>
        <a:lstStyle/>
        <a:p>
          <a:endParaRPr lang="es-ES"/>
        </a:p>
      </dgm:t>
    </dgm:pt>
    <dgm:pt modelId="{024FE4F4-1D87-43CE-9734-7C965E31A239}">
      <dgm:prSet phldrT="[Texto]"/>
      <dgm:spPr/>
      <dgm:t>
        <a:bodyPr/>
        <a:lstStyle/>
        <a:p>
          <a:r>
            <a:rPr lang="es-ES" dirty="0"/>
            <a:t>Comprobación de Requisitos</a:t>
          </a:r>
        </a:p>
      </dgm:t>
    </dgm:pt>
    <dgm:pt modelId="{6E8769A0-5672-4ECA-80C3-07964C8000D3}" type="parTrans" cxnId="{07BC8D2B-73AF-4211-8474-124DAF886555}">
      <dgm:prSet/>
      <dgm:spPr/>
      <dgm:t>
        <a:bodyPr/>
        <a:lstStyle/>
        <a:p>
          <a:endParaRPr lang="es-ES"/>
        </a:p>
      </dgm:t>
    </dgm:pt>
    <dgm:pt modelId="{46A611E5-A845-4F72-A6D6-EA07EFF07CBC}" type="sibTrans" cxnId="{07BC8D2B-73AF-4211-8474-124DAF886555}">
      <dgm:prSet/>
      <dgm:spPr/>
      <dgm:t>
        <a:bodyPr/>
        <a:lstStyle/>
        <a:p>
          <a:endParaRPr lang="es-ES"/>
        </a:p>
      </dgm:t>
    </dgm:pt>
    <dgm:pt modelId="{98803334-B110-418F-93F8-259687151246}">
      <dgm:prSet phldrT="[Texto]"/>
      <dgm:spPr/>
      <dgm:t>
        <a:bodyPr/>
        <a:lstStyle/>
        <a:p>
          <a:r>
            <a:rPr lang="es-ES" dirty="0"/>
            <a:t>RTR CGR</a:t>
          </a:r>
        </a:p>
      </dgm:t>
    </dgm:pt>
    <dgm:pt modelId="{9D3542A3-3315-47F5-8497-EFF90A496ABF}" type="parTrans" cxnId="{AA3203CD-6D2B-4D2B-82EE-53CE8731CAFC}">
      <dgm:prSet/>
      <dgm:spPr/>
      <dgm:t>
        <a:bodyPr/>
        <a:lstStyle/>
        <a:p>
          <a:endParaRPr lang="es-ES"/>
        </a:p>
      </dgm:t>
    </dgm:pt>
    <dgm:pt modelId="{A0346558-3153-4082-9983-2DD9869FBFEF}" type="sibTrans" cxnId="{AA3203CD-6D2B-4D2B-82EE-53CE8731CAFC}">
      <dgm:prSet/>
      <dgm:spPr/>
      <dgm:t>
        <a:bodyPr/>
        <a:lstStyle/>
        <a:p>
          <a:endParaRPr lang="es-ES"/>
        </a:p>
      </dgm:t>
    </dgm:pt>
    <dgm:pt modelId="{162F4D05-B8CC-4536-BF7B-3ABE2F005B30}">
      <dgm:prSet phldrT="[Texto]"/>
      <dgm:spPr/>
      <dgm:t>
        <a:bodyPr/>
        <a:lstStyle/>
        <a:p>
          <a:r>
            <a:rPr lang="es-ES" dirty="0"/>
            <a:t>Cargo 22 horas</a:t>
          </a:r>
        </a:p>
      </dgm:t>
    </dgm:pt>
    <dgm:pt modelId="{0AB1CCC5-72DC-4C9F-BBB6-DE9CF0251A75}" type="parTrans" cxnId="{13BD6623-FDDE-4B85-AF70-C573816E2D81}">
      <dgm:prSet/>
      <dgm:spPr/>
      <dgm:t>
        <a:bodyPr/>
        <a:lstStyle/>
        <a:p>
          <a:endParaRPr lang="es-ES"/>
        </a:p>
      </dgm:t>
    </dgm:pt>
    <dgm:pt modelId="{67FDC39B-02CC-4169-BCA2-8F464948C559}" type="sibTrans" cxnId="{13BD6623-FDDE-4B85-AF70-C573816E2D81}">
      <dgm:prSet/>
      <dgm:spPr/>
      <dgm:t>
        <a:bodyPr/>
        <a:lstStyle/>
        <a:p>
          <a:endParaRPr lang="es-ES"/>
        </a:p>
      </dgm:t>
    </dgm:pt>
    <dgm:pt modelId="{ADF35C99-2466-4CDD-8697-508729F37A9B}">
      <dgm:prSet phldrT="[Texto]"/>
      <dgm:spPr/>
      <dgm:t>
        <a:bodyPr/>
        <a:lstStyle/>
        <a:p>
          <a:r>
            <a:rPr lang="es-ES" dirty="0"/>
            <a:t>Desempeño Diurno</a:t>
          </a:r>
        </a:p>
      </dgm:t>
    </dgm:pt>
    <dgm:pt modelId="{17E05D12-7CD0-4DD3-B17C-857FF0ECB624}" type="parTrans" cxnId="{E1595237-CFFC-479F-8AA3-515737199201}">
      <dgm:prSet/>
      <dgm:spPr/>
      <dgm:t>
        <a:bodyPr/>
        <a:lstStyle/>
        <a:p>
          <a:endParaRPr lang="es-ES"/>
        </a:p>
      </dgm:t>
    </dgm:pt>
    <dgm:pt modelId="{E952999D-9FB4-4C9D-A9D8-8D0332A3FDEA}" type="sibTrans" cxnId="{E1595237-CFFC-479F-8AA3-515737199201}">
      <dgm:prSet/>
      <dgm:spPr/>
      <dgm:t>
        <a:bodyPr/>
        <a:lstStyle/>
        <a:p>
          <a:endParaRPr lang="es-ES"/>
        </a:p>
      </dgm:t>
    </dgm:pt>
    <dgm:pt modelId="{ADD1468E-9E2B-4E3B-95DB-F1895A823984}" type="pres">
      <dgm:prSet presAssocID="{F3DD9A01-30F4-469E-9477-021D66C96D96}" presName="cycle" presStyleCnt="0">
        <dgm:presLayoutVars>
          <dgm:dir/>
          <dgm:resizeHandles val="exact"/>
        </dgm:presLayoutVars>
      </dgm:prSet>
      <dgm:spPr/>
    </dgm:pt>
    <dgm:pt modelId="{B90672AD-59D8-4BCD-95A5-D2498BDC202B}" type="pres">
      <dgm:prSet presAssocID="{67AC7C2E-6D2D-4705-8DA1-1939D5DC2467}" presName="node" presStyleLbl="node1" presStyleIdx="0" presStyleCnt="5">
        <dgm:presLayoutVars>
          <dgm:bulletEnabled val="1"/>
        </dgm:presLayoutVars>
      </dgm:prSet>
      <dgm:spPr/>
    </dgm:pt>
    <dgm:pt modelId="{C8D91E20-BCF0-42B2-82F5-F48B074646F1}" type="pres">
      <dgm:prSet presAssocID="{67AC7C2E-6D2D-4705-8DA1-1939D5DC2467}" presName="spNode" presStyleCnt="0"/>
      <dgm:spPr/>
    </dgm:pt>
    <dgm:pt modelId="{FB221E90-B392-4404-9F0E-AB1BBFD9998A}" type="pres">
      <dgm:prSet presAssocID="{22F15E7C-B626-424D-AAB8-F0B548986F37}" presName="sibTrans" presStyleLbl="sibTrans1D1" presStyleIdx="0" presStyleCnt="5"/>
      <dgm:spPr/>
    </dgm:pt>
    <dgm:pt modelId="{7889D5A1-86CE-42C7-8262-73B374955D84}" type="pres">
      <dgm:prSet presAssocID="{024FE4F4-1D87-43CE-9734-7C965E31A239}" presName="node" presStyleLbl="node1" presStyleIdx="1" presStyleCnt="5">
        <dgm:presLayoutVars>
          <dgm:bulletEnabled val="1"/>
        </dgm:presLayoutVars>
      </dgm:prSet>
      <dgm:spPr/>
    </dgm:pt>
    <dgm:pt modelId="{7798B0E7-9B06-456D-9E5C-87840F077DEE}" type="pres">
      <dgm:prSet presAssocID="{024FE4F4-1D87-43CE-9734-7C965E31A239}" presName="spNode" presStyleCnt="0"/>
      <dgm:spPr/>
    </dgm:pt>
    <dgm:pt modelId="{0E61EDFC-2210-408B-9B47-5289D2480FDA}" type="pres">
      <dgm:prSet presAssocID="{46A611E5-A845-4F72-A6D6-EA07EFF07CBC}" presName="sibTrans" presStyleLbl="sibTrans1D1" presStyleIdx="1" presStyleCnt="5"/>
      <dgm:spPr/>
    </dgm:pt>
    <dgm:pt modelId="{3242F162-89A4-4520-ABF8-0CF505B67D4C}" type="pres">
      <dgm:prSet presAssocID="{98803334-B110-418F-93F8-259687151246}" presName="node" presStyleLbl="node1" presStyleIdx="2" presStyleCnt="5">
        <dgm:presLayoutVars>
          <dgm:bulletEnabled val="1"/>
        </dgm:presLayoutVars>
      </dgm:prSet>
      <dgm:spPr/>
    </dgm:pt>
    <dgm:pt modelId="{9784303B-E196-4C8D-9E53-DEFBE2C3F062}" type="pres">
      <dgm:prSet presAssocID="{98803334-B110-418F-93F8-259687151246}" presName="spNode" presStyleCnt="0"/>
      <dgm:spPr/>
    </dgm:pt>
    <dgm:pt modelId="{D985106D-23CE-428C-A477-1E6334DDF1E4}" type="pres">
      <dgm:prSet presAssocID="{A0346558-3153-4082-9983-2DD9869FBFEF}" presName="sibTrans" presStyleLbl="sibTrans1D1" presStyleIdx="2" presStyleCnt="5"/>
      <dgm:spPr/>
    </dgm:pt>
    <dgm:pt modelId="{C4ABC794-E9C8-4355-BE40-AD822FB1B027}" type="pres">
      <dgm:prSet presAssocID="{162F4D05-B8CC-4536-BF7B-3ABE2F005B30}" presName="node" presStyleLbl="node1" presStyleIdx="3" presStyleCnt="5">
        <dgm:presLayoutVars>
          <dgm:bulletEnabled val="1"/>
        </dgm:presLayoutVars>
      </dgm:prSet>
      <dgm:spPr/>
    </dgm:pt>
    <dgm:pt modelId="{C7C1E76B-93B8-459D-A878-717B8D76DAB1}" type="pres">
      <dgm:prSet presAssocID="{162F4D05-B8CC-4536-BF7B-3ABE2F005B30}" presName="spNode" presStyleCnt="0"/>
      <dgm:spPr/>
    </dgm:pt>
    <dgm:pt modelId="{3EF627A3-C481-4AAF-8C06-4191B71EA2BE}" type="pres">
      <dgm:prSet presAssocID="{67FDC39B-02CC-4169-BCA2-8F464948C559}" presName="sibTrans" presStyleLbl="sibTrans1D1" presStyleIdx="3" presStyleCnt="5"/>
      <dgm:spPr/>
    </dgm:pt>
    <dgm:pt modelId="{92297CCE-1740-4A62-8AFB-2153840D270B}" type="pres">
      <dgm:prSet presAssocID="{ADF35C99-2466-4CDD-8697-508729F37A9B}" presName="node" presStyleLbl="node1" presStyleIdx="4" presStyleCnt="5">
        <dgm:presLayoutVars>
          <dgm:bulletEnabled val="1"/>
        </dgm:presLayoutVars>
      </dgm:prSet>
      <dgm:spPr/>
    </dgm:pt>
    <dgm:pt modelId="{0A21AF17-58CC-4F4D-BA54-D0EFB898E022}" type="pres">
      <dgm:prSet presAssocID="{ADF35C99-2466-4CDD-8697-508729F37A9B}" presName="spNode" presStyleCnt="0"/>
      <dgm:spPr/>
    </dgm:pt>
    <dgm:pt modelId="{C81B957B-5302-4149-B455-B856697855F2}" type="pres">
      <dgm:prSet presAssocID="{E952999D-9FB4-4C9D-A9D8-8D0332A3FDEA}" presName="sibTrans" presStyleLbl="sibTrans1D1" presStyleIdx="4" presStyleCnt="5"/>
      <dgm:spPr/>
    </dgm:pt>
  </dgm:ptLst>
  <dgm:cxnLst>
    <dgm:cxn modelId="{69E9A007-C09A-49EC-AF73-3C2E5FAD68B4}" type="presOf" srcId="{67AC7C2E-6D2D-4705-8DA1-1939D5DC2467}" destId="{B90672AD-59D8-4BCD-95A5-D2498BDC202B}" srcOrd="0" destOrd="0" presId="urn:microsoft.com/office/officeart/2005/8/layout/cycle6"/>
    <dgm:cxn modelId="{9722F41F-42A6-4DF5-9345-D36640056846}" type="presOf" srcId="{46A611E5-A845-4F72-A6D6-EA07EFF07CBC}" destId="{0E61EDFC-2210-408B-9B47-5289D2480FDA}" srcOrd="0" destOrd="0" presId="urn:microsoft.com/office/officeart/2005/8/layout/cycle6"/>
    <dgm:cxn modelId="{BD308322-5F31-471B-854D-E98979BCB92C}" type="presOf" srcId="{024FE4F4-1D87-43CE-9734-7C965E31A239}" destId="{7889D5A1-86CE-42C7-8262-73B374955D84}" srcOrd="0" destOrd="0" presId="urn:microsoft.com/office/officeart/2005/8/layout/cycle6"/>
    <dgm:cxn modelId="{13BD6623-FDDE-4B85-AF70-C573816E2D81}" srcId="{F3DD9A01-30F4-469E-9477-021D66C96D96}" destId="{162F4D05-B8CC-4536-BF7B-3ABE2F005B30}" srcOrd="3" destOrd="0" parTransId="{0AB1CCC5-72DC-4C9F-BBB6-DE9CF0251A75}" sibTransId="{67FDC39B-02CC-4169-BCA2-8F464948C559}"/>
    <dgm:cxn modelId="{A2DEAE24-F37B-4029-902D-C42BFBBCC938}" type="presOf" srcId="{A0346558-3153-4082-9983-2DD9869FBFEF}" destId="{D985106D-23CE-428C-A477-1E6334DDF1E4}" srcOrd="0" destOrd="0" presId="urn:microsoft.com/office/officeart/2005/8/layout/cycle6"/>
    <dgm:cxn modelId="{07BC8D2B-73AF-4211-8474-124DAF886555}" srcId="{F3DD9A01-30F4-469E-9477-021D66C96D96}" destId="{024FE4F4-1D87-43CE-9734-7C965E31A239}" srcOrd="1" destOrd="0" parTransId="{6E8769A0-5672-4ECA-80C3-07964C8000D3}" sibTransId="{46A611E5-A845-4F72-A6D6-EA07EFF07CBC}"/>
    <dgm:cxn modelId="{E1595237-CFFC-479F-8AA3-515737199201}" srcId="{F3DD9A01-30F4-469E-9477-021D66C96D96}" destId="{ADF35C99-2466-4CDD-8697-508729F37A9B}" srcOrd="4" destOrd="0" parTransId="{17E05D12-7CD0-4DD3-B17C-857FF0ECB624}" sibTransId="{E952999D-9FB4-4C9D-A9D8-8D0332A3FDEA}"/>
    <dgm:cxn modelId="{205CC65E-0113-46B9-8DD9-644B3B988DEE}" type="presOf" srcId="{22F15E7C-B626-424D-AAB8-F0B548986F37}" destId="{FB221E90-B392-4404-9F0E-AB1BBFD9998A}" srcOrd="0" destOrd="0" presId="urn:microsoft.com/office/officeart/2005/8/layout/cycle6"/>
    <dgm:cxn modelId="{B8869161-64C4-4989-94F5-1061F9F810F2}" type="presOf" srcId="{ADF35C99-2466-4CDD-8697-508729F37A9B}" destId="{92297CCE-1740-4A62-8AFB-2153840D270B}" srcOrd="0" destOrd="0" presId="urn:microsoft.com/office/officeart/2005/8/layout/cycle6"/>
    <dgm:cxn modelId="{9099A36B-226E-43C5-8D73-CC91D0A7299E}" type="presOf" srcId="{E952999D-9FB4-4C9D-A9D8-8D0332A3FDEA}" destId="{C81B957B-5302-4149-B455-B856697855F2}" srcOrd="0" destOrd="0" presId="urn:microsoft.com/office/officeart/2005/8/layout/cycle6"/>
    <dgm:cxn modelId="{F9A3F36F-9FCE-42EA-9826-F99793E8A6A7}" type="presOf" srcId="{F3DD9A01-30F4-469E-9477-021D66C96D96}" destId="{ADD1468E-9E2B-4E3B-95DB-F1895A823984}" srcOrd="0" destOrd="0" presId="urn:microsoft.com/office/officeart/2005/8/layout/cycle6"/>
    <dgm:cxn modelId="{944E8988-8869-4642-B3DF-7F9246504545}" type="presOf" srcId="{98803334-B110-418F-93F8-259687151246}" destId="{3242F162-89A4-4520-ABF8-0CF505B67D4C}" srcOrd="0" destOrd="0" presId="urn:microsoft.com/office/officeart/2005/8/layout/cycle6"/>
    <dgm:cxn modelId="{BC6B0891-D07D-4A34-9BA8-F109C3FB9C3A}" type="presOf" srcId="{67FDC39B-02CC-4169-BCA2-8F464948C559}" destId="{3EF627A3-C481-4AAF-8C06-4191B71EA2BE}" srcOrd="0" destOrd="0" presId="urn:microsoft.com/office/officeart/2005/8/layout/cycle6"/>
    <dgm:cxn modelId="{312834A7-1832-4178-AE96-F5B61E57825D}" srcId="{F3DD9A01-30F4-469E-9477-021D66C96D96}" destId="{67AC7C2E-6D2D-4705-8DA1-1939D5DC2467}" srcOrd="0" destOrd="0" parTransId="{0C8CBB55-5A87-4301-990B-A5A06285AE25}" sibTransId="{22F15E7C-B626-424D-AAB8-F0B548986F37}"/>
    <dgm:cxn modelId="{AA3203CD-6D2B-4D2B-82EE-53CE8731CAFC}" srcId="{F3DD9A01-30F4-469E-9477-021D66C96D96}" destId="{98803334-B110-418F-93F8-259687151246}" srcOrd="2" destOrd="0" parTransId="{9D3542A3-3315-47F5-8497-EFF90A496ABF}" sibTransId="{A0346558-3153-4082-9983-2DD9869FBFEF}"/>
    <dgm:cxn modelId="{46DAE7F3-513E-46E5-8AB9-FCDED86DAF6C}" type="presOf" srcId="{162F4D05-B8CC-4536-BF7B-3ABE2F005B30}" destId="{C4ABC794-E9C8-4355-BE40-AD822FB1B027}" srcOrd="0" destOrd="0" presId="urn:microsoft.com/office/officeart/2005/8/layout/cycle6"/>
    <dgm:cxn modelId="{177804D6-C135-4373-A6F0-2E21694AB431}" type="presParOf" srcId="{ADD1468E-9E2B-4E3B-95DB-F1895A823984}" destId="{B90672AD-59D8-4BCD-95A5-D2498BDC202B}" srcOrd="0" destOrd="0" presId="urn:microsoft.com/office/officeart/2005/8/layout/cycle6"/>
    <dgm:cxn modelId="{EEB1F6D3-0B9F-4124-A336-DD4309173952}" type="presParOf" srcId="{ADD1468E-9E2B-4E3B-95DB-F1895A823984}" destId="{C8D91E20-BCF0-42B2-82F5-F48B074646F1}" srcOrd="1" destOrd="0" presId="urn:microsoft.com/office/officeart/2005/8/layout/cycle6"/>
    <dgm:cxn modelId="{9DE9611A-6955-417B-A9B7-CD01B55FA957}" type="presParOf" srcId="{ADD1468E-9E2B-4E3B-95DB-F1895A823984}" destId="{FB221E90-B392-4404-9F0E-AB1BBFD9998A}" srcOrd="2" destOrd="0" presId="urn:microsoft.com/office/officeart/2005/8/layout/cycle6"/>
    <dgm:cxn modelId="{FDCD23D2-404B-407D-8025-D8BFBA1BD9A6}" type="presParOf" srcId="{ADD1468E-9E2B-4E3B-95DB-F1895A823984}" destId="{7889D5A1-86CE-42C7-8262-73B374955D84}" srcOrd="3" destOrd="0" presId="urn:microsoft.com/office/officeart/2005/8/layout/cycle6"/>
    <dgm:cxn modelId="{0E04332F-1D16-44F4-9CF1-F17CA3E43D20}" type="presParOf" srcId="{ADD1468E-9E2B-4E3B-95DB-F1895A823984}" destId="{7798B0E7-9B06-456D-9E5C-87840F077DEE}" srcOrd="4" destOrd="0" presId="urn:microsoft.com/office/officeart/2005/8/layout/cycle6"/>
    <dgm:cxn modelId="{7E1147EF-4FCA-45FA-BC03-1D0AA87A2FBD}" type="presParOf" srcId="{ADD1468E-9E2B-4E3B-95DB-F1895A823984}" destId="{0E61EDFC-2210-408B-9B47-5289D2480FDA}" srcOrd="5" destOrd="0" presId="urn:microsoft.com/office/officeart/2005/8/layout/cycle6"/>
    <dgm:cxn modelId="{09F3EBEA-A18A-4893-A9D1-ED796266E3DD}" type="presParOf" srcId="{ADD1468E-9E2B-4E3B-95DB-F1895A823984}" destId="{3242F162-89A4-4520-ABF8-0CF505B67D4C}" srcOrd="6" destOrd="0" presId="urn:microsoft.com/office/officeart/2005/8/layout/cycle6"/>
    <dgm:cxn modelId="{A4D8A0C6-FE44-497F-AE2F-0F5D64F4033C}" type="presParOf" srcId="{ADD1468E-9E2B-4E3B-95DB-F1895A823984}" destId="{9784303B-E196-4C8D-9E53-DEFBE2C3F062}" srcOrd="7" destOrd="0" presId="urn:microsoft.com/office/officeart/2005/8/layout/cycle6"/>
    <dgm:cxn modelId="{788D9618-AA01-4995-9128-F38AB1A704C7}" type="presParOf" srcId="{ADD1468E-9E2B-4E3B-95DB-F1895A823984}" destId="{D985106D-23CE-428C-A477-1E6334DDF1E4}" srcOrd="8" destOrd="0" presId="urn:microsoft.com/office/officeart/2005/8/layout/cycle6"/>
    <dgm:cxn modelId="{325FD767-9EE0-4F3D-B0E1-B85F50DF2BE3}" type="presParOf" srcId="{ADD1468E-9E2B-4E3B-95DB-F1895A823984}" destId="{C4ABC794-E9C8-4355-BE40-AD822FB1B027}" srcOrd="9" destOrd="0" presId="urn:microsoft.com/office/officeart/2005/8/layout/cycle6"/>
    <dgm:cxn modelId="{91329D3B-A3CD-4C83-9B4E-9FD9A0A8D4B5}" type="presParOf" srcId="{ADD1468E-9E2B-4E3B-95DB-F1895A823984}" destId="{C7C1E76B-93B8-459D-A878-717B8D76DAB1}" srcOrd="10" destOrd="0" presId="urn:microsoft.com/office/officeart/2005/8/layout/cycle6"/>
    <dgm:cxn modelId="{5A23B07F-DADA-438B-AA30-E240182ECDF4}" type="presParOf" srcId="{ADD1468E-9E2B-4E3B-95DB-F1895A823984}" destId="{3EF627A3-C481-4AAF-8C06-4191B71EA2BE}" srcOrd="11" destOrd="0" presId="urn:microsoft.com/office/officeart/2005/8/layout/cycle6"/>
    <dgm:cxn modelId="{CB2CDD23-B74E-4DE5-9D97-B9F3E5DA6880}" type="presParOf" srcId="{ADD1468E-9E2B-4E3B-95DB-F1895A823984}" destId="{92297CCE-1740-4A62-8AFB-2153840D270B}" srcOrd="12" destOrd="0" presId="urn:microsoft.com/office/officeart/2005/8/layout/cycle6"/>
    <dgm:cxn modelId="{873E14F0-2775-4630-BBF6-10A871CBE245}" type="presParOf" srcId="{ADD1468E-9E2B-4E3B-95DB-F1895A823984}" destId="{0A21AF17-58CC-4F4D-BA54-D0EFB898E022}" srcOrd="13" destOrd="0" presId="urn:microsoft.com/office/officeart/2005/8/layout/cycle6"/>
    <dgm:cxn modelId="{A5B722E2-36C6-405E-8356-1335DA4BF5D4}" type="presParOf" srcId="{ADD1468E-9E2B-4E3B-95DB-F1895A823984}" destId="{C81B957B-5302-4149-B455-B856697855F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 dirty="0"/>
            <a:t>Jornadas Diurnas</a:t>
          </a:r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B34E1C5-0A31-4EFA-B842-2053EEF8FC82}" type="doc">
      <dgm:prSet loTypeId="urn:microsoft.com/office/officeart/2005/8/layout/cycle4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8B13316C-F9E1-48BD-9D50-F128E14E3803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Cargo 22 horas</a:t>
          </a:r>
        </a:p>
      </dgm:t>
    </dgm:pt>
    <dgm:pt modelId="{74126309-2299-4110-B465-5ED9B0066609}" type="parTrans" cxnId="{C6917B6A-C0E2-4AD0-9AF5-FFCC0DD0B65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AC003-03F1-4BF7-9E4B-200D9087EC3B}" type="sibTrans" cxnId="{C6917B6A-C0E2-4AD0-9AF5-FFCC0DD0B65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B44A70-8026-401D-873F-9C2223CE3B31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Cargo de Planta, adicional y en Extinción</a:t>
          </a:r>
        </a:p>
      </dgm:t>
    </dgm:pt>
    <dgm:pt modelId="{9DD6B5DD-CBD1-4047-A761-9E928B44E552}" type="parTrans" cxnId="{069B3F09-D2DB-4A63-9D30-D783E57D221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263A9A-D77A-4B06-8861-4B6EFC84E405}" type="sibTrans" cxnId="{069B3F09-D2DB-4A63-9D30-D783E57D221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D1C85-E896-4FA9-8280-9C571A4A8692}">
      <dgm:prSet phldrT="[Texto]" custT="1"/>
      <dgm:spPr/>
      <dgm:t>
        <a:bodyPr/>
        <a:lstStyle/>
        <a:p>
          <a:r>
            <a:rPr lang="es-ES" sz="1550" dirty="0">
              <a:latin typeface="Calibri" panose="020F0502020204030204" pitchFamily="34" charset="0"/>
              <a:cs typeface="Calibri" panose="020F0502020204030204" pitchFamily="34" charset="0"/>
            </a:rPr>
            <a:t>Remuneración por 28 horas</a:t>
          </a:r>
        </a:p>
      </dgm:t>
    </dgm:pt>
    <dgm:pt modelId="{B9F0C660-BE26-4692-95C3-615E53B64561}" type="parTrans" cxnId="{1F5C729E-FB41-4E73-9A7C-895ECCFBFA4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FFCC9F-B539-4096-AE73-B9D065BAA6B4}" type="sibTrans" cxnId="{1F5C729E-FB41-4E73-9A7C-895ECCFBFA46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A6423E-2F3E-4E1A-8348-42BA92821513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Conservará derechos que otorga cargo de 28 hrs.</a:t>
          </a:r>
        </a:p>
      </dgm:t>
    </dgm:pt>
    <dgm:pt modelId="{C8A621BA-F2F8-4AF5-9A65-95F94E3C9B58}" type="parTrans" cxnId="{3CA98D41-9736-43BF-A9C2-4C3EF34931D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E5D36D-422B-4AB6-BD91-C51D01473999}" type="sibTrans" cxnId="{3CA98D41-9736-43BF-A9C2-4C3EF34931D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76F9F8-E92A-41FF-8115-6B879D258385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Incompatibilidad</a:t>
          </a:r>
          <a:endParaRPr lang="es-ES" sz="15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4D6B46-CDA4-48FD-9998-9D3D4BE4ACAB}" type="parTrans" cxnId="{EE29C177-7A4E-48B4-AB35-D84A3701352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6BAE4-1485-4DAD-9BC0-06729AE2FDBE}" type="sibTrans" cxnId="{EE29C177-7A4E-48B4-AB35-D84A3701352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D7CB17-F595-440A-BB6A-3F727297F7F2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Incompatibiliza sólo 11 horas para todo efecto.</a:t>
          </a:r>
        </a:p>
      </dgm:t>
    </dgm:pt>
    <dgm:pt modelId="{B7059B90-1586-4343-B8E6-1FB872218A27}" type="parTrans" cxnId="{7B1E9526-DBC3-465C-8FA7-0B4FB014245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68C522-D6D2-4442-A0FC-B27C97FC6C99}" type="sibTrans" cxnId="{7B1E9526-DBC3-465C-8FA7-0B4FB014245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C5468E-9A8E-4302-87DA-28A1CA548F33}">
      <dgm:prSet phldrT="[Texto]" custT="1"/>
      <dgm:spPr/>
      <dgm:t>
        <a:bodyPr/>
        <a:lstStyle/>
        <a:p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Distribución semanal de la jornada 22 </a:t>
          </a:r>
          <a:r>
            <a:rPr lang="es-ES" sz="1800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s-ES" sz="18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8B74477C-041A-4BB2-903D-E2993A46C0EA}" type="parTrans" cxnId="{1C7A755C-8169-4801-A73B-492253BB0B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C3544-D7EA-4CA4-866F-25811C0E5C03}" type="sibTrans" cxnId="{1C7A755C-8169-4801-A73B-492253BB0B5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E8922-9610-4975-BCE1-C7F5036559F4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15/7 </a:t>
          </a:r>
          <a:r>
            <a:rPr lang="es-ES" sz="1300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050C34E6-5AEB-45C3-8641-F3C85577F980}" type="parTrans" cxnId="{45FD7080-9BE6-462B-86DD-847A7FD0E4A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27BC74-5682-4135-A598-A13A35397936}" type="sibTrans" cxnId="{45FD7080-9BE6-462B-86DD-847A7FD0E4A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9D4D65-B5BB-4665-9592-FD75F6A2397A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A contar del 1° enero año sgte.</a:t>
          </a:r>
        </a:p>
      </dgm:t>
    </dgm:pt>
    <dgm:pt modelId="{257C7B51-455E-412A-9D2C-23A730749E01}" type="parTrans" cxnId="{78825635-22BC-4AE6-8EB4-82D94B77496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271D09-29B9-4D2A-B977-8E63FB97077E}" type="sibTrans" cxnId="{78825635-22BC-4AE6-8EB4-82D94B77496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06311-F5AB-4433-9903-FA71F8A6F3AC}">
      <dgm:prSet phldrT="[Texto]" custT="1"/>
      <dgm:spPr/>
      <dgm:t>
        <a:bodyPr/>
        <a:lstStyle/>
        <a:p>
          <a:endParaRPr lang="es-ES" sz="13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DD5573-6624-4AA8-BC1E-98FC8EEB5A75}" type="parTrans" cxnId="{43F1D7B3-1DD0-47ED-AAFA-8874C7DDAAE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F8536-2287-4A83-9C79-A509C351EDE2}" type="sibTrans" cxnId="{43F1D7B3-1DD0-47ED-AAFA-8874C7DDAAE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5CBE84-4DAE-4984-BC08-A1D7B3EB325B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No mantiene   Descanso</a:t>
          </a:r>
        </a:p>
      </dgm:t>
    </dgm:pt>
    <dgm:pt modelId="{73B2986B-CCC8-48A3-90E4-5B23EA9243F0}" type="parTrans" cxnId="{4DE3EE3E-31A2-462B-9AF9-F6073248284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CE8FED-9134-4B87-8A0D-22CB092FEB96}" type="sibTrans" cxnId="{4DE3EE3E-31A2-462B-9AF9-F6073248284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FE9AC3-23DB-486B-A6AA-4A7EAB826466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     Compensatorio</a:t>
          </a:r>
        </a:p>
      </dgm:t>
    </dgm:pt>
    <dgm:pt modelId="{1E87A548-5843-4DF6-9EE1-1F5B80691DBC}" type="parTrans" cxnId="{5FB2A44D-9FE4-40B9-B697-026CE320D46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AEDB8D-50FB-4662-9A9F-C53FB211D17E}" type="sibTrans" cxnId="{5FB2A44D-9FE4-40B9-B697-026CE320D46C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03DA10-FAF6-493B-9208-5A124EB1B650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            Especial.</a:t>
          </a:r>
        </a:p>
      </dgm:t>
    </dgm:pt>
    <dgm:pt modelId="{022B28EC-4106-482B-8D43-BD5ED715196B}" type="parTrans" cxnId="{9A116E78-7D95-4421-BE99-50CCBC734E9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D7C845-BE5D-47D8-83C6-1BCC89A52585}" type="sibTrans" cxnId="{9A116E78-7D95-4421-BE99-50CCBC734E9A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F15E83-734F-496B-ADD6-A9785F83428C}">
      <dgm:prSet phldrT="[Texto]" custT="1"/>
      <dgm:spPr/>
      <dgm:t>
        <a:bodyPr/>
        <a:lstStyle/>
        <a:p>
          <a:r>
            <a:rPr lang="es-ES" sz="1300" dirty="0">
              <a:latin typeface="Calibri" panose="020F0502020204030204" pitchFamily="34" charset="0"/>
              <a:cs typeface="Calibri" panose="020F0502020204030204" pitchFamily="34" charset="0"/>
            </a:rPr>
            <a:t>Resolución que fija jornada y lugar de desempeño.</a:t>
          </a:r>
        </a:p>
      </dgm:t>
    </dgm:pt>
    <dgm:pt modelId="{7F02DF6A-39E4-4AA2-A6D9-F9A88002B7A3}" type="parTrans" cxnId="{B38C8AAC-F5A2-4121-8183-D5BC65942D46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24E9F2-4C0B-43C3-80D3-99A2AD45DD7E}" type="sibTrans" cxnId="{B38C8AAC-F5A2-4121-8183-D5BC65942D46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F15093-6026-4624-A486-D8DA2436C9D2}" type="pres">
      <dgm:prSet presAssocID="{5B34E1C5-0A31-4EFA-B842-2053EEF8FC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F56EEA-30E8-4C13-9984-154000A4DF35}" type="pres">
      <dgm:prSet presAssocID="{5B34E1C5-0A31-4EFA-B842-2053EEF8FC82}" presName="children" presStyleCnt="0"/>
      <dgm:spPr/>
    </dgm:pt>
    <dgm:pt modelId="{CF9ED173-312A-48A9-A8E2-211F49F9F2C8}" type="pres">
      <dgm:prSet presAssocID="{5B34E1C5-0A31-4EFA-B842-2053EEF8FC82}" presName="child1group" presStyleCnt="0"/>
      <dgm:spPr/>
    </dgm:pt>
    <dgm:pt modelId="{E605C800-7317-4902-973B-5CD30A502165}" type="pres">
      <dgm:prSet presAssocID="{5B34E1C5-0A31-4EFA-B842-2053EEF8FC82}" presName="child1" presStyleLbl="bgAcc1" presStyleIdx="0" presStyleCnt="4"/>
      <dgm:spPr/>
    </dgm:pt>
    <dgm:pt modelId="{A51E3C75-00AA-4527-848E-C13A0E4C4BBF}" type="pres">
      <dgm:prSet presAssocID="{5B34E1C5-0A31-4EFA-B842-2053EEF8FC82}" presName="child1Text" presStyleLbl="bgAcc1" presStyleIdx="0" presStyleCnt="4">
        <dgm:presLayoutVars>
          <dgm:bulletEnabled val="1"/>
        </dgm:presLayoutVars>
      </dgm:prSet>
      <dgm:spPr/>
    </dgm:pt>
    <dgm:pt modelId="{CB5B1ED7-469A-44F2-A828-2F021D16AB87}" type="pres">
      <dgm:prSet presAssocID="{5B34E1C5-0A31-4EFA-B842-2053EEF8FC82}" presName="child2group" presStyleCnt="0"/>
      <dgm:spPr/>
    </dgm:pt>
    <dgm:pt modelId="{C13AB41C-D2DD-432C-A5AD-5AD1215B64B9}" type="pres">
      <dgm:prSet presAssocID="{5B34E1C5-0A31-4EFA-B842-2053EEF8FC82}" presName="child2" presStyleLbl="bgAcc1" presStyleIdx="1" presStyleCnt="4"/>
      <dgm:spPr/>
    </dgm:pt>
    <dgm:pt modelId="{23FA66CB-5943-42C7-903A-8C3D01160A53}" type="pres">
      <dgm:prSet presAssocID="{5B34E1C5-0A31-4EFA-B842-2053EEF8FC82}" presName="child2Text" presStyleLbl="bgAcc1" presStyleIdx="1" presStyleCnt="4">
        <dgm:presLayoutVars>
          <dgm:bulletEnabled val="1"/>
        </dgm:presLayoutVars>
      </dgm:prSet>
      <dgm:spPr/>
    </dgm:pt>
    <dgm:pt modelId="{E4E721F5-6DF1-4E24-A687-437A2E8063EC}" type="pres">
      <dgm:prSet presAssocID="{5B34E1C5-0A31-4EFA-B842-2053EEF8FC82}" presName="child3group" presStyleCnt="0"/>
      <dgm:spPr/>
    </dgm:pt>
    <dgm:pt modelId="{2675B2BF-AE95-4BE0-8F76-8CDE7EFFDB93}" type="pres">
      <dgm:prSet presAssocID="{5B34E1C5-0A31-4EFA-B842-2053EEF8FC82}" presName="child3" presStyleLbl="bgAcc1" presStyleIdx="2" presStyleCnt="4"/>
      <dgm:spPr/>
    </dgm:pt>
    <dgm:pt modelId="{1ABC4AD7-86AA-43DD-9F64-B9B899D8B370}" type="pres">
      <dgm:prSet presAssocID="{5B34E1C5-0A31-4EFA-B842-2053EEF8FC82}" presName="child3Text" presStyleLbl="bgAcc1" presStyleIdx="2" presStyleCnt="4">
        <dgm:presLayoutVars>
          <dgm:bulletEnabled val="1"/>
        </dgm:presLayoutVars>
      </dgm:prSet>
      <dgm:spPr/>
    </dgm:pt>
    <dgm:pt modelId="{9144F77B-4D96-4850-B025-61381DD903E1}" type="pres">
      <dgm:prSet presAssocID="{5B34E1C5-0A31-4EFA-B842-2053EEF8FC82}" presName="child4group" presStyleCnt="0"/>
      <dgm:spPr/>
    </dgm:pt>
    <dgm:pt modelId="{CF3290B9-6D55-4350-9141-15B7BC1200C0}" type="pres">
      <dgm:prSet presAssocID="{5B34E1C5-0A31-4EFA-B842-2053EEF8FC82}" presName="child4" presStyleLbl="bgAcc1" presStyleIdx="3" presStyleCnt="4"/>
      <dgm:spPr/>
    </dgm:pt>
    <dgm:pt modelId="{6090472C-54E4-44B8-9390-B65A4F178817}" type="pres">
      <dgm:prSet presAssocID="{5B34E1C5-0A31-4EFA-B842-2053EEF8FC82}" presName="child4Text" presStyleLbl="bgAcc1" presStyleIdx="3" presStyleCnt="4">
        <dgm:presLayoutVars>
          <dgm:bulletEnabled val="1"/>
        </dgm:presLayoutVars>
      </dgm:prSet>
      <dgm:spPr/>
    </dgm:pt>
    <dgm:pt modelId="{0395297F-8390-4A64-9AF4-56DE5F5DA1FF}" type="pres">
      <dgm:prSet presAssocID="{5B34E1C5-0A31-4EFA-B842-2053EEF8FC82}" presName="childPlaceholder" presStyleCnt="0"/>
      <dgm:spPr/>
    </dgm:pt>
    <dgm:pt modelId="{47125E18-6BCF-4F8B-A442-D42D2DC84AFE}" type="pres">
      <dgm:prSet presAssocID="{5B34E1C5-0A31-4EFA-B842-2053EEF8FC82}" presName="circle" presStyleCnt="0"/>
      <dgm:spPr/>
    </dgm:pt>
    <dgm:pt modelId="{17C8F9E8-4F5E-4547-A46B-9F9C8AF38EC7}" type="pres">
      <dgm:prSet presAssocID="{5B34E1C5-0A31-4EFA-B842-2053EEF8FC8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F7FC018-5EF6-4BCB-8297-BC3A3F7D0BB3}" type="pres">
      <dgm:prSet presAssocID="{5B34E1C5-0A31-4EFA-B842-2053EEF8FC8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95D5C72-4DF0-4592-B7EE-6015485CC609}" type="pres">
      <dgm:prSet presAssocID="{5B34E1C5-0A31-4EFA-B842-2053EEF8FC8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7C0809F-2B13-4555-A389-30A64D333302}" type="pres">
      <dgm:prSet presAssocID="{5B34E1C5-0A31-4EFA-B842-2053EEF8FC8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6A38E9-88B6-4BB3-A4EF-58CA303EFED5}" type="pres">
      <dgm:prSet presAssocID="{5B34E1C5-0A31-4EFA-B842-2053EEF8FC82}" presName="quadrantPlaceholder" presStyleCnt="0"/>
      <dgm:spPr/>
    </dgm:pt>
    <dgm:pt modelId="{35EFB48F-C27E-48D6-9726-458F6C3F5A72}" type="pres">
      <dgm:prSet presAssocID="{5B34E1C5-0A31-4EFA-B842-2053EEF8FC82}" presName="center1" presStyleLbl="fgShp" presStyleIdx="0" presStyleCnt="2"/>
      <dgm:spPr/>
    </dgm:pt>
    <dgm:pt modelId="{689550F5-FB4D-44EF-8BD0-020446BD6F3F}" type="pres">
      <dgm:prSet presAssocID="{5B34E1C5-0A31-4EFA-B842-2053EEF8FC82}" presName="center2" presStyleLbl="fgShp" presStyleIdx="1" presStyleCnt="2"/>
      <dgm:spPr/>
    </dgm:pt>
  </dgm:ptLst>
  <dgm:cxnLst>
    <dgm:cxn modelId="{361E0804-7B3B-439C-888E-AFBF1EB19294}" type="presOf" srcId="{5B34E1C5-0A31-4EFA-B842-2053EEF8FC82}" destId="{DCF15093-6026-4624-A486-D8DA2436C9D2}" srcOrd="0" destOrd="0" presId="urn:microsoft.com/office/officeart/2005/8/layout/cycle4"/>
    <dgm:cxn modelId="{C3C03908-B692-47D6-8C5C-0835C3A692E4}" type="presOf" srcId="{129D4D65-B5BB-4665-9592-FD75F6A2397A}" destId="{E605C800-7317-4902-973B-5CD30A502165}" srcOrd="0" destOrd="1" presId="urn:microsoft.com/office/officeart/2005/8/layout/cycle4"/>
    <dgm:cxn modelId="{069B3F09-D2DB-4A63-9D30-D783E57D2216}" srcId="{8B13316C-F9E1-48BD-9D50-F128E14E3803}" destId="{75B44A70-8026-401D-873F-9C2223CE3B31}" srcOrd="0" destOrd="0" parTransId="{9DD6B5DD-CBD1-4047-A761-9E928B44E552}" sibTransId="{B1263A9A-D77A-4B06-8861-4B6EFC84E405}"/>
    <dgm:cxn modelId="{243C5B0D-65CE-447C-BCFA-274F7F5E91FC}" type="presOf" srcId="{92A6423E-2F3E-4E1A-8348-42BA92821513}" destId="{C13AB41C-D2DD-432C-A5AD-5AD1215B64B9}" srcOrd="0" destOrd="0" presId="urn:microsoft.com/office/officeart/2005/8/layout/cycle4"/>
    <dgm:cxn modelId="{B3C97714-DDA8-48BF-93C4-483990993CC5}" type="presOf" srcId="{3FFE9AC3-23DB-486B-A6AA-4A7EAB826466}" destId="{23FA66CB-5943-42C7-903A-8C3D01160A53}" srcOrd="1" destOrd="2" presId="urn:microsoft.com/office/officeart/2005/8/layout/cycle4"/>
    <dgm:cxn modelId="{44D2AD1E-6953-4F25-A894-A82EEAFF4455}" type="presOf" srcId="{92A6423E-2F3E-4E1A-8348-42BA92821513}" destId="{23FA66CB-5943-42C7-903A-8C3D01160A53}" srcOrd="1" destOrd="0" presId="urn:microsoft.com/office/officeart/2005/8/layout/cycle4"/>
    <dgm:cxn modelId="{7B1E9526-DBC3-465C-8FA7-0B4FB014245F}" srcId="{5B76F9F8-E92A-41FF-8115-6B879D258385}" destId="{9BD7CB17-F595-440A-BB6A-3F727297F7F2}" srcOrd="0" destOrd="0" parTransId="{B7059B90-1586-4343-B8E6-1FB872218A27}" sibTransId="{5868C522-D6D2-4442-A0FC-B27C97FC6C99}"/>
    <dgm:cxn modelId="{5A471E34-05BD-4BB8-8A55-B86D0CCCB439}" type="presOf" srcId="{75B44A70-8026-401D-873F-9C2223CE3B31}" destId="{A51E3C75-00AA-4527-848E-C13A0E4C4BBF}" srcOrd="1" destOrd="0" presId="urn:microsoft.com/office/officeart/2005/8/layout/cycle4"/>
    <dgm:cxn modelId="{78825635-22BC-4AE6-8EB4-82D94B774961}" srcId="{8B13316C-F9E1-48BD-9D50-F128E14E3803}" destId="{129D4D65-B5BB-4665-9592-FD75F6A2397A}" srcOrd="1" destOrd="0" parTransId="{257C7B51-455E-412A-9D2C-23A730749E01}" sibTransId="{95271D09-29B9-4D2A-B977-8E63FB97077E}"/>
    <dgm:cxn modelId="{4DE3EE3E-31A2-462B-9AF9-F6073248284E}" srcId="{487D1C85-E896-4FA9-8280-9C571A4A8692}" destId="{A55CBE84-4DAE-4984-BC08-A1D7B3EB325B}" srcOrd="1" destOrd="0" parTransId="{73B2986B-CCC8-48A3-90E4-5B23EA9243F0}" sibTransId="{CACE8FED-9134-4B87-8A0D-22CB092FEB96}"/>
    <dgm:cxn modelId="{1C7A755C-8169-4801-A73B-492253BB0B5A}" srcId="{5B34E1C5-0A31-4EFA-B842-2053EEF8FC82}" destId="{93C5468E-9A8E-4302-87DA-28A1CA548F33}" srcOrd="3" destOrd="0" parTransId="{8B74477C-041A-4BB2-903D-E2993A46C0EA}" sibTransId="{144C3544-D7EA-4CA4-866F-25811C0E5C03}"/>
    <dgm:cxn modelId="{7F18AC5C-A83B-4E3E-8C34-03D8004AB00B}" type="presOf" srcId="{129D4D65-B5BB-4665-9592-FD75F6A2397A}" destId="{A51E3C75-00AA-4527-848E-C13A0E4C4BBF}" srcOrd="1" destOrd="1" presId="urn:microsoft.com/office/officeart/2005/8/layout/cycle4"/>
    <dgm:cxn modelId="{3CA98D41-9736-43BF-A9C2-4C3EF34931DF}" srcId="{487D1C85-E896-4FA9-8280-9C571A4A8692}" destId="{92A6423E-2F3E-4E1A-8348-42BA92821513}" srcOrd="0" destOrd="0" parTransId="{C8A621BA-F2F8-4AF5-9A65-95F94E3C9B58}" sibTransId="{CDE5D36D-422B-4AB6-BD91-C51D01473999}"/>
    <dgm:cxn modelId="{81B08A49-C5AD-428A-9F0F-F44C3563E0AB}" type="presOf" srcId="{5B76F9F8-E92A-41FF-8115-6B879D258385}" destId="{C95D5C72-4DF0-4592-B7EE-6015485CC609}" srcOrd="0" destOrd="0" presId="urn:microsoft.com/office/officeart/2005/8/layout/cycle4"/>
    <dgm:cxn modelId="{C6917B6A-C0E2-4AD0-9AF5-FFCC0DD0B653}" srcId="{5B34E1C5-0A31-4EFA-B842-2053EEF8FC82}" destId="{8B13316C-F9E1-48BD-9D50-F128E14E3803}" srcOrd="0" destOrd="0" parTransId="{74126309-2299-4110-B465-5ED9B0066609}" sibTransId="{D9BAC003-03F1-4BF7-9E4B-200D9087EC3B}"/>
    <dgm:cxn modelId="{5FB2A44D-9FE4-40B9-B697-026CE320D46C}" srcId="{487D1C85-E896-4FA9-8280-9C571A4A8692}" destId="{3FFE9AC3-23DB-486B-A6AA-4A7EAB826466}" srcOrd="2" destOrd="0" parTransId="{1E87A548-5843-4DF6-9EE1-1F5B80691DBC}" sibTransId="{5FAEDB8D-50FB-4662-9A9F-C53FB211D17E}"/>
    <dgm:cxn modelId="{3EEB8651-C6A5-4314-B9B6-641A35E7EA08}" type="presOf" srcId="{75B44A70-8026-401D-873F-9C2223CE3B31}" destId="{E605C800-7317-4902-973B-5CD30A502165}" srcOrd="0" destOrd="0" presId="urn:microsoft.com/office/officeart/2005/8/layout/cycle4"/>
    <dgm:cxn modelId="{EE29C177-7A4E-48B4-AB35-D84A37013528}" srcId="{5B34E1C5-0A31-4EFA-B842-2053EEF8FC82}" destId="{5B76F9F8-E92A-41FF-8115-6B879D258385}" srcOrd="2" destOrd="0" parTransId="{D24D6B46-CDA4-48FD-9998-9D3D4BE4ACAB}" sibTransId="{C536BAE4-1485-4DAD-9BC0-06729AE2FDBE}"/>
    <dgm:cxn modelId="{9A116E78-7D95-4421-BE99-50CCBC734E9A}" srcId="{487D1C85-E896-4FA9-8280-9C571A4A8692}" destId="{3303DA10-FAF6-493B-9208-5A124EB1B650}" srcOrd="3" destOrd="0" parTransId="{022B28EC-4106-482B-8D43-BD5ED715196B}" sibTransId="{EDD7C845-BE5D-47D8-83C6-1BCC89A52585}"/>
    <dgm:cxn modelId="{40336679-C8D2-428E-9B7F-5B963403B0AD}" type="presOf" srcId="{C53E8922-9610-4975-BCE1-C7F5036559F4}" destId="{CF3290B9-6D55-4350-9141-15B7BC1200C0}" srcOrd="0" destOrd="0" presId="urn:microsoft.com/office/officeart/2005/8/layout/cycle4"/>
    <dgm:cxn modelId="{45FD7080-9BE6-462B-86DD-847A7FD0E4AD}" srcId="{93C5468E-9A8E-4302-87DA-28A1CA548F33}" destId="{C53E8922-9610-4975-BCE1-C7F5036559F4}" srcOrd="0" destOrd="0" parTransId="{050C34E6-5AEB-45C3-8641-F3C85577F980}" sibTransId="{6727BC74-5682-4135-A598-A13A35397936}"/>
    <dgm:cxn modelId="{A93F0397-DB0A-42AF-A1DF-B041C374183D}" type="presOf" srcId="{487D1C85-E896-4FA9-8280-9C571A4A8692}" destId="{7F7FC018-5EF6-4BCB-8297-BC3A3F7D0BB3}" srcOrd="0" destOrd="0" presId="urn:microsoft.com/office/officeart/2005/8/layout/cycle4"/>
    <dgm:cxn modelId="{482A2D98-FA9B-499A-B88E-A3E26C6DC4AF}" type="presOf" srcId="{C7A06311-F5AB-4433-9903-FA71F8A6F3AC}" destId="{E605C800-7317-4902-973B-5CD30A502165}" srcOrd="0" destOrd="2" presId="urn:microsoft.com/office/officeart/2005/8/layout/cycle4"/>
    <dgm:cxn modelId="{6D0F8898-814E-45F3-A574-DBA376D4F716}" type="presOf" srcId="{C7A06311-F5AB-4433-9903-FA71F8A6F3AC}" destId="{A51E3C75-00AA-4527-848E-C13A0E4C4BBF}" srcOrd="1" destOrd="2" presId="urn:microsoft.com/office/officeart/2005/8/layout/cycle4"/>
    <dgm:cxn modelId="{1F5C729E-FB41-4E73-9A7C-895ECCFBFA46}" srcId="{5B34E1C5-0A31-4EFA-B842-2053EEF8FC82}" destId="{487D1C85-E896-4FA9-8280-9C571A4A8692}" srcOrd="1" destOrd="0" parTransId="{B9F0C660-BE26-4692-95C3-615E53B64561}" sibTransId="{61FFCC9F-B539-4096-AE73-B9D065BAA6B4}"/>
    <dgm:cxn modelId="{D5F7BEA1-AFDA-444F-8C9E-B9FA0706324C}" type="presOf" srcId="{3303DA10-FAF6-493B-9208-5A124EB1B650}" destId="{23FA66CB-5943-42C7-903A-8C3D01160A53}" srcOrd="1" destOrd="3" presId="urn:microsoft.com/office/officeart/2005/8/layout/cycle4"/>
    <dgm:cxn modelId="{35C65BA6-5DC7-450E-BB9D-5CDD265FDA7B}" type="presOf" srcId="{93C5468E-9A8E-4302-87DA-28A1CA548F33}" destId="{F7C0809F-2B13-4555-A389-30A64D333302}" srcOrd="0" destOrd="0" presId="urn:microsoft.com/office/officeart/2005/8/layout/cycle4"/>
    <dgm:cxn modelId="{27EB30A7-07C4-4C13-8EB5-4B71FEF52432}" type="presOf" srcId="{67F15E83-734F-496B-ADD6-A9785F83428C}" destId="{6090472C-54E4-44B8-9390-B65A4F178817}" srcOrd="1" destOrd="1" presId="urn:microsoft.com/office/officeart/2005/8/layout/cycle4"/>
    <dgm:cxn modelId="{B38C8AAC-F5A2-4121-8183-D5BC65942D46}" srcId="{93C5468E-9A8E-4302-87DA-28A1CA548F33}" destId="{67F15E83-734F-496B-ADD6-A9785F83428C}" srcOrd="1" destOrd="0" parTransId="{7F02DF6A-39E4-4AA2-A6D9-F9A88002B7A3}" sibTransId="{2024E9F2-4C0B-43C3-80D3-99A2AD45DD7E}"/>
    <dgm:cxn modelId="{43F1D7B3-1DD0-47ED-AAFA-8874C7DDAAEA}" srcId="{8B13316C-F9E1-48BD-9D50-F128E14E3803}" destId="{C7A06311-F5AB-4433-9903-FA71F8A6F3AC}" srcOrd="2" destOrd="0" parTransId="{5EDD5573-6624-4AA8-BC1E-98FC8EEB5A75}" sibTransId="{BE1F8536-2287-4A83-9C79-A509C351EDE2}"/>
    <dgm:cxn modelId="{10F967BC-5DDC-4FB7-A9E6-F9A7472F7036}" type="presOf" srcId="{3FFE9AC3-23DB-486B-A6AA-4A7EAB826466}" destId="{C13AB41C-D2DD-432C-A5AD-5AD1215B64B9}" srcOrd="0" destOrd="2" presId="urn:microsoft.com/office/officeart/2005/8/layout/cycle4"/>
    <dgm:cxn modelId="{642337C7-21C9-488B-889A-98135385C867}" type="presOf" srcId="{C53E8922-9610-4975-BCE1-C7F5036559F4}" destId="{6090472C-54E4-44B8-9390-B65A4F178817}" srcOrd="1" destOrd="0" presId="urn:microsoft.com/office/officeart/2005/8/layout/cycle4"/>
    <dgm:cxn modelId="{69C527CE-BB1A-41AA-B440-B26510CEE605}" type="presOf" srcId="{A55CBE84-4DAE-4984-BC08-A1D7B3EB325B}" destId="{C13AB41C-D2DD-432C-A5AD-5AD1215B64B9}" srcOrd="0" destOrd="1" presId="urn:microsoft.com/office/officeart/2005/8/layout/cycle4"/>
    <dgm:cxn modelId="{BDDAF9CE-0B51-40F7-92CA-D14375244C5C}" type="presOf" srcId="{8B13316C-F9E1-48BD-9D50-F128E14E3803}" destId="{17C8F9E8-4F5E-4547-A46B-9F9C8AF38EC7}" srcOrd="0" destOrd="0" presId="urn:microsoft.com/office/officeart/2005/8/layout/cycle4"/>
    <dgm:cxn modelId="{6CAD21DA-CE38-4846-86ED-376CBA991870}" type="presOf" srcId="{3303DA10-FAF6-493B-9208-5A124EB1B650}" destId="{C13AB41C-D2DD-432C-A5AD-5AD1215B64B9}" srcOrd="0" destOrd="3" presId="urn:microsoft.com/office/officeart/2005/8/layout/cycle4"/>
    <dgm:cxn modelId="{B968D3F4-C913-4B5C-BFA4-4B55F57AA0D4}" type="presOf" srcId="{9BD7CB17-F595-440A-BB6A-3F727297F7F2}" destId="{2675B2BF-AE95-4BE0-8F76-8CDE7EFFDB93}" srcOrd="0" destOrd="0" presId="urn:microsoft.com/office/officeart/2005/8/layout/cycle4"/>
    <dgm:cxn modelId="{236C71F6-76CF-4EFB-8941-E69BD6247B40}" type="presOf" srcId="{A55CBE84-4DAE-4984-BC08-A1D7B3EB325B}" destId="{23FA66CB-5943-42C7-903A-8C3D01160A53}" srcOrd="1" destOrd="1" presId="urn:microsoft.com/office/officeart/2005/8/layout/cycle4"/>
    <dgm:cxn modelId="{86ACEDF7-4E03-494E-A417-96F39F6E9DD5}" type="presOf" srcId="{9BD7CB17-F595-440A-BB6A-3F727297F7F2}" destId="{1ABC4AD7-86AA-43DD-9F64-B9B899D8B370}" srcOrd="1" destOrd="0" presId="urn:microsoft.com/office/officeart/2005/8/layout/cycle4"/>
    <dgm:cxn modelId="{348D59FA-4F24-4B57-B866-51E887D74F3C}" type="presOf" srcId="{67F15E83-734F-496B-ADD6-A9785F83428C}" destId="{CF3290B9-6D55-4350-9141-15B7BC1200C0}" srcOrd="0" destOrd="1" presId="urn:microsoft.com/office/officeart/2005/8/layout/cycle4"/>
    <dgm:cxn modelId="{93304A60-83A4-41C5-9443-0F9C81C2CC7C}" type="presParOf" srcId="{DCF15093-6026-4624-A486-D8DA2436C9D2}" destId="{2CF56EEA-30E8-4C13-9984-154000A4DF35}" srcOrd="0" destOrd="0" presId="urn:microsoft.com/office/officeart/2005/8/layout/cycle4"/>
    <dgm:cxn modelId="{7A308F00-9AC2-4607-A58B-79B54170A63C}" type="presParOf" srcId="{2CF56EEA-30E8-4C13-9984-154000A4DF35}" destId="{CF9ED173-312A-48A9-A8E2-211F49F9F2C8}" srcOrd="0" destOrd="0" presId="urn:microsoft.com/office/officeart/2005/8/layout/cycle4"/>
    <dgm:cxn modelId="{FCEAD71C-0D87-4DA6-87A3-0E5D95C0A985}" type="presParOf" srcId="{CF9ED173-312A-48A9-A8E2-211F49F9F2C8}" destId="{E605C800-7317-4902-973B-5CD30A502165}" srcOrd="0" destOrd="0" presId="urn:microsoft.com/office/officeart/2005/8/layout/cycle4"/>
    <dgm:cxn modelId="{3C12FFC2-9A27-49F0-A994-37D4DB48E37D}" type="presParOf" srcId="{CF9ED173-312A-48A9-A8E2-211F49F9F2C8}" destId="{A51E3C75-00AA-4527-848E-C13A0E4C4BBF}" srcOrd="1" destOrd="0" presId="urn:microsoft.com/office/officeart/2005/8/layout/cycle4"/>
    <dgm:cxn modelId="{BB4783B2-1A13-4FDF-82AE-2CA1DC62571E}" type="presParOf" srcId="{2CF56EEA-30E8-4C13-9984-154000A4DF35}" destId="{CB5B1ED7-469A-44F2-A828-2F021D16AB87}" srcOrd="1" destOrd="0" presId="urn:microsoft.com/office/officeart/2005/8/layout/cycle4"/>
    <dgm:cxn modelId="{899A2182-B0D5-4B8A-86DE-D0DF32B06BDD}" type="presParOf" srcId="{CB5B1ED7-469A-44F2-A828-2F021D16AB87}" destId="{C13AB41C-D2DD-432C-A5AD-5AD1215B64B9}" srcOrd="0" destOrd="0" presId="urn:microsoft.com/office/officeart/2005/8/layout/cycle4"/>
    <dgm:cxn modelId="{85CF5885-50EA-462B-BEEF-779EB5533940}" type="presParOf" srcId="{CB5B1ED7-469A-44F2-A828-2F021D16AB87}" destId="{23FA66CB-5943-42C7-903A-8C3D01160A53}" srcOrd="1" destOrd="0" presId="urn:microsoft.com/office/officeart/2005/8/layout/cycle4"/>
    <dgm:cxn modelId="{FAD40B67-795C-4278-84E6-8E64FA011D1D}" type="presParOf" srcId="{2CF56EEA-30E8-4C13-9984-154000A4DF35}" destId="{E4E721F5-6DF1-4E24-A687-437A2E8063EC}" srcOrd="2" destOrd="0" presId="urn:microsoft.com/office/officeart/2005/8/layout/cycle4"/>
    <dgm:cxn modelId="{2C5BC894-C4AA-4858-BC36-18ED6F552E00}" type="presParOf" srcId="{E4E721F5-6DF1-4E24-A687-437A2E8063EC}" destId="{2675B2BF-AE95-4BE0-8F76-8CDE7EFFDB93}" srcOrd="0" destOrd="0" presId="urn:microsoft.com/office/officeart/2005/8/layout/cycle4"/>
    <dgm:cxn modelId="{65C1918D-6A9E-49C0-AB55-D40A3BD3B524}" type="presParOf" srcId="{E4E721F5-6DF1-4E24-A687-437A2E8063EC}" destId="{1ABC4AD7-86AA-43DD-9F64-B9B899D8B370}" srcOrd="1" destOrd="0" presId="urn:microsoft.com/office/officeart/2005/8/layout/cycle4"/>
    <dgm:cxn modelId="{A76D6828-6210-42CD-A7F1-649ADD024CD3}" type="presParOf" srcId="{2CF56EEA-30E8-4C13-9984-154000A4DF35}" destId="{9144F77B-4D96-4850-B025-61381DD903E1}" srcOrd="3" destOrd="0" presId="urn:microsoft.com/office/officeart/2005/8/layout/cycle4"/>
    <dgm:cxn modelId="{70011D16-7C52-4731-8294-35282966910C}" type="presParOf" srcId="{9144F77B-4D96-4850-B025-61381DD903E1}" destId="{CF3290B9-6D55-4350-9141-15B7BC1200C0}" srcOrd="0" destOrd="0" presId="urn:microsoft.com/office/officeart/2005/8/layout/cycle4"/>
    <dgm:cxn modelId="{39820F4F-CBF4-4389-8632-411C672A5965}" type="presParOf" srcId="{9144F77B-4D96-4850-B025-61381DD903E1}" destId="{6090472C-54E4-44B8-9390-B65A4F178817}" srcOrd="1" destOrd="0" presId="urn:microsoft.com/office/officeart/2005/8/layout/cycle4"/>
    <dgm:cxn modelId="{8F3258DA-BC2B-4FCC-9712-A6B1DF2CE558}" type="presParOf" srcId="{2CF56EEA-30E8-4C13-9984-154000A4DF35}" destId="{0395297F-8390-4A64-9AF4-56DE5F5DA1FF}" srcOrd="4" destOrd="0" presId="urn:microsoft.com/office/officeart/2005/8/layout/cycle4"/>
    <dgm:cxn modelId="{2D756EE7-F68A-4AA5-8C53-D2FBF4924A41}" type="presParOf" srcId="{DCF15093-6026-4624-A486-D8DA2436C9D2}" destId="{47125E18-6BCF-4F8B-A442-D42D2DC84AFE}" srcOrd="1" destOrd="0" presId="urn:microsoft.com/office/officeart/2005/8/layout/cycle4"/>
    <dgm:cxn modelId="{97AD4B20-FAD5-44C0-8A6C-5ECBE4C9E1D6}" type="presParOf" srcId="{47125E18-6BCF-4F8B-A442-D42D2DC84AFE}" destId="{17C8F9E8-4F5E-4547-A46B-9F9C8AF38EC7}" srcOrd="0" destOrd="0" presId="urn:microsoft.com/office/officeart/2005/8/layout/cycle4"/>
    <dgm:cxn modelId="{29D55F69-53F0-432E-8233-21AB7BE877E8}" type="presParOf" srcId="{47125E18-6BCF-4F8B-A442-D42D2DC84AFE}" destId="{7F7FC018-5EF6-4BCB-8297-BC3A3F7D0BB3}" srcOrd="1" destOrd="0" presId="urn:microsoft.com/office/officeart/2005/8/layout/cycle4"/>
    <dgm:cxn modelId="{9D4D9AB6-497F-4D39-9EFC-AA94639ABDC3}" type="presParOf" srcId="{47125E18-6BCF-4F8B-A442-D42D2DC84AFE}" destId="{C95D5C72-4DF0-4592-B7EE-6015485CC609}" srcOrd="2" destOrd="0" presId="urn:microsoft.com/office/officeart/2005/8/layout/cycle4"/>
    <dgm:cxn modelId="{34641A22-60E0-4800-AEB8-43E55FE7475E}" type="presParOf" srcId="{47125E18-6BCF-4F8B-A442-D42D2DC84AFE}" destId="{F7C0809F-2B13-4555-A389-30A64D333302}" srcOrd="3" destOrd="0" presId="urn:microsoft.com/office/officeart/2005/8/layout/cycle4"/>
    <dgm:cxn modelId="{5E4198C3-8DD0-43C7-BBA8-54943EBA2D70}" type="presParOf" srcId="{47125E18-6BCF-4F8B-A442-D42D2DC84AFE}" destId="{AF6A38E9-88B6-4BB3-A4EF-58CA303EFED5}" srcOrd="4" destOrd="0" presId="urn:microsoft.com/office/officeart/2005/8/layout/cycle4"/>
    <dgm:cxn modelId="{A54830DA-82BA-4C6D-8370-A1E640C75C31}" type="presParOf" srcId="{DCF15093-6026-4624-A486-D8DA2436C9D2}" destId="{35EFB48F-C27E-48D6-9726-458F6C3F5A72}" srcOrd="2" destOrd="0" presId="urn:microsoft.com/office/officeart/2005/8/layout/cycle4"/>
    <dgm:cxn modelId="{9038A22E-505F-430A-8C26-AF517669E3A0}" type="presParOf" srcId="{DCF15093-6026-4624-A486-D8DA2436C9D2}" destId="{689550F5-FB4D-44EF-8BD0-020446BD6F3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5E22D31-D5FD-475A-B51E-5E40E026A881}" type="doc">
      <dgm:prSet loTypeId="urn:microsoft.com/office/officeart/2005/8/layout/bProcess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C6B52FE9-5B8E-4ECD-BA98-8004B30E6F4D}">
      <dgm:prSet phldrT="[Texto]"/>
      <dgm:spPr/>
      <dgm:t>
        <a:bodyPr/>
        <a:lstStyle/>
        <a:p>
          <a:r>
            <a:rPr lang="es-CL" dirty="0"/>
            <a:t>Art 43</a:t>
          </a:r>
        </a:p>
      </dgm:t>
    </dgm:pt>
    <dgm:pt modelId="{646FB4D1-9C22-4E4C-816F-C8B0612DE158}" type="parTrans" cxnId="{DA0F8E91-1DCB-4115-A828-98772A175A14}">
      <dgm:prSet/>
      <dgm:spPr/>
      <dgm:t>
        <a:bodyPr/>
        <a:lstStyle/>
        <a:p>
          <a:endParaRPr lang="es-CL"/>
        </a:p>
      </dgm:t>
    </dgm:pt>
    <dgm:pt modelId="{F2DE22BF-A395-47E6-8CFE-DB3FE2D974BB}" type="sibTrans" cxnId="{DA0F8E91-1DCB-4115-A828-98772A175A14}">
      <dgm:prSet/>
      <dgm:spPr/>
      <dgm:t>
        <a:bodyPr/>
        <a:lstStyle/>
        <a:p>
          <a:endParaRPr lang="es-CL"/>
        </a:p>
      </dgm:t>
    </dgm:pt>
    <dgm:pt modelId="{EA4C74CE-D7F1-49FA-8DB1-C34DBF2AEF76}">
      <dgm:prSet phldrT="[Texto]" custT="1"/>
      <dgm:spPr/>
      <dgm:t>
        <a:bodyPr/>
        <a:lstStyle/>
        <a:p>
          <a:r>
            <a:rPr lang="es-CL" sz="2800" dirty="0"/>
            <a:t>$</a:t>
          </a:r>
          <a:endParaRPr lang="es-CL" sz="900" dirty="0"/>
        </a:p>
      </dgm:t>
    </dgm:pt>
    <dgm:pt modelId="{0C74ABC4-3BCB-4840-8EFD-55B7B53818F4}" type="parTrans" cxnId="{791E2791-FD20-4F11-A1D2-C5C3DAA20D6D}">
      <dgm:prSet/>
      <dgm:spPr/>
      <dgm:t>
        <a:bodyPr/>
        <a:lstStyle/>
        <a:p>
          <a:endParaRPr lang="es-CL"/>
        </a:p>
      </dgm:t>
    </dgm:pt>
    <dgm:pt modelId="{1438891D-E27D-4905-95DA-172EEE0549F8}" type="sibTrans" cxnId="{791E2791-FD20-4F11-A1D2-C5C3DAA20D6D}">
      <dgm:prSet/>
      <dgm:spPr/>
      <dgm:t>
        <a:bodyPr/>
        <a:lstStyle/>
        <a:p>
          <a:endParaRPr lang="es-CL"/>
        </a:p>
      </dgm:t>
    </dgm:pt>
    <dgm:pt modelId="{BD5F9102-F44E-49BB-B3B6-CD59499B6548}">
      <dgm:prSet phldrT="[Texto]" custT="1"/>
      <dgm:spPr/>
      <dgm:t>
        <a:bodyPr/>
        <a:lstStyle/>
        <a:p>
          <a:r>
            <a:rPr lang="es-CL" sz="900" dirty="0"/>
            <a:t>No es Funcionario</a:t>
          </a:r>
        </a:p>
      </dgm:t>
    </dgm:pt>
    <dgm:pt modelId="{9104E521-2488-4E33-909D-50A6F9C34E2C}" type="parTrans" cxnId="{4FCD98BD-07FC-42BD-BE05-F7720B9D4E31}">
      <dgm:prSet/>
      <dgm:spPr/>
      <dgm:t>
        <a:bodyPr/>
        <a:lstStyle/>
        <a:p>
          <a:endParaRPr lang="es-CL"/>
        </a:p>
      </dgm:t>
    </dgm:pt>
    <dgm:pt modelId="{9E31ADA6-0BDA-4332-98DC-5CFEF670F8DD}" type="sibTrans" cxnId="{4FCD98BD-07FC-42BD-BE05-F7720B9D4E31}">
      <dgm:prSet/>
      <dgm:spPr/>
      <dgm:t>
        <a:bodyPr/>
        <a:lstStyle/>
        <a:p>
          <a:endParaRPr lang="es-CL"/>
        </a:p>
      </dgm:t>
    </dgm:pt>
    <dgm:pt modelId="{58F08809-97DD-4462-9823-DD31A65C4F5D}">
      <dgm:prSet phldrT="[Texto]" custT="1"/>
      <dgm:spPr/>
      <dgm:t>
        <a:bodyPr/>
        <a:lstStyle/>
        <a:p>
          <a:r>
            <a:rPr lang="es-CL" sz="900" dirty="0"/>
            <a:t>Estipendio</a:t>
          </a:r>
        </a:p>
      </dgm:t>
    </dgm:pt>
    <dgm:pt modelId="{24D84D03-CDCF-475D-9977-755374FAD5A0}" type="parTrans" cxnId="{96E2DAA0-F959-4F1A-AB67-2DAFBB850C76}">
      <dgm:prSet/>
      <dgm:spPr/>
      <dgm:t>
        <a:bodyPr/>
        <a:lstStyle/>
        <a:p>
          <a:endParaRPr lang="es-CL"/>
        </a:p>
      </dgm:t>
    </dgm:pt>
    <dgm:pt modelId="{3E6728C0-4C73-4B21-8E40-C53D4ED18F5D}" type="sibTrans" cxnId="{96E2DAA0-F959-4F1A-AB67-2DAFBB850C76}">
      <dgm:prSet/>
      <dgm:spPr/>
      <dgm:t>
        <a:bodyPr/>
        <a:lstStyle/>
        <a:p>
          <a:endParaRPr lang="es-CL"/>
        </a:p>
      </dgm:t>
    </dgm:pt>
    <dgm:pt modelId="{64B7D7AB-1013-4AAF-9803-BC5CB86D0074}">
      <dgm:prSet phldrT="[Texto]" custT="1"/>
      <dgm:spPr/>
      <dgm:t>
        <a:bodyPr/>
        <a:lstStyle/>
        <a:p>
          <a:r>
            <a:rPr lang="es-CL" sz="900" dirty="0"/>
            <a:t>Garantía</a:t>
          </a:r>
        </a:p>
      </dgm:t>
    </dgm:pt>
    <dgm:pt modelId="{8BBA665B-B31E-4744-817F-842E263CF0B2}" type="parTrans" cxnId="{6C2130E5-397F-4A14-A2E4-25BF74B22BB3}">
      <dgm:prSet/>
      <dgm:spPr/>
      <dgm:t>
        <a:bodyPr/>
        <a:lstStyle/>
        <a:p>
          <a:endParaRPr lang="es-CL"/>
        </a:p>
      </dgm:t>
    </dgm:pt>
    <dgm:pt modelId="{9C4EFB2A-C4DB-4F51-BDA0-33C60C346338}" type="sibTrans" cxnId="{6C2130E5-397F-4A14-A2E4-25BF74B22BB3}">
      <dgm:prSet/>
      <dgm:spPr/>
      <dgm:t>
        <a:bodyPr/>
        <a:lstStyle/>
        <a:p>
          <a:endParaRPr lang="es-CL"/>
        </a:p>
      </dgm:t>
    </dgm:pt>
    <dgm:pt modelId="{E78C975B-9441-4948-98EB-4BB0C8187369}">
      <dgm:prSet phldrT="[Texto]" custT="1"/>
      <dgm:spPr/>
      <dgm:t>
        <a:bodyPr/>
        <a:lstStyle/>
        <a:p>
          <a:r>
            <a:rPr lang="es-CL" sz="900" dirty="0"/>
            <a:t>Programa de Formación</a:t>
          </a:r>
        </a:p>
      </dgm:t>
    </dgm:pt>
    <dgm:pt modelId="{3F6D3C42-F169-47AF-82FB-B6FED7BD40A7}" type="parTrans" cxnId="{A81694CF-E970-4516-A6B1-CC203703AAB7}">
      <dgm:prSet/>
      <dgm:spPr/>
      <dgm:t>
        <a:bodyPr/>
        <a:lstStyle/>
        <a:p>
          <a:endParaRPr lang="es-CL"/>
        </a:p>
      </dgm:t>
    </dgm:pt>
    <dgm:pt modelId="{8F51E92F-99E2-441E-988C-7EAF23E0D703}" type="sibTrans" cxnId="{A81694CF-E970-4516-A6B1-CC203703AAB7}">
      <dgm:prSet/>
      <dgm:spPr/>
      <dgm:t>
        <a:bodyPr/>
        <a:lstStyle/>
        <a:p>
          <a:endParaRPr lang="es-CL"/>
        </a:p>
      </dgm:t>
    </dgm:pt>
    <dgm:pt modelId="{E822FDB6-5C52-4E5F-83A2-1BDCAE21E4EE}">
      <dgm:prSet phldrT="[Texto]" custT="1"/>
      <dgm:spPr/>
      <dgm:t>
        <a:bodyPr/>
        <a:lstStyle/>
        <a:p>
          <a:r>
            <a:rPr lang="es-CL" sz="900" dirty="0"/>
            <a:t>Dedicación Exclusiva</a:t>
          </a:r>
        </a:p>
      </dgm:t>
    </dgm:pt>
    <dgm:pt modelId="{55F98503-1DFC-4D15-9097-2C67684B124F}" type="parTrans" cxnId="{E05E1EE4-2214-4A7F-9F89-01E9BEF8B686}">
      <dgm:prSet/>
      <dgm:spPr/>
      <dgm:t>
        <a:bodyPr/>
        <a:lstStyle/>
        <a:p>
          <a:endParaRPr lang="es-CL"/>
        </a:p>
      </dgm:t>
    </dgm:pt>
    <dgm:pt modelId="{0423681D-340D-4C11-B827-587D42825187}" type="sibTrans" cxnId="{E05E1EE4-2214-4A7F-9F89-01E9BEF8B686}">
      <dgm:prSet/>
      <dgm:spPr/>
      <dgm:t>
        <a:bodyPr/>
        <a:lstStyle/>
        <a:p>
          <a:endParaRPr lang="es-CL"/>
        </a:p>
      </dgm:t>
    </dgm:pt>
    <dgm:pt modelId="{E35DD59C-80EB-4CA4-A37D-0785C1A22A67}">
      <dgm:prSet phldrT="[Texto]" custT="1"/>
      <dgm:spPr/>
      <dgm:t>
        <a:bodyPr/>
        <a:lstStyle/>
        <a:p>
          <a:r>
            <a:rPr lang="es-CL" sz="900" dirty="0"/>
            <a:t>Reemplazos</a:t>
          </a:r>
        </a:p>
      </dgm:t>
    </dgm:pt>
    <dgm:pt modelId="{B85B7387-6605-4EBB-8527-D5757BF010C9}" type="parTrans" cxnId="{284C4C52-5863-4740-8D0A-E4A2F3767BAB}">
      <dgm:prSet/>
      <dgm:spPr/>
      <dgm:t>
        <a:bodyPr/>
        <a:lstStyle/>
        <a:p>
          <a:endParaRPr lang="es-CL"/>
        </a:p>
      </dgm:t>
    </dgm:pt>
    <dgm:pt modelId="{13C38FC0-757D-46B9-8847-E113DFD7ED74}" type="sibTrans" cxnId="{284C4C52-5863-4740-8D0A-E4A2F3767BAB}">
      <dgm:prSet/>
      <dgm:spPr/>
      <dgm:t>
        <a:bodyPr/>
        <a:lstStyle/>
        <a:p>
          <a:endParaRPr lang="es-CL"/>
        </a:p>
      </dgm:t>
    </dgm:pt>
    <dgm:pt modelId="{8D1396B1-F4E6-40D8-91FD-688ED897E653}">
      <dgm:prSet phldrT="[Texto]"/>
      <dgm:spPr/>
      <dgm:t>
        <a:bodyPr/>
        <a:lstStyle/>
        <a:p>
          <a:r>
            <a:rPr lang="es-CL" dirty="0"/>
            <a:t>PAO</a:t>
          </a:r>
        </a:p>
      </dgm:t>
    </dgm:pt>
    <dgm:pt modelId="{76DDE5D0-FC3B-4D85-AF22-A7C5ABE9C373}" type="parTrans" cxnId="{ECB35377-D394-42A8-AF96-8C9B9E0E3D28}">
      <dgm:prSet/>
      <dgm:spPr/>
      <dgm:t>
        <a:bodyPr/>
        <a:lstStyle/>
        <a:p>
          <a:endParaRPr lang="es-CL"/>
        </a:p>
      </dgm:t>
    </dgm:pt>
    <dgm:pt modelId="{214D711D-2330-4A00-B241-FA42525E8B95}" type="sibTrans" cxnId="{ECB35377-D394-42A8-AF96-8C9B9E0E3D28}">
      <dgm:prSet/>
      <dgm:spPr/>
      <dgm:t>
        <a:bodyPr/>
        <a:lstStyle/>
        <a:p>
          <a:endParaRPr lang="es-CL"/>
        </a:p>
      </dgm:t>
    </dgm:pt>
    <dgm:pt modelId="{446BEBFA-05F3-42CE-A259-396342505670}" type="pres">
      <dgm:prSet presAssocID="{E5E22D31-D5FD-475A-B51E-5E40E026A881}" presName="diagram" presStyleCnt="0">
        <dgm:presLayoutVars>
          <dgm:dir/>
          <dgm:resizeHandles/>
        </dgm:presLayoutVars>
      </dgm:prSet>
      <dgm:spPr/>
    </dgm:pt>
    <dgm:pt modelId="{8054C047-4F4C-44DC-9A94-651A0E454772}" type="pres">
      <dgm:prSet presAssocID="{C6B52FE9-5B8E-4ECD-BA98-8004B30E6F4D}" presName="firstNode" presStyleLbl="node1" presStyleIdx="0" presStyleCnt="9">
        <dgm:presLayoutVars>
          <dgm:bulletEnabled val="1"/>
        </dgm:presLayoutVars>
      </dgm:prSet>
      <dgm:spPr/>
    </dgm:pt>
    <dgm:pt modelId="{2C6B0B95-7C61-4D8F-8513-37DBA28EF737}" type="pres">
      <dgm:prSet presAssocID="{F2DE22BF-A395-47E6-8CFE-DB3FE2D974BB}" presName="sibTrans" presStyleLbl="sibTrans2D1" presStyleIdx="0" presStyleCnt="8"/>
      <dgm:spPr/>
    </dgm:pt>
    <dgm:pt modelId="{46A0457C-D63F-445A-B2E1-F0CA37BB776B}" type="pres">
      <dgm:prSet presAssocID="{EA4C74CE-D7F1-49FA-8DB1-C34DBF2AEF76}" presName="middleNode" presStyleCnt="0"/>
      <dgm:spPr/>
    </dgm:pt>
    <dgm:pt modelId="{F00166CA-51CF-4607-85FB-C3263BB26C5D}" type="pres">
      <dgm:prSet presAssocID="{EA4C74CE-D7F1-49FA-8DB1-C34DBF2AEF76}" presName="padding" presStyleLbl="node1" presStyleIdx="0" presStyleCnt="9"/>
      <dgm:spPr/>
    </dgm:pt>
    <dgm:pt modelId="{10C8E109-8822-4608-B391-46134A96CD0F}" type="pres">
      <dgm:prSet presAssocID="{EA4C74CE-D7F1-49FA-8DB1-C34DBF2AEF76}" presName="shape" presStyleLbl="node1" presStyleIdx="1" presStyleCnt="9">
        <dgm:presLayoutVars>
          <dgm:bulletEnabled val="1"/>
        </dgm:presLayoutVars>
      </dgm:prSet>
      <dgm:spPr/>
    </dgm:pt>
    <dgm:pt modelId="{3DBDB350-A5C9-4281-AEF5-8ABEC1CA0BA5}" type="pres">
      <dgm:prSet presAssocID="{1438891D-E27D-4905-95DA-172EEE0549F8}" presName="sibTrans" presStyleLbl="sibTrans2D1" presStyleIdx="1" presStyleCnt="8"/>
      <dgm:spPr/>
    </dgm:pt>
    <dgm:pt modelId="{3C197250-25C9-4015-BB15-52BFE80E0D59}" type="pres">
      <dgm:prSet presAssocID="{BD5F9102-F44E-49BB-B3B6-CD59499B6548}" presName="middleNode" presStyleCnt="0"/>
      <dgm:spPr/>
    </dgm:pt>
    <dgm:pt modelId="{B2FE4874-9D4F-47C0-A16A-F302AF148604}" type="pres">
      <dgm:prSet presAssocID="{BD5F9102-F44E-49BB-B3B6-CD59499B6548}" presName="padding" presStyleLbl="node1" presStyleIdx="1" presStyleCnt="9"/>
      <dgm:spPr/>
    </dgm:pt>
    <dgm:pt modelId="{7F132F46-6612-4FE4-90A0-D36D4AD2B569}" type="pres">
      <dgm:prSet presAssocID="{BD5F9102-F44E-49BB-B3B6-CD59499B6548}" presName="shape" presStyleLbl="node1" presStyleIdx="2" presStyleCnt="9">
        <dgm:presLayoutVars>
          <dgm:bulletEnabled val="1"/>
        </dgm:presLayoutVars>
      </dgm:prSet>
      <dgm:spPr/>
    </dgm:pt>
    <dgm:pt modelId="{E7EF406E-7A47-4177-8766-C4C91C03724B}" type="pres">
      <dgm:prSet presAssocID="{9E31ADA6-0BDA-4332-98DC-5CFEF670F8DD}" presName="sibTrans" presStyleLbl="sibTrans2D1" presStyleIdx="2" presStyleCnt="8"/>
      <dgm:spPr/>
    </dgm:pt>
    <dgm:pt modelId="{92D93185-9825-47E6-8E26-DB7E6B803542}" type="pres">
      <dgm:prSet presAssocID="{58F08809-97DD-4462-9823-DD31A65C4F5D}" presName="middleNode" presStyleCnt="0"/>
      <dgm:spPr/>
    </dgm:pt>
    <dgm:pt modelId="{E09B22AC-B821-4791-B1F6-E4135831A633}" type="pres">
      <dgm:prSet presAssocID="{58F08809-97DD-4462-9823-DD31A65C4F5D}" presName="padding" presStyleLbl="node1" presStyleIdx="2" presStyleCnt="9"/>
      <dgm:spPr/>
    </dgm:pt>
    <dgm:pt modelId="{DA4FC2C4-5D93-4C7D-B481-BDC85CBE56C8}" type="pres">
      <dgm:prSet presAssocID="{58F08809-97DD-4462-9823-DD31A65C4F5D}" presName="shape" presStyleLbl="node1" presStyleIdx="3" presStyleCnt="9">
        <dgm:presLayoutVars>
          <dgm:bulletEnabled val="1"/>
        </dgm:presLayoutVars>
      </dgm:prSet>
      <dgm:spPr/>
    </dgm:pt>
    <dgm:pt modelId="{EF04BDA1-98A5-469B-811F-D43265704317}" type="pres">
      <dgm:prSet presAssocID="{3E6728C0-4C73-4B21-8E40-C53D4ED18F5D}" presName="sibTrans" presStyleLbl="sibTrans2D1" presStyleIdx="3" presStyleCnt="8"/>
      <dgm:spPr/>
    </dgm:pt>
    <dgm:pt modelId="{57238E16-11C4-4214-9C55-68B7A5F09AD7}" type="pres">
      <dgm:prSet presAssocID="{64B7D7AB-1013-4AAF-9803-BC5CB86D0074}" presName="middleNode" presStyleCnt="0"/>
      <dgm:spPr/>
    </dgm:pt>
    <dgm:pt modelId="{AA9BAFD9-E979-44B3-8E53-B4DD866F3400}" type="pres">
      <dgm:prSet presAssocID="{64B7D7AB-1013-4AAF-9803-BC5CB86D0074}" presName="padding" presStyleLbl="node1" presStyleIdx="3" presStyleCnt="9"/>
      <dgm:spPr/>
    </dgm:pt>
    <dgm:pt modelId="{7436E3CE-1D3A-4064-9040-FE02B377DD8C}" type="pres">
      <dgm:prSet presAssocID="{64B7D7AB-1013-4AAF-9803-BC5CB86D0074}" presName="shape" presStyleLbl="node1" presStyleIdx="4" presStyleCnt="9">
        <dgm:presLayoutVars>
          <dgm:bulletEnabled val="1"/>
        </dgm:presLayoutVars>
      </dgm:prSet>
      <dgm:spPr/>
    </dgm:pt>
    <dgm:pt modelId="{41D0684F-C19C-43D1-9B96-934FCDA478DA}" type="pres">
      <dgm:prSet presAssocID="{9C4EFB2A-C4DB-4F51-BDA0-33C60C346338}" presName="sibTrans" presStyleLbl="sibTrans2D1" presStyleIdx="4" presStyleCnt="8"/>
      <dgm:spPr/>
    </dgm:pt>
    <dgm:pt modelId="{54B1379E-6A08-4563-8AE0-162C9B390AC2}" type="pres">
      <dgm:prSet presAssocID="{E78C975B-9441-4948-98EB-4BB0C8187369}" presName="middleNode" presStyleCnt="0"/>
      <dgm:spPr/>
    </dgm:pt>
    <dgm:pt modelId="{0605569F-F77D-49D2-A84A-479CF63076E9}" type="pres">
      <dgm:prSet presAssocID="{E78C975B-9441-4948-98EB-4BB0C8187369}" presName="padding" presStyleLbl="node1" presStyleIdx="4" presStyleCnt="9"/>
      <dgm:spPr/>
    </dgm:pt>
    <dgm:pt modelId="{60401765-0BFA-4296-A76E-94FB86AF2FB5}" type="pres">
      <dgm:prSet presAssocID="{E78C975B-9441-4948-98EB-4BB0C8187369}" presName="shape" presStyleLbl="node1" presStyleIdx="5" presStyleCnt="9">
        <dgm:presLayoutVars>
          <dgm:bulletEnabled val="1"/>
        </dgm:presLayoutVars>
      </dgm:prSet>
      <dgm:spPr/>
    </dgm:pt>
    <dgm:pt modelId="{9050EF2F-B1C3-4500-BC37-72807DCE5A19}" type="pres">
      <dgm:prSet presAssocID="{8F51E92F-99E2-441E-988C-7EAF23E0D703}" presName="sibTrans" presStyleLbl="sibTrans2D1" presStyleIdx="5" presStyleCnt="8"/>
      <dgm:spPr/>
    </dgm:pt>
    <dgm:pt modelId="{13B342F0-DFF0-41B1-882C-0E7F566AA9D5}" type="pres">
      <dgm:prSet presAssocID="{E822FDB6-5C52-4E5F-83A2-1BDCAE21E4EE}" presName="middleNode" presStyleCnt="0"/>
      <dgm:spPr/>
    </dgm:pt>
    <dgm:pt modelId="{1E7C3E50-D943-45C5-A03F-D128820DF6B0}" type="pres">
      <dgm:prSet presAssocID="{E822FDB6-5C52-4E5F-83A2-1BDCAE21E4EE}" presName="padding" presStyleLbl="node1" presStyleIdx="5" presStyleCnt="9"/>
      <dgm:spPr/>
    </dgm:pt>
    <dgm:pt modelId="{2E94F411-61EC-46BC-869F-0F73FB0E2FCA}" type="pres">
      <dgm:prSet presAssocID="{E822FDB6-5C52-4E5F-83A2-1BDCAE21E4EE}" presName="shape" presStyleLbl="node1" presStyleIdx="6" presStyleCnt="9">
        <dgm:presLayoutVars>
          <dgm:bulletEnabled val="1"/>
        </dgm:presLayoutVars>
      </dgm:prSet>
      <dgm:spPr/>
    </dgm:pt>
    <dgm:pt modelId="{081B0987-B751-43FD-8E34-AB3E4FFA68B8}" type="pres">
      <dgm:prSet presAssocID="{0423681D-340D-4C11-B827-587D42825187}" presName="sibTrans" presStyleLbl="sibTrans2D1" presStyleIdx="6" presStyleCnt="8"/>
      <dgm:spPr/>
    </dgm:pt>
    <dgm:pt modelId="{8B543136-A24A-403D-9372-185CDB70F12F}" type="pres">
      <dgm:prSet presAssocID="{E35DD59C-80EB-4CA4-A37D-0785C1A22A67}" presName="middleNode" presStyleCnt="0"/>
      <dgm:spPr/>
    </dgm:pt>
    <dgm:pt modelId="{DE31AB30-10CB-4DB9-9709-E1D8BE343114}" type="pres">
      <dgm:prSet presAssocID="{E35DD59C-80EB-4CA4-A37D-0785C1A22A67}" presName="padding" presStyleLbl="node1" presStyleIdx="6" presStyleCnt="9"/>
      <dgm:spPr/>
    </dgm:pt>
    <dgm:pt modelId="{1EC51412-92DD-4418-9F58-C1D0B1BAE375}" type="pres">
      <dgm:prSet presAssocID="{E35DD59C-80EB-4CA4-A37D-0785C1A22A67}" presName="shape" presStyleLbl="node1" presStyleIdx="7" presStyleCnt="9">
        <dgm:presLayoutVars>
          <dgm:bulletEnabled val="1"/>
        </dgm:presLayoutVars>
      </dgm:prSet>
      <dgm:spPr/>
    </dgm:pt>
    <dgm:pt modelId="{5A6871CC-46AD-4B8C-AF22-1ECB444D6B12}" type="pres">
      <dgm:prSet presAssocID="{13C38FC0-757D-46B9-8847-E113DFD7ED74}" presName="sibTrans" presStyleLbl="sibTrans2D1" presStyleIdx="7" presStyleCnt="8"/>
      <dgm:spPr/>
    </dgm:pt>
    <dgm:pt modelId="{031BFBFB-B93C-484A-94B1-B0EE62F8A89E}" type="pres">
      <dgm:prSet presAssocID="{8D1396B1-F4E6-40D8-91FD-688ED897E653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80492F08-D31B-4E8B-AA85-6FB12D1B8CD4}" type="presOf" srcId="{58F08809-97DD-4462-9823-DD31A65C4F5D}" destId="{DA4FC2C4-5D93-4C7D-B481-BDC85CBE56C8}" srcOrd="0" destOrd="0" presId="urn:microsoft.com/office/officeart/2005/8/layout/bProcess2"/>
    <dgm:cxn modelId="{9094AF08-ED4E-4F00-8699-3467EDC149A4}" type="presOf" srcId="{F2DE22BF-A395-47E6-8CFE-DB3FE2D974BB}" destId="{2C6B0B95-7C61-4D8F-8513-37DBA28EF737}" srcOrd="0" destOrd="0" presId="urn:microsoft.com/office/officeart/2005/8/layout/bProcess2"/>
    <dgm:cxn modelId="{3F21DD16-AB62-40A5-B38B-B1662BAE2A48}" type="presOf" srcId="{EA4C74CE-D7F1-49FA-8DB1-C34DBF2AEF76}" destId="{10C8E109-8822-4608-B391-46134A96CD0F}" srcOrd="0" destOrd="0" presId="urn:microsoft.com/office/officeart/2005/8/layout/bProcess2"/>
    <dgm:cxn modelId="{4846DF20-C9AA-43AF-8537-19088C63AE3F}" type="presOf" srcId="{64B7D7AB-1013-4AAF-9803-BC5CB86D0074}" destId="{7436E3CE-1D3A-4064-9040-FE02B377DD8C}" srcOrd="0" destOrd="0" presId="urn:microsoft.com/office/officeart/2005/8/layout/bProcess2"/>
    <dgm:cxn modelId="{B703A838-80E6-475C-B109-05B8BBDEF912}" type="presOf" srcId="{1438891D-E27D-4905-95DA-172EEE0549F8}" destId="{3DBDB350-A5C9-4281-AEF5-8ABEC1CA0BA5}" srcOrd="0" destOrd="0" presId="urn:microsoft.com/office/officeart/2005/8/layout/bProcess2"/>
    <dgm:cxn modelId="{0BCCF643-ED9D-4E8C-B1E4-966505202D26}" type="presOf" srcId="{13C38FC0-757D-46B9-8847-E113DFD7ED74}" destId="{5A6871CC-46AD-4B8C-AF22-1ECB444D6B12}" srcOrd="0" destOrd="0" presId="urn:microsoft.com/office/officeart/2005/8/layout/bProcess2"/>
    <dgm:cxn modelId="{C3A5B144-D814-4679-BF19-C83E3CCFF747}" type="presOf" srcId="{9C4EFB2A-C4DB-4F51-BDA0-33C60C346338}" destId="{41D0684F-C19C-43D1-9B96-934FCDA478DA}" srcOrd="0" destOrd="0" presId="urn:microsoft.com/office/officeart/2005/8/layout/bProcess2"/>
    <dgm:cxn modelId="{A56D864F-37C4-4406-964F-8662BA1F5D6F}" type="presOf" srcId="{8F51E92F-99E2-441E-988C-7EAF23E0D703}" destId="{9050EF2F-B1C3-4500-BC37-72807DCE5A19}" srcOrd="0" destOrd="0" presId="urn:microsoft.com/office/officeart/2005/8/layout/bProcess2"/>
    <dgm:cxn modelId="{76FC0950-2DAE-4ED9-8A6E-7F10DA25C5EC}" type="presOf" srcId="{E822FDB6-5C52-4E5F-83A2-1BDCAE21E4EE}" destId="{2E94F411-61EC-46BC-869F-0F73FB0E2FCA}" srcOrd="0" destOrd="0" presId="urn:microsoft.com/office/officeart/2005/8/layout/bProcess2"/>
    <dgm:cxn modelId="{284C4C52-5863-4740-8D0A-E4A2F3767BAB}" srcId="{E5E22D31-D5FD-475A-B51E-5E40E026A881}" destId="{E35DD59C-80EB-4CA4-A37D-0785C1A22A67}" srcOrd="7" destOrd="0" parTransId="{B85B7387-6605-4EBB-8527-D5757BF010C9}" sibTransId="{13C38FC0-757D-46B9-8847-E113DFD7ED74}"/>
    <dgm:cxn modelId="{6BF1A456-BFB8-4836-A23F-9605D6CD2DCF}" type="presOf" srcId="{E35DD59C-80EB-4CA4-A37D-0785C1A22A67}" destId="{1EC51412-92DD-4418-9F58-C1D0B1BAE375}" srcOrd="0" destOrd="0" presId="urn:microsoft.com/office/officeart/2005/8/layout/bProcess2"/>
    <dgm:cxn modelId="{ECB35377-D394-42A8-AF96-8C9B9E0E3D28}" srcId="{E5E22D31-D5FD-475A-B51E-5E40E026A881}" destId="{8D1396B1-F4E6-40D8-91FD-688ED897E653}" srcOrd="8" destOrd="0" parTransId="{76DDE5D0-FC3B-4D85-AF22-A7C5ABE9C373}" sibTransId="{214D711D-2330-4A00-B241-FA42525E8B95}"/>
    <dgm:cxn modelId="{83A2D589-69A1-4EE4-9997-15B75E52543E}" type="presOf" srcId="{E5E22D31-D5FD-475A-B51E-5E40E026A881}" destId="{446BEBFA-05F3-42CE-A259-396342505670}" srcOrd="0" destOrd="0" presId="urn:microsoft.com/office/officeart/2005/8/layout/bProcess2"/>
    <dgm:cxn modelId="{BFA01A8D-8F51-4B20-918F-AF5C691DF524}" type="presOf" srcId="{E78C975B-9441-4948-98EB-4BB0C8187369}" destId="{60401765-0BFA-4296-A76E-94FB86AF2FB5}" srcOrd="0" destOrd="0" presId="urn:microsoft.com/office/officeart/2005/8/layout/bProcess2"/>
    <dgm:cxn modelId="{791E2791-FD20-4F11-A1D2-C5C3DAA20D6D}" srcId="{E5E22D31-D5FD-475A-B51E-5E40E026A881}" destId="{EA4C74CE-D7F1-49FA-8DB1-C34DBF2AEF76}" srcOrd="1" destOrd="0" parTransId="{0C74ABC4-3BCB-4840-8EFD-55B7B53818F4}" sibTransId="{1438891D-E27D-4905-95DA-172EEE0549F8}"/>
    <dgm:cxn modelId="{DA0F8E91-1DCB-4115-A828-98772A175A14}" srcId="{E5E22D31-D5FD-475A-B51E-5E40E026A881}" destId="{C6B52FE9-5B8E-4ECD-BA98-8004B30E6F4D}" srcOrd="0" destOrd="0" parTransId="{646FB4D1-9C22-4E4C-816F-C8B0612DE158}" sibTransId="{F2DE22BF-A395-47E6-8CFE-DB3FE2D974BB}"/>
    <dgm:cxn modelId="{58CE0FA0-EB03-462B-84FB-E80D3B1118B7}" type="presOf" srcId="{BD5F9102-F44E-49BB-B3B6-CD59499B6548}" destId="{7F132F46-6612-4FE4-90A0-D36D4AD2B569}" srcOrd="0" destOrd="0" presId="urn:microsoft.com/office/officeart/2005/8/layout/bProcess2"/>
    <dgm:cxn modelId="{96E2DAA0-F959-4F1A-AB67-2DAFBB850C76}" srcId="{E5E22D31-D5FD-475A-B51E-5E40E026A881}" destId="{58F08809-97DD-4462-9823-DD31A65C4F5D}" srcOrd="3" destOrd="0" parTransId="{24D84D03-CDCF-475D-9977-755374FAD5A0}" sibTransId="{3E6728C0-4C73-4B21-8E40-C53D4ED18F5D}"/>
    <dgm:cxn modelId="{F06126B0-DA0F-468D-AEF8-405ADFA5047A}" type="presOf" srcId="{0423681D-340D-4C11-B827-587D42825187}" destId="{081B0987-B751-43FD-8E34-AB3E4FFA68B8}" srcOrd="0" destOrd="0" presId="urn:microsoft.com/office/officeart/2005/8/layout/bProcess2"/>
    <dgm:cxn modelId="{FF9C06B5-698E-46E4-AC0D-260AE8C72296}" type="presOf" srcId="{3E6728C0-4C73-4B21-8E40-C53D4ED18F5D}" destId="{EF04BDA1-98A5-469B-811F-D43265704317}" srcOrd="0" destOrd="0" presId="urn:microsoft.com/office/officeart/2005/8/layout/bProcess2"/>
    <dgm:cxn modelId="{817193BD-AD02-4C4F-8503-F564A1DFDBC5}" type="presOf" srcId="{C6B52FE9-5B8E-4ECD-BA98-8004B30E6F4D}" destId="{8054C047-4F4C-44DC-9A94-651A0E454772}" srcOrd="0" destOrd="0" presId="urn:microsoft.com/office/officeart/2005/8/layout/bProcess2"/>
    <dgm:cxn modelId="{4FCD98BD-07FC-42BD-BE05-F7720B9D4E31}" srcId="{E5E22D31-D5FD-475A-B51E-5E40E026A881}" destId="{BD5F9102-F44E-49BB-B3B6-CD59499B6548}" srcOrd="2" destOrd="0" parTransId="{9104E521-2488-4E33-909D-50A6F9C34E2C}" sibTransId="{9E31ADA6-0BDA-4332-98DC-5CFEF670F8DD}"/>
    <dgm:cxn modelId="{7E553ECC-1569-4EC0-B2B8-701D6E8D8BC4}" type="presOf" srcId="{8D1396B1-F4E6-40D8-91FD-688ED897E653}" destId="{031BFBFB-B93C-484A-94B1-B0EE62F8A89E}" srcOrd="0" destOrd="0" presId="urn:microsoft.com/office/officeart/2005/8/layout/bProcess2"/>
    <dgm:cxn modelId="{DF1767CC-2B8C-41BA-96F2-539BC178E0D9}" type="presOf" srcId="{9E31ADA6-0BDA-4332-98DC-5CFEF670F8DD}" destId="{E7EF406E-7A47-4177-8766-C4C91C03724B}" srcOrd="0" destOrd="0" presId="urn:microsoft.com/office/officeart/2005/8/layout/bProcess2"/>
    <dgm:cxn modelId="{A81694CF-E970-4516-A6B1-CC203703AAB7}" srcId="{E5E22D31-D5FD-475A-B51E-5E40E026A881}" destId="{E78C975B-9441-4948-98EB-4BB0C8187369}" srcOrd="5" destOrd="0" parTransId="{3F6D3C42-F169-47AF-82FB-B6FED7BD40A7}" sibTransId="{8F51E92F-99E2-441E-988C-7EAF23E0D703}"/>
    <dgm:cxn modelId="{E05E1EE4-2214-4A7F-9F89-01E9BEF8B686}" srcId="{E5E22D31-D5FD-475A-B51E-5E40E026A881}" destId="{E822FDB6-5C52-4E5F-83A2-1BDCAE21E4EE}" srcOrd="6" destOrd="0" parTransId="{55F98503-1DFC-4D15-9097-2C67684B124F}" sibTransId="{0423681D-340D-4C11-B827-587D42825187}"/>
    <dgm:cxn modelId="{6C2130E5-397F-4A14-A2E4-25BF74B22BB3}" srcId="{E5E22D31-D5FD-475A-B51E-5E40E026A881}" destId="{64B7D7AB-1013-4AAF-9803-BC5CB86D0074}" srcOrd="4" destOrd="0" parTransId="{8BBA665B-B31E-4744-817F-842E263CF0B2}" sibTransId="{9C4EFB2A-C4DB-4F51-BDA0-33C60C346338}"/>
    <dgm:cxn modelId="{5784ED5B-5FFD-4222-A5D9-D4526D349601}" type="presParOf" srcId="{446BEBFA-05F3-42CE-A259-396342505670}" destId="{8054C047-4F4C-44DC-9A94-651A0E454772}" srcOrd="0" destOrd="0" presId="urn:microsoft.com/office/officeart/2005/8/layout/bProcess2"/>
    <dgm:cxn modelId="{39D2951E-0D7F-4659-8244-1953AAFD0E71}" type="presParOf" srcId="{446BEBFA-05F3-42CE-A259-396342505670}" destId="{2C6B0B95-7C61-4D8F-8513-37DBA28EF737}" srcOrd="1" destOrd="0" presId="urn:microsoft.com/office/officeart/2005/8/layout/bProcess2"/>
    <dgm:cxn modelId="{1D82D0B8-E037-41CE-983F-2FFD67D9BF5A}" type="presParOf" srcId="{446BEBFA-05F3-42CE-A259-396342505670}" destId="{46A0457C-D63F-445A-B2E1-F0CA37BB776B}" srcOrd="2" destOrd="0" presId="urn:microsoft.com/office/officeart/2005/8/layout/bProcess2"/>
    <dgm:cxn modelId="{898582F0-47EA-4FF9-8C65-EBBD20E09D4F}" type="presParOf" srcId="{46A0457C-D63F-445A-B2E1-F0CA37BB776B}" destId="{F00166CA-51CF-4607-85FB-C3263BB26C5D}" srcOrd="0" destOrd="0" presId="urn:microsoft.com/office/officeart/2005/8/layout/bProcess2"/>
    <dgm:cxn modelId="{02F44B98-F915-4617-AB9C-7AA0C4D56ED0}" type="presParOf" srcId="{46A0457C-D63F-445A-B2E1-F0CA37BB776B}" destId="{10C8E109-8822-4608-B391-46134A96CD0F}" srcOrd="1" destOrd="0" presId="urn:microsoft.com/office/officeart/2005/8/layout/bProcess2"/>
    <dgm:cxn modelId="{7E4C45E7-E700-43CE-A22C-79D1A7CA47B7}" type="presParOf" srcId="{446BEBFA-05F3-42CE-A259-396342505670}" destId="{3DBDB350-A5C9-4281-AEF5-8ABEC1CA0BA5}" srcOrd="3" destOrd="0" presId="urn:microsoft.com/office/officeart/2005/8/layout/bProcess2"/>
    <dgm:cxn modelId="{43877B8A-B372-43CE-918A-FBCFC73E45B7}" type="presParOf" srcId="{446BEBFA-05F3-42CE-A259-396342505670}" destId="{3C197250-25C9-4015-BB15-52BFE80E0D59}" srcOrd="4" destOrd="0" presId="urn:microsoft.com/office/officeart/2005/8/layout/bProcess2"/>
    <dgm:cxn modelId="{D2308BDB-4923-4FCB-959F-C84073C5418A}" type="presParOf" srcId="{3C197250-25C9-4015-BB15-52BFE80E0D59}" destId="{B2FE4874-9D4F-47C0-A16A-F302AF148604}" srcOrd="0" destOrd="0" presId="urn:microsoft.com/office/officeart/2005/8/layout/bProcess2"/>
    <dgm:cxn modelId="{36AEE622-5240-4C60-A64E-0B5C0E98F8DE}" type="presParOf" srcId="{3C197250-25C9-4015-BB15-52BFE80E0D59}" destId="{7F132F46-6612-4FE4-90A0-D36D4AD2B569}" srcOrd="1" destOrd="0" presId="urn:microsoft.com/office/officeart/2005/8/layout/bProcess2"/>
    <dgm:cxn modelId="{9ECE8DFF-CD94-493E-8B0D-A767232F0BC6}" type="presParOf" srcId="{446BEBFA-05F3-42CE-A259-396342505670}" destId="{E7EF406E-7A47-4177-8766-C4C91C03724B}" srcOrd="5" destOrd="0" presId="urn:microsoft.com/office/officeart/2005/8/layout/bProcess2"/>
    <dgm:cxn modelId="{D6E3FEB3-C68C-496E-A269-3FC6DE7CC243}" type="presParOf" srcId="{446BEBFA-05F3-42CE-A259-396342505670}" destId="{92D93185-9825-47E6-8E26-DB7E6B803542}" srcOrd="6" destOrd="0" presId="urn:microsoft.com/office/officeart/2005/8/layout/bProcess2"/>
    <dgm:cxn modelId="{5D8B572C-A6E9-41D4-B976-AEE872A85B49}" type="presParOf" srcId="{92D93185-9825-47E6-8E26-DB7E6B803542}" destId="{E09B22AC-B821-4791-B1F6-E4135831A633}" srcOrd="0" destOrd="0" presId="urn:microsoft.com/office/officeart/2005/8/layout/bProcess2"/>
    <dgm:cxn modelId="{0DD74296-6804-4F51-B7E2-DE384355805F}" type="presParOf" srcId="{92D93185-9825-47E6-8E26-DB7E6B803542}" destId="{DA4FC2C4-5D93-4C7D-B481-BDC85CBE56C8}" srcOrd="1" destOrd="0" presId="urn:microsoft.com/office/officeart/2005/8/layout/bProcess2"/>
    <dgm:cxn modelId="{6C75984E-273F-4B8A-8F99-67F0EEFAF5F6}" type="presParOf" srcId="{446BEBFA-05F3-42CE-A259-396342505670}" destId="{EF04BDA1-98A5-469B-811F-D43265704317}" srcOrd="7" destOrd="0" presId="urn:microsoft.com/office/officeart/2005/8/layout/bProcess2"/>
    <dgm:cxn modelId="{1DEF2E84-9DFD-4F7B-B4AE-F6F637C431E1}" type="presParOf" srcId="{446BEBFA-05F3-42CE-A259-396342505670}" destId="{57238E16-11C4-4214-9C55-68B7A5F09AD7}" srcOrd="8" destOrd="0" presId="urn:microsoft.com/office/officeart/2005/8/layout/bProcess2"/>
    <dgm:cxn modelId="{A9F24074-347A-4668-81FB-448A35C883C2}" type="presParOf" srcId="{57238E16-11C4-4214-9C55-68B7A5F09AD7}" destId="{AA9BAFD9-E979-44B3-8E53-B4DD866F3400}" srcOrd="0" destOrd="0" presId="urn:microsoft.com/office/officeart/2005/8/layout/bProcess2"/>
    <dgm:cxn modelId="{617EB75B-A799-4FEF-ADA2-AAAC5FF38BE4}" type="presParOf" srcId="{57238E16-11C4-4214-9C55-68B7A5F09AD7}" destId="{7436E3CE-1D3A-4064-9040-FE02B377DD8C}" srcOrd="1" destOrd="0" presId="urn:microsoft.com/office/officeart/2005/8/layout/bProcess2"/>
    <dgm:cxn modelId="{C048AB6F-F2CF-40E3-9F3E-3D32096888C5}" type="presParOf" srcId="{446BEBFA-05F3-42CE-A259-396342505670}" destId="{41D0684F-C19C-43D1-9B96-934FCDA478DA}" srcOrd="9" destOrd="0" presId="urn:microsoft.com/office/officeart/2005/8/layout/bProcess2"/>
    <dgm:cxn modelId="{A92C417B-D90E-4776-88FF-A8F404849AF4}" type="presParOf" srcId="{446BEBFA-05F3-42CE-A259-396342505670}" destId="{54B1379E-6A08-4563-8AE0-162C9B390AC2}" srcOrd="10" destOrd="0" presId="urn:microsoft.com/office/officeart/2005/8/layout/bProcess2"/>
    <dgm:cxn modelId="{F2A863B8-DB3C-4B2E-969B-E8B2310961B6}" type="presParOf" srcId="{54B1379E-6A08-4563-8AE0-162C9B390AC2}" destId="{0605569F-F77D-49D2-A84A-479CF63076E9}" srcOrd="0" destOrd="0" presId="urn:microsoft.com/office/officeart/2005/8/layout/bProcess2"/>
    <dgm:cxn modelId="{A3AE4345-F82B-402D-929F-728361D44DF0}" type="presParOf" srcId="{54B1379E-6A08-4563-8AE0-162C9B390AC2}" destId="{60401765-0BFA-4296-A76E-94FB86AF2FB5}" srcOrd="1" destOrd="0" presId="urn:microsoft.com/office/officeart/2005/8/layout/bProcess2"/>
    <dgm:cxn modelId="{3DA63C9B-0477-4311-AAE7-F79996C24C07}" type="presParOf" srcId="{446BEBFA-05F3-42CE-A259-396342505670}" destId="{9050EF2F-B1C3-4500-BC37-72807DCE5A19}" srcOrd="11" destOrd="0" presId="urn:microsoft.com/office/officeart/2005/8/layout/bProcess2"/>
    <dgm:cxn modelId="{38FB0ED0-5C35-4FDD-AF96-C54B9E8DE70B}" type="presParOf" srcId="{446BEBFA-05F3-42CE-A259-396342505670}" destId="{13B342F0-DFF0-41B1-882C-0E7F566AA9D5}" srcOrd="12" destOrd="0" presId="urn:microsoft.com/office/officeart/2005/8/layout/bProcess2"/>
    <dgm:cxn modelId="{2EF07F84-4423-4C43-B447-39F73186799C}" type="presParOf" srcId="{13B342F0-DFF0-41B1-882C-0E7F566AA9D5}" destId="{1E7C3E50-D943-45C5-A03F-D128820DF6B0}" srcOrd="0" destOrd="0" presId="urn:microsoft.com/office/officeart/2005/8/layout/bProcess2"/>
    <dgm:cxn modelId="{E2F3584A-C70D-4EE2-A172-AA6EAD043C75}" type="presParOf" srcId="{13B342F0-DFF0-41B1-882C-0E7F566AA9D5}" destId="{2E94F411-61EC-46BC-869F-0F73FB0E2FCA}" srcOrd="1" destOrd="0" presId="urn:microsoft.com/office/officeart/2005/8/layout/bProcess2"/>
    <dgm:cxn modelId="{DD9250D6-C038-419E-BC9E-DD3768FB1DA5}" type="presParOf" srcId="{446BEBFA-05F3-42CE-A259-396342505670}" destId="{081B0987-B751-43FD-8E34-AB3E4FFA68B8}" srcOrd="13" destOrd="0" presId="urn:microsoft.com/office/officeart/2005/8/layout/bProcess2"/>
    <dgm:cxn modelId="{C61AC77E-2189-4988-82C3-A467769C5E8E}" type="presParOf" srcId="{446BEBFA-05F3-42CE-A259-396342505670}" destId="{8B543136-A24A-403D-9372-185CDB70F12F}" srcOrd="14" destOrd="0" presId="urn:microsoft.com/office/officeart/2005/8/layout/bProcess2"/>
    <dgm:cxn modelId="{32E78F9E-399D-4227-9641-B8A5AE749D74}" type="presParOf" srcId="{8B543136-A24A-403D-9372-185CDB70F12F}" destId="{DE31AB30-10CB-4DB9-9709-E1D8BE343114}" srcOrd="0" destOrd="0" presId="urn:microsoft.com/office/officeart/2005/8/layout/bProcess2"/>
    <dgm:cxn modelId="{3CE3CB17-D4A4-4706-8FFD-1944C39FC0C3}" type="presParOf" srcId="{8B543136-A24A-403D-9372-185CDB70F12F}" destId="{1EC51412-92DD-4418-9F58-C1D0B1BAE375}" srcOrd="1" destOrd="0" presId="urn:microsoft.com/office/officeart/2005/8/layout/bProcess2"/>
    <dgm:cxn modelId="{D7A514E3-0D33-4E2E-B3DB-9E2242ACDCB5}" type="presParOf" srcId="{446BEBFA-05F3-42CE-A259-396342505670}" destId="{5A6871CC-46AD-4B8C-AF22-1ECB444D6B12}" srcOrd="15" destOrd="0" presId="urn:microsoft.com/office/officeart/2005/8/layout/bProcess2"/>
    <dgm:cxn modelId="{DA411CF8-D239-47C7-B111-134B86B9BE14}" type="presParOf" srcId="{446BEBFA-05F3-42CE-A259-396342505670}" destId="{031BFBFB-B93C-484A-94B1-B0EE62F8A89E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C153BB3-0B40-4140-B728-ED1F6ADBB47D}" type="doc">
      <dgm:prSet loTypeId="urn:microsoft.com/office/officeart/2005/8/layout/hierarchy2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FCFDDDC6-BF90-40D1-B4CC-CEB2EF0D82F1}">
      <dgm:prSet phldrT="[Texto]"/>
      <dgm:spPr>
        <a:xfrm rot="16200000">
          <a:off x="595349" y="2095445"/>
          <a:ext cx="17635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Programas  de  Formación</a:t>
          </a:r>
        </a:p>
      </dgm:t>
    </dgm:pt>
    <dgm:pt modelId="{93E4FB4F-B91D-48AF-8428-A386ACF307BD}" type="parTrans" cxnId="{529BB616-3225-4509-9C15-FA67BF3B8B8E}">
      <dgm:prSet/>
      <dgm:spPr/>
      <dgm:t>
        <a:bodyPr/>
        <a:lstStyle/>
        <a:p>
          <a:endParaRPr lang="es-CL"/>
        </a:p>
      </dgm:t>
    </dgm:pt>
    <dgm:pt modelId="{D36800D3-C975-4ABF-A2A1-76534A8F328C}" type="sibTrans" cxnId="{529BB616-3225-4509-9C15-FA67BF3B8B8E}">
      <dgm:prSet/>
      <dgm:spPr/>
      <dgm:t>
        <a:bodyPr/>
        <a:lstStyle/>
        <a:p>
          <a:endParaRPr lang="es-CL"/>
        </a:p>
      </dgm:t>
    </dgm:pt>
    <dgm:pt modelId="{ED017876-948F-4842-88AD-3133A666BA39}">
      <dgm:prSet phldrT="[Texto]"/>
      <dgm:spPr>
        <a:xfrm>
          <a:off x="1864459" y="210668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EDF</a:t>
          </a:r>
        </a:p>
      </dgm:t>
    </dgm:pt>
    <dgm:pt modelId="{9BC3A9A5-0F5E-4926-A4B0-BBD9D4BC9EDA}" type="parTrans" cxnId="{E07EFF9E-33D0-41F3-88D4-4D61F6E2A4DC}">
      <dgm:prSet/>
      <dgm:spPr>
        <a:xfrm>
          <a:off x="1644652" y="378204"/>
          <a:ext cx="219806" cy="1884777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F5E309F-3095-4A9F-999A-7DC59036EDC0}" type="sibTrans" cxnId="{E07EFF9E-33D0-41F3-88D4-4D61F6E2A4DC}">
      <dgm:prSet/>
      <dgm:spPr/>
      <dgm:t>
        <a:bodyPr/>
        <a:lstStyle/>
        <a:p>
          <a:endParaRPr lang="es-CL"/>
        </a:p>
      </dgm:t>
    </dgm:pt>
    <dgm:pt modelId="{3059E4CA-C888-4F7A-BD58-4DA61B3D4AAE}">
      <dgm:prSet phldrT="[Texto]"/>
      <dgm:spPr>
        <a:xfrm>
          <a:off x="4502142" y="1248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Destinación:3-6 años</a:t>
          </a:r>
        </a:p>
        <a:p>
          <a:r>
            <a:rPr lang="es-ES_tradnl" dirty="0">
              <a:latin typeface="Calibri"/>
              <a:ea typeface="+mn-ea"/>
              <a:cs typeface="+mn-cs"/>
            </a:rPr>
            <a:t>Funcionario</a:t>
          </a:r>
          <a:endParaRPr lang="es-CL" dirty="0">
            <a:latin typeface="Calibri"/>
            <a:ea typeface="+mn-ea"/>
            <a:cs typeface="+mn-cs"/>
          </a:endParaRPr>
        </a:p>
      </dgm:t>
    </dgm:pt>
    <dgm:pt modelId="{05600499-9191-46C0-BA4E-C87B3EEB681F}" type="parTrans" cxnId="{01A5077B-609E-4AC9-8659-E97178B5B160}">
      <dgm:prSet/>
      <dgm:spPr>
        <a:xfrm>
          <a:off x="4282335" y="168784"/>
          <a:ext cx="219806" cy="20941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AD94B02-CB48-4F35-B6AC-E3EC74CF992E}" type="sibTrans" cxnId="{01A5077B-609E-4AC9-8659-E97178B5B160}">
      <dgm:prSet/>
      <dgm:spPr/>
      <dgm:t>
        <a:bodyPr/>
        <a:lstStyle/>
        <a:p>
          <a:endParaRPr lang="es-CL"/>
        </a:p>
      </dgm:t>
    </dgm:pt>
    <dgm:pt modelId="{6DF05B9C-DEF0-4A3E-B2A6-53D2F999C2E2}">
      <dgm:prSet phldrT="[Texto]"/>
      <dgm:spPr>
        <a:xfrm>
          <a:off x="1864459" y="125776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CONE + APS 3</a:t>
          </a:r>
        </a:p>
      </dgm:t>
    </dgm:pt>
    <dgm:pt modelId="{CFDE3905-581D-4529-9296-328CACE4BBC4}" type="parTrans" cxnId="{9D2DDB34-50EF-46DA-893A-A7238F50B004}">
      <dgm:prSet/>
      <dgm:spPr>
        <a:xfrm>
          <a:off x="1644652" y="1425302"/>
          <a:ext cx="219806" cy="837678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6A7440-8686-4955-9073-044BF6E211DB}" type="sibTrans" cxnId="{9D2DDB34-50EF-46DA-893A-A7238F50B004}">
      <dgm:prSet/>
      <dgm:spPr/>
      <dgm:t>
        <a:bodyPr/>
        <a:lstStyle/>
        <a:p>
          <a:endParaRPr lang="es-CL"/>
        </a:p>
      </dgm:t>
    </dgm:pt>
    <dgm:pt modelId="{4EAD7AF8-8B37-4EB2-AB1A-1E711CACC0CA}">
      <dgm:prSet phldrT="[Texto]"/>
      <dgm:spPr>
        <a:xfrm>
          <a:off x="3183301" y="838927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15.076 Art. 43</a:t>
          </a:r>
        </a:p>
      </dgm:t>
    </dgm:pt>
    <dgm:pt modelId="{9C7434CE-AC49-49AF-AEF5-9B351BA0BC7E}" type="parTrans" cxnId="{7E7DA96A-3784-4FE4-8F60-A7B0A50A122C}">
      <dgm:prSet/>
      <dgm:spPr>
        <a:xfrm>
          <a:off x="2963494" y="1006463"/>
          <a:ext cx="219806" cy="41883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3AC3C0A-A937-4958-A1EE-27721B339E85}" type="sibTrans" cxnId="{7E7DA96A-3784-4FE4-8F60-A7B0A50A122C}">
      <dgm:prSet/>
      <dgm:spPr/>
      <dgm:t>
        <a:bodyPr/>
        <a:lstStyle/>
        <a:p>
          <a:endParaRPr lang="es-CL"/>
        </a:p>
      </dgm:t>
    </dgm:pt>
    <dgm:pt modelId="{2BB9D566-AE83-455D-B47C-FF81D095D72A}">
      <dgm:prSet/>
      <dgm:spPr>
        <a:xfrm>
          <a:off x="1864459" y="2514285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APS 6</a:t>
          </a:r>
        </a:p>
      </dgm:t>
    </dgm:pt>
    <dgm:pt modelId="{6D9CA359-8E73-4A0F-B1A8-D9E748468D3A}" type="parTrans" cxnId="{E5366E2F-7CB9-4AF0-8DD9-E7CEE04197AD}">
      <dgm:prSet/>
      <dgm:spPr>
        <a:xfrm>
          <a:off x="1644652" y="2262981"/>
          <a:ext cx="219806" cy="41883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184DE1-FF4E-4979-B27B-4FBAACC958E5}" type="sibTrans" cxnId="{E5366E2F-7CB9-4AF0-8DD9-E7CEE04197AD}">
      <dgm:prSet/>
      <dgm:spPr/>
      <dgm:t>
        <a:bodyPr/>
        <a:lstStyle/>
        <a:p>
          <a:endParaRPr lang="es-CL"/>
        </a:p>
      </dgm:t>
    </dgm:pt>
    <dgm:pt modelId="{9BA24E85-C54E-42E1-A0DC-0DB8A6B25C7C}">
      <dgm:prSet/>
      <dgm:spPr>
        <a:xfrm>
          <a:off x="3183301" y="210668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19.664 Art. 8</a:t>
          </a:r>
        </a:p>
      </dgm:t>
    </dgm:pt>
    <dgm:pt modelId="{FA4A0BF5-B98A-45F0-9D1C-15506B9EF4D5}" type="parTrans" cxnId="{CAB85CF0-E8E2-40E7-AB22-083251EEA298}">
      <dgm:prSet/>
      <dgm:spPr>
        <a:xfrm>
          <a:off x="2963494" y="332484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F0EAB9-3BE9-41D6-AC43-07DA2C1FDCE2}" type="sibTrans" cxnId="{CAB85CF0-E8E2-40E7-AB22-083251EEA298}">
      <dgm:prSet/>
      <dgm:spPr/>
      <dgm:t>
        <a:bodyPr/>
        <a:lstStyle/>
        <a:p>
          <a:endParaRPr lang="es-CL"/>
        </a:p>
      </dgm:t>
    </dgm:pt>
    <dgm:pt modelId="{71284E4A-2CDC-482B-BA99-6D47C64B6576}">
      <dgm:prSet/>
      <dgm:spPr>
        <a:xfrm>
          <a:off x="5820984" y="420088"/>
          <a:ext cx="1099034" cy="335071"/>
        </a:xfrm>
      </dgm:spPr>
      <dgm:t>
        <a:bodyPr/>
        <a:lstStyle/>
        <a:p>
          <a:r>
            <a:rPr lang="es-CL" dirty="0" err="1">
              <a:latin typeface="Calibri"/>
              <a:ea typeface="+mn-ea"/>
              <a:cs typeface="+mn-cs"/>
            </a:rPr>
            <a:t>SIn</a:t>
          </a:r>
          <a:r>
            <a:rPr lang="es-CL" dirty="0">
              <a:latin typeface="Calibri"/>
              <a:ea typeface="+mn-ea"/>
              <a:cs typeface="+mn-cs"/>
            </a:rPr>
            <a:t>  PAO</a:t>
          </a:r>
        </a:p>
      </dgm:t>
    </dgm:pt>
    <dgm:pt modelId="{C592D3BE-5F6C-449C-A934-162175021CC2}" type="parTrans" cxnId="{E62EE8CD-53EE-422D-A682-EDD4B018742F}">
      <dgm:prSet/>
      <dgm:spPr>
        <a:xfrm>
          <a:off x="5601177" y="541903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F77358B-872C-4E8A-9EA1-5F617F073918}" type="sibTrans" cxnId="{E62EE8CD-53EE-422D-A682-EDD4B018742F}">
      <dgm:prSet/>
      <dgm:spPr/>
      <dgm:t>
        <a:bodyPr/>
        <a:lstStyle/>
        <a:p>
          <a:endParaRPr lang="es-CL"/>
        </a:p>
      </dgm:t>
    </dgm:pt>
    <dgm:pt modelId="{96650777-8F54-44CB-8B9F-979DDAB90505}">
      <dgm:prSet/>
      <dgm:spPr>
        <a:xfrm>
          <a:off x="3183301" y="2095445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15.076 Art. 43</a:t>
          </a:r>
        </a:p>
      </dgm:t>
    </dgm:pt>
    <dgm:pt modelId="{086B6A03-8821-44DC-85E6-CB67D412FB51}" type="parTrans" cxnId="{D2EE9F58-EA06-412F-9C43-A56C553156B9}">
      <dgm:prSet/>
      <dgm:spPr>
        <a:xfrm>
          <a:off x="2963494" y="2262981"/>
          <a:ext cx="219806" cy="41883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F7694D-232F-4FE2-A57B-29B484344B13}" type="sibTrans" cxnId="{D2EE9F58-EA06-412F-9C43-A56C553156B9}">
      <dgm:prSet/>
      <dgm:spPr/>
      <dgm:t>
        <a:bodyPr/>
        <a:lstStyle/>
        <a:p>
          <a:endParaRPr lang="es-CL"/>
        </a:p>
      </dgm:t>
    </dgm:pt>
    <dgm:pt modelId="{FA383299-953B-4E01-BC91-82A23B9941D5}">
      <dgm:prSet/>
      <dgm:spPr>
        <a:xfrm>
          <a:off x="1864459" y="3351963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BECARIO</a:t>
          </a:r>
        </a:p>
      </dgm:t>
    </dgm:pt>
    <dgm:pt modelId="{51619322-365B-446C-8A41-D3EB6F4423AB}" type="parTrans" cxnId="{D615666D-094C-45B7-B649-357029134B62}">
      <dgm:prSet/>
      <dgm:spPr>
        <a:xfrm>
          <a:off x="1644652" y="2262981"/>
          <a:ext cx="219806" cy="1256518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D84D1F-BACD-43F8-99B7-6731E15D452D}" type="sibTrans" cxnId="{D615666D-094C-45B7-B649-357029134B62}">
      <dgm:prSet/>
      <dgm:spPr/>
      <dgm:t>
        <a:bodyPr/>
        <a:lstStyle/>
        <a:p>
          <a:endParaRPr lang="es-CL"/>
        </a:p>
      </dgm:t>
    </dgm:pt>
    <dgm:pt modelId="{83F82885-11A1-405E-AAA6-0C96F49A1E3A}">
      <dgm:prSet/>
      <dgm:spPr>
        <a:xfrm>
          <a:off x="4502142" y="420088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dirty="0">
              <a:latin typeface="Calibri"/>
              <a:ea typeface="+mn-ea"/>
              <a:cs typeface="+mn-cs"/>
            </a:rPr>
            <a:t>Funcionario</a:t>
          </a:r>
          <a:endParaRPr lang="es-CL" dirty="0">
            <a:latin typeface="Calibri"/>
            <a:ea typeface="+mn-ea"/>
            <a:cs typeface="+mn-cs"/>
          </a:endParaRPr>
        </a:p>
      </dgm:t>
    </dgm:pt>
    <dgm:pt modelId="{863E3C0D-16C0-4B14-9512-343FEBAE1A4D}" type="parTrans" cxnId="{6AA3546E-A405-44FE-9430-CE6439778D7B}">
      <dgm:prSet/>
      <dgm:spPr>
        <a:xfrm>
          <a:off x="4282335" y="378204"/>
          <a:ext cx="219806" cy="20941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2D9D9D-0DD5-48B2-A006-C0D66F3FD441}" type="sibTrans" cxnId="{6AA3546E-A405-44FE-9430-CE6439778D7B}">
      <dgm:prSet/>
      <dgm:spPr/>
      <dgm:t>
        <a:bodyPr/>
        <a:lstStyle/>
        <a:p>
          <a:endParaRPr lang="es-CL"/>
        </a:p>
      </dgm:t>
    </dgm:pt>
    <dgm:pt modelId="{67D023AC-08AF-4D70-A349-6C3536D5C7AC}">
      <dgm:prSet/>
      <dgm:spPr>
        <a:xfrm>
          <a:off x="3183301" y="125776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19.378 Art. 43</a:t>
          </a:r>
        </a:p>
      </dgm:t>
    </dgm:pt>
    <dgm:pt modelId="{2E43C100-54CD-4159-8469-457D57CAEB52}" type="parTrans" cxnId="{D77CA88A-0F54-4625-8CC2-77AF08E1D4AD}">
      <dgm:prSet/>
      <dgm:spPr>
        <a:xfrm>
          <a:off x="2963494" y="1379582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93786D-AB6A-4DE3-8372-BB00E2AB0F95}" type="sibTrans" cxnId="{D77CA88A-0F54-4625-8CC2-77AF08E1D4AD}">
      <dgm:prSet/>
      <dgm:spPr/>
      <dgm:t>
        <a:bodyPr/>
        <a:lstStyle/>
        <a:p>
          <a:endParaRPr lang="es-CL"/>
        </a:p>
      </dgm:t>
    </dgm:pt>
    <dgm:pt modelId="{D216AA4E-B597-4C9D-9C62-28B73364D15D}">
      <dgm:prSet/>
      <dgm:spPr>
        <a:xfrm>
          <a:off x="3183301" y="167660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19.664 Art. 9</a:t>
          </a:r>
        </a:p>
      </dgm:t>
    </dgm:pt>
    <dgm:pt modelId="{A91F15C8-4049-4CDA-BBAD-049860E2F993}" type="parTrans" cxnId="{B49F75D7-21F0-4CCC-B1AF-98C6BFAC03B7}">
      <dgm:prSet/>
      <dgm:spPr>
        <a:xfrm>
          <a:off x="2963494" y="1425302"/>
          <a:ext cx="219806" cy="41883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B130CA-5B82-4D63-8C22-97CE471B5E71}" type="sibTrans" cxnId="{B49F75D7-21F0-4CCC-B1AF-98C6BFAC03B7}">
      <dgm:prSet/>
      <dgm:spPr/>
      <dgm:t>
        <a:bodyPr/>
        <a:lstStyle/>
        <a:p>
          <a:endParaRPr lang="es-CL"/>
        </a:p>
      </dgm:t>
    </dgm:pt>
    <dgm:pt modelId="{0F211472-C3DA-472E-858B-701261E31639}">
      <dgm:prSet/>
      <dgm:spPr>
        <a:xfrm>
          <a:off x="4502142" y="838927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b="1" dirty="0">
              <a:latin typeface="Calibri"/>
              <a:ea typeface="+mn-ea"/>
              <a:cs typeface="+mn-cs"/>
            </a:rPr>
            <a:t>Becario</a:t>
          </a:r>
          <a:endParaRPr lang="es-CL" b="1" dirty="0">
            <a:latin typeface="Calibri"/>
            <a:ea typeface="+mn-ea"/>
            <a:cs typeface="+mn-cs"/>
          </a:endParaRPr>
        </a:p>
      </dgm:t>
    </dgm:pt>
    <dgm:pt modelId="{3660358F-711D-4DE0-BEBF-DD533324DA48}" type="parTrans" cxnId="{424BD5C0-8BC7-423E-8718-1A9D325B882C}">
      <dgm:prSet/>
      <dgm:spPr>
        <a:xfrm>
          <a:off x="4282335" y="960743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C2E27E-C3F6-4127-BA36-05DB023C5BCD}" type="sibTrans" cxnId="{424BD5C0-8BC7-423E-8718-1A9D325B882C}">
      <dgm:prSet/>
      <dgm:spPr/>
      <dgm:t>
        <a:bodyPr/>
        <a:lstStyle/>
        <a:p>
          <a:endParaRPr lang="es-CL"/>
        </a:p>
      </dgm:t>
    </dgm:pt>
    <dgm:pt modelId="{36756567-EAF8-4162-A363-64E6FCFF9586}">
      <dgm:prSet/>
      <dgm:spPr>
        <a:xfrm>
          <a:off x="4502142" y="125776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b="1" dirty="0">
              <a:latin typeface="Calibri"/>
              <a:ea typeface="+mn-ea"/>
              <a:cs typeface="+mn-cs"/>
            </a:rPr>
            <a:t>Becario</a:t>
          </a:r>
          <a:endParaRPr lang="es-CL" b="1" dirty="0">
            <a:latin typeface="Calibri"/>
            <a:ea typeface="+mn-ea"/>
            <a:cs typeface="+mn-cs"/>
          </a:endParaRPr>
        </a:p>
      </dgm:t>
    </dgm:pt>
    <dgm:pt modelId="{05C17A27-29A0-4350-A66A-706D906A437F}" type="parTrans" cxnId="{28EE2684-85BF-41B1-BFB6-8A5057CED159}">
      <dgm:prSet/>
      <dgm:spPr>
        <a:xfrm>
          <a:off x="4282335" y="1379582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8A5C1FC-FDC7-4A0D-B815-A4E5B15B6D13}" type="sibTrans" cxnId="{28EE2684-85BF-41B1-BFB6-8A5057CED159}">
      <dgm:prSet/>
      <dgm:spPr/>
      <dgm:t>
        <a:bodyPr/>
        <a:lstStyle/>
        <a:p>
          <a:endParaRPr lang="es-CL"/>
        </a:p>
      </dgm:t>
    </dgm:pt>
    <dgm:pt modelId="{EEFBF3BF-E6D0-4B3A-892A-776C9D43E6BE}">
      <dgm:prSet/>
      <dgm:spPr>
        <a:xfrm>
          <a:off x="4502142" y="167660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b="1" dirty="0">
              <a:latin typeface="Calibri"/>
              <a:ea typeface="+mn-ea"/>
              <a:cs typeface="+mn-cs"/>
            </a:rPr>
            <a:t>Becario</a:t>
          </a:r>
          <a:endParaRPr lang="es-CL" b="1" dirty="0">
            <a:latin typeface="Calibri"/>
            <a:ea typeface="+mn-ea"/>
            <a:cs typeface="+mn-cs"/>
          </a:endParaRPr>
        </a:p>
      </dgm:t>
    </dgm:pt>
    <dgm:pt modelId="{FD77AF95-79FA-40AF-BA29-DD156FACD217}" type="parTrans" cxnId="{0BB8D65E-3CAB-479A-996C-83DB7E89A771}">
      <dgm:prSet/>
      <dgm:spPr>
        <a:xfrm>
          <a:off x="4282335" y="1798422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8BB3F8-94E1-45BC-B782-EC42D1C9254E}" type="sibTrans" cxnId="{0BB8D65E-3CAB-479A-996C-83DB7E89A771}">
      <dgm:prSet/>
      <dgm:spPr/>
      <dgm:t>
        <a:bodyPr/>
        <a:lstStyle/>
        <a:p>
          <a:endParaRPr lang="es-CL"/>
        </a:p>
      </dgm:t>
    </dgm:pt>
    <dgm:pt modelId="{BA4F86FF-E310-491B-9092-6D8123D840C7}">
      <dgm:prSet/>
      <dgm:spPr>
        <a:xfrm>
          <a:off x="3183301" y="3351963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15.076 Art. 43</a:t>
          </a:r>
        </a:p>
      </dgm:t>
    </dgm:pt>
    <dgm:pt modelId="{D8555DF6-EEA4-4FEC-B507-2D37C130ABB5}" type="parTrans" cxnId="{FEE8E9FD-7DEB-46E6-93F0-A0B163E03384}">
      <dgm:prSet/>
      <dgm:spPr>
        <a:xfrm>
          <a:off x="2963494" y="3473779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257308-8FFE-4DD4-A487-01411205E587}" type="sibTrans" cxnId="{FEE8E9FD-7DEB-46E6-93F0-A0B163E03384}">
      <dgm:prSet/>
      <dgm:spPr/>
      <dgm:t>
        <a:bodyPr/>
        <a:lstStyle/>
        <a:p>
          <a:endParaRPr lang="es-CL"/>
        </a:p>
      </dgm:t>
    </dgm:pt>
    <dgm:pt modelId="{C2216052-BA35-4BE0-8331-3D9E133E62C6}">
      <dgm:prSet/>
      <dgm:spPr>
        <a:xfrm>
          <a:off x="3183301" y="2514285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19.378 Art. 43</a:t>
          </a:r>
        </a:p>
      </dgm:t>
    </dgm:pt>
    <dgm:pt modelId="{35E3218E-9291-49BF-AE6F-371225F544A7}" type="parTrans" cxnId="{AFF81357-8F8D-4CF0-BF64-5FD6EA8109DC}">
      <dgm:prSet/>
      <dgm:spPr>
        <a:xfrm>
          <a:off x="2963494" y="2636100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C072F4-C015-40A7-BF69-2DAE1826660A}" type="sibTrans" cxnId="{AFF81357-8F8D-4CF0-BF64-5FD6EA8109DC}">
      <dgm:prSet/>
      <dgm:spPr/>
      <dgm:t>
        <a:bodyPr/>
        <a:lstStyle/>
        <a:p>
          <a:endParaRPr lang="es-CL"/>
        </a:p>
      </dgm:t>
    </dgm:pt>
    <dgm:pt modelId="{29D74B1F-6BDC-4EDD-9B28-EF34192A1658}">
      <dgm:prSet/>
      <dgm:spPr>
        <a:xfrm>
          <a:off x="3183301" y="2933124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Ley 19.664  Art. 23 letra L) </a:t>
          </a:r>
        </a:p>
      </dgm:t>
    </dgm:pt>
    <dgm:pt modelId="{FCE07954-DF5C-464D-93F8-7F20432DCE1F}" type="parTrans" cxnId="{E7F14C50-2BAE-4969-AA6E-9FE1B35B54B8}">
      <dgm:prSet/>
      <dgm:spPr>
        <a:xfrm>
          <a:off x="2963494" y="2681820"/>
          <a:ext cx="219806" cy="418839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CAD36E-D392-43E7-968A-673CCE9F1391}" type="sibTrans" cxnId="{E7F14C50-2BAE-4969-AA6E-9FE1B35B54B8}">
      <dgm:prSet/>
      <dgm:spPr/>
      <dgm:t>
        <a:bodyPr/>
        <a:lstStyle/>
        <a:p>
          <a:endParaRPr lang="es-CL"/>
        </a:p>
      </dgm:t>
    </dgm:pt>
    <dgm:pt modelId="{6921B25F-BB13-4593-8F68-08D52AE93241}">
      <dgm:prSet/>
      <dgm:spPr>
        <a:xfrm>
          <a:off x="4502142" y="2933124"/>
          <a:ext cx="1099034" cy="335071"/>
        </a:xfrm>
      </dgm:spPr>
      <dgm:t>
        <a:bodyPr/>
        <a:lstStyle/>
        <a:p>
          <a:r>
            <a:rPr lang="es-ES_tradn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b="0" dirty="0">
              <a:latin typeface="Calibri"/>
              <a:ea typeface="+mn-ea"/>
              <a:cs typeface="+mn-cs"/>
            </a:rPr>
            <a:t>Funcionario</a:t>
          </a:r>
          <a:endParaRPr lang="es-CL" b="0" dirty="0">
            <a:latin typeface="Calibri"/>
            <a:ea typeface="+mn-ea"/>
            <a:cs typeface="+mn-cs"/>
          </a:endParaRPr>
        </a:p>
      </dgm:t>
    </dgm:pt>
    <dgm:pt modelId="{13658532-5A46-4EB4-BB3F-06AE03D39D4B}" type="parTrans" cxnId="{986BCED7-8E01-4402-A71B-1F37B70DC188}">
      <dgm:prSet/>
      <dgm:spPr>
        <a:xfrm>
          <a:off x="4282335" y="3054940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1BA455C-8234-4468-9B46-1E8A4B1D40C0}" type="sibTrans" cxnId="{986BCED7-8E01-4402-A71B-1F37B70DC188}">
      <dgm:prSet/>
      <dgm:spPr/>
      <dgm:t>
        <a:bodyPr/>
        <a:lstStyle/>
        <a:p>
          <a:endParaRPr lang="es-CL"/>
        </a:p>
      </dgm:t>
    </dgm:pt>
    <dgm:pt modelId="{254FFA56-EE4A-4454-BB2E-A7184DD2BEE1}">
      <dgm:prSet/>
      <dgm:spPr>
        <a:xfrm>
          <a:off x="4502142" y="2514285"/>
          <a:ext cx="1099034" cy="335071"/>
        </a:xfrm>
      </dgm:spPr>
      <dgm:t>
        <a:bodyPr/>
        <a:lstStyle/>
        <a:p>
          <a:r>
            <a:rPr lang="es-ES_tradnl" dirty="0">
              <a:latin typeface="Calibri"/>
              <a:ea typeface="+mn-ea"/>
              <a:cs typeface="+mn-cs"/>
            </a:rPr>
            <a:t>Formación Especialidad</a:t>
          </a:r>
        </a:p>
        <a:p>
          <a:r>
            <a:rPr lang="es-ES_tradnl" b="0" dirty="0">
              <a:latin typeface="Calibri"/>
              <a:ea typeface="+mn-ea"/>
              <a:cs typeface="+mn-cs"/>
            </a:rPr>
            <a:t>Funcionario</a:t>
          </a:r>
          <a:endParaRPr lang="es-CL" b="0" dirty="0">
            <a:latin typeface="Calibri"/>
            <a:ea typeface="+mn-ea"/>
            <a:cs typeface="+mn-cs"/>
          </a:endParaRPr>
        </a:p>
      </dgm:t>
    </dgm:pt>
    <dgm:pt modelId="{558E8DAC-6E96-4AA5-98D7-AA4FE450420B}" type="parTrans" cxnId="{052AA24B-E9D2-46A9-A140-464B2F00340F}">
      <dgm:prSet/>
      <dgm:spPr>
        <a:xfrm>
          <a:off x="4282335" y="2636100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0837FC-DC8A-471E-B12A-A7FA685F3DC7}" type="sibTrans" cxnId="{052AA24B-E9D2-46A9-A140-464B2F00340F}">
      <dgm:prSet/>
      <dgm:spPr/>
      <dgm:t>
        <a:bodyPr/>
        <a:lstStyle/>
        <a:p>
          <a:endParaRPr lang="es-CL"/>
        </a:p>
      </dgm:t>
    </dgm:pt>
    <dgm:pt modelId="{84B12A62-647C-49ED-8CC2-E737EFB108F9}">
      <dgm:prSet/>
      <dgm:spPr>
        <a:xfrm>
          <a:off x="4502142" y="2095445"/>
          <a:ext cx="1099034" cy="335071"/>
        </a:xfrm>
      </dgm:spPr>
      <dgm:t>
        <a:bodyPr/>
        <a:lstStyle/>
        <a:p>
          <a:r>
            <a:rPr lang="es-ES_tradnl" dirty="0">
              <a:latin typeface="Calibri"/>
              <a:ea typeface="+mn-ea"/>
              <a:cs typeface="+mn-cs"/>
            </a:rPr>
            <a:t>Formación Especialidad </a:t>
          </a:r>
        </a:p>
        <a:p>
          <a:r>
            <a:rPr lang="es-ES_tradnl" b="0" dirty="0">
              <a:latin typeface="Calibri"/>
              <a:ea typeface="+mn-ea"/>
              <a:cs typeface="+mn-cs"/>
            </a:rPr>
            <a:t>Funcionario</a:t>
          </a:r>
          <a:endParaRPr lang="es-CL" b="0" dirty="0">
            <a:latin typeface="Calibri"/>
            <a:ea typeface="+mn-ea"/>
            <a:cs typeface="+mn-cs"/>
          </a:endParaRPr>
        </a:p>
      </dgm:t>
    </dgm:pt>
    <dgm:pt modelId="{3D21F8EF-430C-49D4-82C6-5CE8179E48C9}" type="parTrans" cxnId="{D72C447A-3E33-4E7C-9839-EB4E97ADA284}">
      <dgm:prSet/>
      <dgm:spPr>
        <a:xfrm>
          <a:off x="4282335" y="2217261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3E51795-93AE-4F13-A32A-150D2DE980B3}" type="sibTrans" cxnId="{D72C447A-3E33-4E7C-9839-EB4E97ADA284}">
      <dgm:prSet/>
      <dgm:spPr/>
      <dgm:t>
        <a:bodyPr/>
        <a:lstStyle/>
        <a:p>
          <a:endParaRPr lang="es-CL"/>
        </a:p>
      </dgm:t>
    </dgm:pt>
    <dgm:pt modelId="{6E081B8C-3928-4B1C-8A97-9337334E6104}">
      <dgm:prSet/>
      <dgm:spPr>
        <a:xfrm>
          <a:off x="4502142" y="3351963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Formación Especialidad </a:t>
          </a:r>
          <a:r>
            <a:rPr lang="es-CL" b="1" dirty="0">
              <a:latin typeface="Calibri"/>
              <a:ea typeface="+mn-ea"/>
              <a:cs typeface="+mn-cs"/>
            </a:rPr>
            <a:t>Becario</a:t>
          </a:r>
        </a:p>
      </dgm:t>
    </dgm:pt>
    <dgm:pt modelId="{F6B6F941-765D-483C-9507-CA1FF8538FC6}" type="parTrans" cxnId="{11B0949C-8023-472A-AA6E-8653D02FE9BC}">
      <dgm:prSet/>
      <dgm:spPr>
        <a:xfrm>
          <a:off x="4282335" y="3473779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BEE6F19-A38A-4917-8F3A-12E8B8C3D4BD}" type="sibTrans" cxnId="{11B0949C-8023-472A-AA6E-8653D02FE9BC}">
      <dgm:prSet/>
      <dgm:spPr/>
      <dgm:t>
        <a:bodyPr/>
        <a:lstStyle/>
        <a:p>
          <a:endParaRPr lang="es-CL"/>
        </a:p>
      </dgm:t>
    </dgm:pt>
    <dgm:pt modelId="{93F9672C-F846-4312-A21E-F31594AFB75E}">
      <dgm:prSet/>
      <dgm:spPr>
        <a:xfrm>
          <a:off x="5820984" y="3351963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C29B333F-EE64-4C93-AE5D-FA166D034EDD}" type="parTrans" cxnId="{8DADAA32-C027-4CDC-8053-0CC600D29F6E}">
      <dgm:prSet/>
      <dgm:spPr>
        <a:xfrm>
          <a:off x="5601177" y="3473779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836D33-B803-4CE7-93B6-A9CD08B3C998}" type="sibTrans" cxnId="{8DADAA32-C027-4CDC-8053-0CC600D29F6E}">
      <dgm:prSet/>
      <dgm:spPr/>
      <dgm:t>
        <a:bodyPr/>
        <a:lstStyle/>
        <a:p>
          <a:endParaRPr lang="es-CL"/>
        </a:p>
      </dgm:t>
    </dgm:pt>
    <dgm:pt modelId="{6FB0D175-D178-41C1-B336-EEF7487C30DA}">
      <dgm:prSet/>
      <dgm:spPr>
        <a:xfrm>
          <a:off x="5820984" y="2933124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0755C642-DDED-4DDE-8357-1DE0F8EC4976}" type="parTrans" cxnId="{377C5218-6BC9-4741-9BFC-13E67C994600}">
      <dgm:prSet/>
      <dgm:spPr>
        <a:xfrm>
          <a:off x="5601177" y="3054940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B069D00-4974-44A1-B4CD-B578DD1DCE04}" type="sibTrans" cxnId="{377C5218-6BC9-4741-9BFC-13E67C994600}">
      <dgm:prSet/>
      <dgm:spPr/>
      <dgm:t>
        <a:bodyPr/>
        <a:lstStyle/>
        <a:p>
          <a:endParaRPr lang="es-CL"/>
        </a:p>
      </dgm:t>
    </dgm:pt>
    <dgm:pt modelId="{EB667BBA-8C72-4D49-AE70-1E8DA562A598}">
      <dgm:prSet/>
      <dgm:spPr>
        <a:xfrm>
          <a:off x="5820984" y="2514285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19E7D844-26C3-43EC-BC3B-C0D7DCD0E57D}" type="parTrans" cxnId="{5D8053EF-37F6-4263-A88A-2BEBE57775B2}">
      <dgm:prSet/>
      <dgm:spPr>
        <a:xfrm>
          <a:off x="5601177" y="2636100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A83F22-EE04-4D89-94F2-0ADEF0569781}" type="sibTrans" cxnId="{5D8053EF-37F6-4263-A88A-2BEBE57775B2}">
      <dgm:prSet/>
      <dgm:spPr/>
      <dgm:t>
        <a:bodyPr/>
        <a:lstStyle/>
        <a:p>
          <a:endParaRPr lang="es-CL"/>
        </a:p>
      </dgm:t>
    </dgm:pt>
    <dgm:pt modelId="{EDC44D6F-0C44-49DB-AED7-15B221724B76}">
      <dgm:prSet/>
      <dgm:spPr>
        <a:xfrm>
          <a:off x="5820984" y="2095445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7D49D9BE-D0C2-4634-8F08-27D06884C6C8}" type="parTrans" cxnId="{C87420FE-E4FD-4711-9994-AF8E85C4D007}">
      <dgm:prSet/>
      <dgm:spPr>
        <a:xfrm>
          <a:off x="5601177" y="2217261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C19CA96-494D-45A9-9D7E-7A9E5F57368D}" type="sibTrans" cxnId="{C87420FE-E4FD-4711-9994-AF8E85C4D007}">
      <dgm:prSet/>
      <dgm:spPr/>
      <dgm:t>
        <a:bodyPr/>
        <a:lstStyle/>
        <a:p>
          <a:endParaRPr lang="es-CL"/>
        </a:p>
      </dgm:t>
    </dgm:pt>
    <dgm:pt modelId="{A3DE15C6-7DEB-4029-A8F2-A93F9D51793F}">
      <dgm:prSet/>
      <dgm:spPr>
        <a:xfrm>
          <a:off x="5820984" y="838927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5B92CBE7-A6DB-4DE8-AC37-356A777CB35D}" type="parTrans" cxnId="{B93F6E41-B265-4718-AF4F-1B613B8B52DC}">
      <dgm:prSet/>
      <dgm:spPr>
        <a:xfrm>
          <a:off x="5601177" y="960743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678909-EFE5-41C2-A73E-3657ACF022BB}" type="sibTrans" cxnId="{B93F6E41-B265-4718-AF4F-1B613B8B52DC}">
      <dgm:prSet/>
      <dgm:spPr/>
      <dgm:t>
        <a:bodyPr/>
        <a:lstStyle/>
        <a:p>
          <a:endParaRPr lang="es-CL"/>
        </a:p>
      </dgm:t>
    </dgm:pt>
    <dgm:pt modelId="{89DCEAB1-58AE-461A-937E-DC9AE5FC8603}">
      <dgm:prSet/>
      <dgm:spPr>
        <a:xfrm>
          <a:off x="5820984" y="125776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96293430-BB23-437A-9B4E-29B234C4034C}" type="parTrans" cxnId="{1D258F4D-9E38-41A0-8532-2B2820925B66}">
      <dgm:prSet/>
      <dgm:spPr>
        <a:xfrm>
          <a:off x="5601177" y="1379582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F31C2A-15D4-4278-B1BA-EA03D6D69BD4}" type="sibTrans" cxnId="{1D258F4D-9E38-41A0-8532-2B2820925B66}">
      <dgm:prSet/>
      <dgm:spPr/>
      <dgm:t>
        <a:bodyPr/>
        <a:lstStyle/>
        <a:p>
          <a:endParaRPr lang="es-CL"/>
        </a:p>
      </dgm:t>
    </dgm:pt>
    <dgm:pt modelId="{7FBC7665-9E1D-4FF2-95F8-639B9C65743F}">
      <dgm:prSet/>
      <dgm:spPr>
        <a:xfrm>
          <a:off x="5820984" y="1676606"/>
          <a:ext cx="1099034" cy="335071"/>
        </a:xfrm>
      </dgm:spPr>
      <dgm:t>
        <a:bodyPr/>
        <a:lstStyle/>
        <a:p>
          <a:r>
            <a:rPr lang="es-CL" dirty="0">
              <a:latin typeface="Calibri"/>
              <a:ea typeface="+mn-ea"/>
              <a:cs typeface="+mn-cs"/>
            </a:rPr>
            <a:t>PAO</a:t>
          </a:r>
        </a:p>
      </dgm:t>
    </dgm:pt>
    <dgm:pt modelId="{FF9FD3CD-D68D-469F-A1F8-E1CB45D143A7}" type="parTrans" cxnId="{D0182763-254A-42C6-9AC6-888D1EEF8EE6}">
      <dgm:prSet/>
      <dgm:spPr>
        <a:xfrm>
          <a:off x="5601177" y="1798422"/>
          <a:ext cx="219806" cy="91440"/>
        </a:xfrm>
      </dgm:spPr>
      <dgm:t>
        <a:bodyPr/>
        <a:lstStyle/>
        <a:p>
          <a:endParaRPr lang="es-CL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35E6EA-D490-4307-A9C7-0E01DDE2448C}" type="sibTrans" cxnId="{D0182763-254A-42C6-9AC6-888D1EEF8EE6}">
      <dgm:prSet/>
      <dgm:spPr/>
      <dgm:t>
        <a:bodyPr/>
        <a:lstStyle/>
        <a:p>
          <a:endParaRPr lang="es-CL"/>
        </a:p>
      </dgm:t>
    </dgm:pt>
    <dgm:pt modelId="{731CE0A5-847C-4777-92DB-D554B6A86056}" type="pres">
      <dgm:prSet presAssocID="{8C153BB3-0B40-4140-B728-ED1F6ADBB4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D13DED-B4F1-43E9-9090-A4157CB1BA6D}" type="pres">
      <dgm:prSet presAssocID="{FCFDDDC6-BF90-40D1-B4CC-CEB2EF0D82F1}" presName="root1" presStyleCnt="0"/>
      <dgm:spPr/>
    </dgm:pt>
    <dgm:pt modelId="{9E2A6EB4-115C-4EBB-8535-7505D912741A}" type="pres">
      <dgm:prSet presAssocID="{FCFDDDC6-BF90-40D1-B4CC-CEB2EF0D82F1}" presName="LevelOneTextNode" presStyleLbl="node0" presStyleIdx="0" presStyleCnt="1">
        <dgm:presLayoutVars>
          <dgm:chPref val="3"/>
        </dgm:presLayoutVars>
      </dgm:prSet>
      <dgm:spPr/>
    </dgm:pt>
    <dgm:pt modelId="{90E40D27-D51B-48AB-96BD-037A3D3F2361}" type="pres">
      <dgm:prSet presAssocID="{FCFDDDC6-BF90-40D1-B4CC-CEB2EF0D82F1}" presName="level2hierChild" presStyleCnt="0"/>
      <dgm:spPr/>
    </dgm:pt>
    <dgm:pt modelId="{540A4FF2-B526-49E6-98C5-55912B8F9828}" type="pres">
      <dgm:prSet presAssocID="{9BC3A9A5-0F5E-4926-A4B0-BBD9D4BC9EDA}" presName="conn2-1" presStyleLbl="parChTrans1D2" presStyleIdx="0" presStyleCnt="4"/>
      <dgm:spPr/>
    </dgm:pt>
    <dgm:pt modelId="{E06EFAC5-A8A9-4501-A26D-F44179B77E58}" type="pres">
      <dgm:prSet presAssocID="{9BC3A9A5-0F5E-4926-A4B0-BBD9D4BC9EDA}" presName="connTx" presStyleLbl="parChTrans1D2" presStyleIdx="0" presStyleCnt="4"/>
      <dgm:spPr/>
    </dgm:pt>
    <dgm:pt modelId="{DED8176B-BA55-4033-A464-36293283DFB7}" type="pres">
      <dgm:prSet presAssocID="{ED017876-948F-4842-88AD-3133A666BA39}" presName="root2" presStyleCnt="0"/>
      <dgm:spPr/>
    </dgm:pt>
    <dgm:pt modelId="{AD408821-BEC3-4B9A-B57F-32B0C21A2FC3}" type="pres">
      <dgm:prSet presAssocID="{ED017876-948F-4842-88AD-3133A666BA39}" presName="LevelTwoTextNode" presStyleLbl="node2" presStyleIdx="0" presStyleCnt="4">
        <dgm:presLayoutVars>
          <dgm:chPref val="3"/>
        </dgm:presLayoutVars>
      </dgm:prSet>
      <dgm:spPr/>
    </dgm:pt>
    <dgm:pt modelId="{CAA9E29A-BE80-49E3-83D4-683EE776BA99}" type="pres">
      <dgm:prSet presAssocID="{ED017876-948F-4842-88AD-3133A666BA39}" presName="level3hierChild" presStyleCnt="0"/>
      <dgm:spPr/>
    </dgm:pt>
    <dgm:pt modelId="{2ECF19CC-3E77-4DB4-9EE5-BBCDB85FA5F5}" type="pres">
      <dgm:prSet presAssocID="{FA4A0BF5-B98A-45F0-9D1C-15506B9EF4D5}" presName="conn2-1" presStyleLbl="parChTrans1D3" presStyleIdx="0" presStyleCnt="8"/>
      <dgm:spPr/>
    </dgm:pt>
    <dgm:pt modelId="{D3B24B5E-830F-46A9-B0A1-6011E75CCC1E}" type="pres">
      <dgm:prSet presAssocID="{FA4A0BF5-B98A-45F0-9D1C-15506B9EF4D5}" presName="connTx" presStyleLbl="parChTrans1D3" presStyleIdx="0" presStyleCnt="8"/>
      <dgm:spPr/>
    </dgm:pt>
    <dgm:pt modelId="{EC13C78F-94DD-41A3-BC01-C5382291AFC6}" type="pres">
      <dgm:prSet presAssocID="{9BA24E85-C54E-42E1-A0DC-0DB8A6B25C7C}" presName="root2" presStyleCnt="0"/>
      <dgm:spPr/>
    </dgm:pt>
    <dgm:pt modelId="{3B534D83-36CF-4380-B6D0-C14A9FE6DAF6}" type="pres">
      <dgm:prSet presAssocID="{9BA24E85-C54E-42E1-A0DC-0DB8A6B25C7C}" presName="LevelTwoTextNode" presStyleLbl="node3" presStyleIdx="0" presStyleCnt="8">
        <dgm:presLayoutVars>
          <dgm:chPref val="3"/>
        </dgm:presLayoutVars>
      </dgm:prSet>
      <dgm:spPr/>
    </dgm:pt>
    <dgm:pt modelId="{6A027A07-5008-4203-A5A1-A0BC738BDF99}" type="pres">
      <dgm:prSet presAssocID="{9BA24E85-C54E-42E1-A0DC-0DB8A6B25C7C}" presName="level3hierChild" presStyleCnt="0"/>
      <dgm:spPr/>
    </dgm:pt>
    <dgm:pt modelId="{E43C0B04-2F0A-421B-A65C-6F94C7AE8100}" type="pres">
      <dgm:prSet presAssocID="{05600499-9191-46C0-BA4E-C87B3EEB681F}" presName="conn2-1" presStyleLbl="parChTrans1D4" presStyleIdx="0" presStyleCnt="17"/>
      <dgm:spPr/>
    </dgm:pt>
    <dgm:pt modelId="{ABA2E5BC-B4EE-4F66-9EE2-313627929FFE}" type="pres">
      <dgm:prSet presAssocID="{05600499-9191-46C0-BA4E-C87B3EEB681F}" presName="connTx" presStyleLbl="parChTrans1D4" presStyleIdx="0" presStyleCnt="17"/>
      <dgm:spPr/>
    </dgm:pt>
    <dgm:pt modelId="{D70878FF-2A52-4902-8413-819DFBAED04E}" type="pres">
      <dgm:prSet presAssocID="{3059E4CA-C888-4F7A-BD58-4DA61B3D4AAE}" presName="root2" presStyleCnt="0"/>
      <dgm:spPr/>
    </dgm:pt>
    <dgm:pt modelId="{AE62D869-FC48-48DD-AA80-CEBB7F22612D}" type="pres">
      <dgm:prSet presAssocID="{3059E4CA-C888-4F7A-BD58-4DA61B3D4AAE}" presName="LevelTwoTextNode" presStyleLbl="node4" presStyleIdx="0" presStyleCnt="17">
        <dgm:presLayoutVars>
          <dgm:chPref val="3"/>
        </dgm:presLayoutVars>
      </dgm:prSet>
      <dgm:spPr/>
    </dgm:pt>
    <dgm:pt modelId="{3A8027E3-0B4A-4286-B734-F38B98B2A58D}" type="pres">
      <dgm:prSet presAssocID="{3059E4CA-C888-4F7A-BD58-4DA61B3D4AAE}" presName="level3hierChild" presStyleCnt="0"/>
      <dgm:spPr/>
    </dgm:pt>
    <dgm:pt modelId="{19D7756B-75C4-4AE2-9AAB-F1C9A5108121}" type="pres">
      <dgm:prSet presAssocID="{863E3C0D-16C0-4B14-9512-343FEBAE1A4D}" presName="conn2-1" presStyleLbl="parChTrans1D4" presStyleIdx="1" presStyleCnt="17"/>
      <dgm:spPr/>
    </dgm:pt>
    <dgm:pt modelId="{5046788F-25F4-4D48-A6DD-68672C044D09}" type="pres">
      <dgm:prSet presAssocID="{863E3C0D-16C0-4B14-9512-343FEBAE1A4D}" presName="connTx" presStyleLbl="parChTrans1D4" presStyleIdx="1" presStyleCnt="17"/>
      <dgm:spPr/>
    </dgm:pt>
    <dgm:pt modelId="{F911EB41-ADC5-4E5A-B5A0-DFA99B7CF353}" type="pres">
      <dgm:prSet presAssocID="{83F82885-11A1-405E-AAA6-0C96F49A1E3A}" presName="root2" presStyleCnt="0"/>
      <dgm:spPr/>
    </dgm:pt>
    <dgm:pt modelId="{5937A881-50F8-497D-947B-204726CAE905}" type="pres">
      <dgm:prSet presAssocID="{83F82885-11A1-405E-AAA6-0C96F49A1E3A}" presName="LevelTwoTextNode" presStyleLbl="node4" presStyleIdx="1" presStyleCnt="17">
        <dgm:presLayoutVars>
          <dgm:chPref val="3"/>
        </dgm:presLayoutVars>
      </dgm:prSet>
      <dgm:spPr/>
    </dgm:pt>
    <dgm:pt modelId="{A547F5B2-D75F-432B-A4B1-59AE3D37F4E7}" type="pres">
      <dgm:prSet presAssocID="{83F82885-11A1-405E-AAA6-0C96F49A1E3A}" presName="level3hierChild" presStyleCnt="0"/>
      <dgm:spPr/>
    </dgm:pt>
    <dgm:pt modelId="{0C3EB9A3-7252-474B-AF21-10B28305899A}" type="pres">
      <dgm:prSet presAssocID="{C592D3BE-5F6C-449C-A934-162175021CC2}" presName="conn2-1" presStyleLbl="parChTrans1D4" presStyleIdx="2" presStyleCnt="17"/>
      <dgm:spPr/>
    </dgm:pt>
    <dgm:pt modelId="{DE26B27F-CB1F-491A-9D0A-F900509CF58C}" type="pres">
      <dgm:prSet presAssocID="{C592D3BE-5F6C-449C-A934-162175021CC2}" presName="connTx" presStyleLbl="parChTrans1D4" presStyleIdx="2" presStyleCnt="17"/>
      <dgm:spPr/>
    </dgm:pt>
    <dgm:pt modelId="{05ABE6B8-ADBD-4760-B192-4380F22FC4B0}" type="pres">
      <dgm:prSet presAssocID="{71284E4A-2CDC-482B-BA99-6D47C64B6576}" presName="root2" presStyleCnt="0"/>
      <dgm:spPr/>
    </dgm:pt>
    <dgm:pt modelId="{E9CAB441-A41F-4D83-A93B-12CE1305A831}" type="pres">
      <dgm:prSet presAssocID="{71284E4A-2CDC-482B-BA99-6D47C64B6576}" presName="LevelTwoTextNode" presStyleLbl="node4" presStyleIdx="2" presStyleCnt="17">
        <dgm:presLayoutVars>
          <dgm:chPref val="3"/>
        </dgm:presLayoutVars>
      </dgm:prSet>
      <dgm:spPr/>
    </dgm:pt>
    <dgm:pt modelId="{7C5EA40B-90FC-40EE-B0C7-6A01D074EE76}" type="pres">
      <dgm:prSet presAssocID="{71284E4A-2CDC-482B-BA99-6D47C64B6576}" presName="level3hierChild" presStyleCnt="0"/>
      <dgm:spPr/>
    </dgm:pt>
    <dgm:pt modelId="{9500D00F-F8DB-498D-96EC-BAC24B4D08F5}" type="pres">
      <dgm:prSet presAssocID="{CFDE3905-581D-4529-9296-328CACE4BBC4}" presName="conn2-1" presStyleLbl="parChTrans1D2" presStyleIdx="1" presStyleCnt="4"/>
      <dgm:spPr/>
    </dgm:pt>
    <dgm:pt modelId="{839AE470-1A53-45EB-9DD8-6FCDE5DF8D53}" type="pres">
      <dgm:prSet presAssocID="{CFDE3905-581D-4529-9296-328CACE4BBC4}" presName="connTx" presStyleLbl="parChTrans1D2" presStyleIdx="1" presStyleCnt="4"/>
      <dgm:spPr/>
    </dgm:pt>
    <dgm:pt modelId="{27ACF2C1-36F9-45DA-8089-0F7493F37DE4}" type="pres">
      <dgm:prSet presAssocID="{6DF05B9C-DEF0-4A3E-B2A6-53D2F999C2E2}" presName="root2" presStyleCnt="0"/>
      <dgm:spPr/>
    </dgm:pt>
    <dgm:pt modelId="{ADF1B4EC-7F66-45BC-8527-268C083F79F6}" type="pres">
      <dgm:prSet presAssocID="{6DF05B9C-DEF0-4A3E-B2A6-53D2F999C2E2}" presName="LevelTwoTextNode" presStyleLbl="node2" presStyleIdx="1" presStyleCnt="4">
        <dgm:presLayoutVars>
          <dgm:chPref val="3"/>
        </dgm:presLayoutVars>
      </dgm:prSet>
      <dgm:spPr/>
    </dgm:pt>
    <dgm:pt modelId="{ABF56AE3-1B2F-46B7-B4B0-42DBF7775A40}" type="pres">
      <dgm:prSet presAssocID="{6DF05B9C-DEF0-4A3E-B2A6-53D2F999C2E2}" presName="level3hierChild" presStyleCnt="0"/>
      <dgm:spPr/>
    </dgm:pt>
    <dgm:pt modelId="{338A3F87-17DD-4DDD-9434-B555D692F1FC}" type="pres">
      <dgm:prSet presAssocID="{9C7434CE-AC49-49AF-AEF5-9B351BA0BC7E}" presName="conn2-1" presStyleLbl="parChTrans1D3" presStyleIdx="1" presStyleCnt="8"/>
      <dgm:spPr/>
    </dgm:pt>
    <dgm:pt modelId="{57636D89-5EA8-4320-A269-907A004F8129}" type="pres">
      <dgm:prSet presAssocID="{9C7434CE-AC49-49AF-AEF5-9B351BA0BC7E}" presName="connTx" presStyleLbl="parChTrans1D3" presStyleIdx="1" presStyleCnt="8"/>
      <dgm:spPr/>
    </dgm:pt>
    <dgm:pt modelId="{16FBDF53-3AB2-4E0D-8AAF-8E8AA598AF13}" type="pres">
      <dgm:prSet presAssocID="{4EAD7AF8-8B37-4EB2-AB1A-1E711CACC0CA}" presName="root2" presStyleCnt="0"/>
      <dgm:spPr/>
    </dgm:pt>
    <dgm:pt modelId="{407C6FA6-B5C3-46A4-9DFF-8F65D77C0E9E}" type="pres">
      <dgm:prSet presAssocID="{4EAD7AF8-8B37-4EB2-AB1A-1E711CACC0CA}" presName="LevelTwoTextNode" presStyleLbl="node3" presStyleIdx="1" presStyleCnt="8">
        <dgm:presLayoutVars>
          <dgm:chPref val="3"/>
        </dgm:presLayoutVars>
      </dgm:prSet>
      <dgm:spPr/>
    </dgm:pt>
    <dgm:pt modelId="{48EAD098-F1DD-4B62-AE3B-D17287ADDF9B}" type="pres">
      <dgm:prSet presAssocID="{4EAD7AF8-8B37-4EB2-AB1A-1E711CACC0CA}" presName="level3hierChild" presStyleCnt="0"/>
      <dgm:spPr/>
    </dgm:pt>
    <dgm:pt modelId="{5B32918C-D4FA-4653-B5AB-173D89E9D43E}" type="pres">
      <dgm:prSet presAssocID="{3660358F-711D-4DE0-BEBF-DD533324DA48}" presName="conn2-1" presStyleLbl="parChTrans1D4" presStyleIdx="3" presStyleCnt="17"/>
      <dgm:spPr/>
    </dgm:pt>
    <dgm:pt modelId="{81E09DFC-B7D4-492F-8FB5-9BE0276C2D81}" type="pres">
      <dgm:prSet presAssocID="{3660358F-711D-4DE0-BEBF-DD533324DA48}" presName="connTx" presStyleLbl="parChTrans1D4" presStyleIdx="3" presStyleCnt="17"/>
      <dgm:spPr/>
    </dgm:pt>
    <dgm:pt modelId="{051B6B2B-754E-4E85-A001-ED57CD444384}" type="pres">
      <dgm:prSet presAssocID="{0F211472-C3DA-472E-858B-701261E31639}" presName="root2" presStyleCnt="0"/>
      <dgm:spPr/>
    </dgm:pt>
    <dgm:pt modelId="{5B1E6B92-A6FC-4429-A095-5A64C4710B94}" type="pres">
      <dgm:prSet presAssocID="{0F211472-C3DA-472E-858B-701261E31639}" presName="LevelTwoTextNode" presStyleLbl="node4" presStyleIdx="3" presStyleCnt="17">
        <dgm:presLayoutVars>
          <dgm:chPref val="3"/>
        </dgm:presLayoutVars>
      </dgm:prSet>
      <dgm:spPr/>
    </dgm:pt>
    <dgm:pt modelId="{3C350DB2-043E-4FE2-B2B3-5E1697B17FC1}" type="pres">
      <dgm:prSet presAssocID="{0F211472-C3DA-472E-858B-701261E31639}" presName="level3hierChild" presStyleCnt="0"/>
      <dgm:spPr/>
    </dgm:pt>
    <dgm:pt modelId="{B875E1CC-1952-4C6C-BC54-C0E98177FB81}" type="pres">
      <dgm:prSet presAssocID="{5B92CBE7-A6DB-4DE8-AC37-356A777CB35D}" presName="conn2-1" presStyleLbl="parChTrans1D4" presStyleIdx="4" presStyleCnt="17"/>
      <dgm:spPr/>
    </dgm:pt>
    <dgm:pt modelId="{7F639E83-2171-403C-BC6B-56CF6222AD86}" type="pres">
      <dgm:prSet presAssocID="{5B92CBE7-A6DB-4DE8-AC37-356A777CB35D}" presName="connTx" presStyleLbl="parChTrans1D4" presStyleIdx="4" presStyleCnt="17"/>
      <dgm:spPr/>
    </dgm:pt>
    <dgm:pt modelId="{066EE83E-E79B-4F0D-AF19-8C716BBB96BF}" type="pres">
      <dgm:prSet presAssocID="{A3DE15C6-7DEB-4029-A8F2-A93F9D51793F}" presName="root2" presStyleCnt="0"/>
      <dgm:spPr/>
    </dgm:pt>
    <dgm:pt modelId="{AC116DCD-65F7-4B7B-B91D-154C747369C8}" type="pres">
      <dgm:prSet presAssocID="{A3DE15C6-7DEB-4029-A8F2-A93F9D51793F}" presName="LevelTwoTextNode" presStyleLbl="node4" presStyleIdx="4" presStyleCnt="17">
        <dgm:presLayoutVars>
          <dgm:chPref val="3"/>
        </dgm:presLayoutVars>
      </dgm:prSet>
      <dgm:spPr/>
    </dgm:pt>
    <dgm:pt modelId="{E536FF38-172B-4891-866A-5867E298A45D}" type="pres">
      <dgm:prSet presAssocID="{A3DE15C6-7DEB-4029-A8F2-A93F9D51793F}" presName="level3hierChild" presStyleCnt="0"/>
      <dgm:spPr/>
    </dgm:pt>
    <dgm:pt modelId="{421BF72A-F4DA-4ACF-B1FA-760A8F1E3F6B}" type="pres">
      <dgm:prSet presAssocID="{2E43C100-54CD-4159-8469-457D57CAEB52}" presName="conn2-1" presStyleLbl="parChTrans1D3" presStyleIdx="2" presStyleCnt="8"/>
      <dgm:spPr/>
    </dgm:pt>
    <dgm:pt modelId="{3AA00DDF-855F-418D-8520-13D7FAB350A1}" type="pres">
      <dgm:prSet presAssocID="{2E43C100-54CD-4159-8469-457D57CAEB52}" presName="connTx" presStyleLbl="parChTrans1D3" presStyleIdx="2" presStyleCnt="8"/>
      <dgm:spPr/>
    </dgm:pt>
    <dgm:pt modelId="{1D98CF8E-62EE-4BF7-A4E1-3F530B41CDA5}" type="pres">
      <dgm:prSet presAssocID="{67D023AC-08AF-4D70-A349-6C3536D5C7AC}" presName="root2" presStyleCnt="0"/>
      <dgm:spPr/>
    </dgm:pt>
    <dgm:pt modelId="{0CC3CFD6-EE5A-4C1C-B529-8D68621B4760}" type="pres">
      <dgm:prSet presAssocID="{67D023AC-08AF-4D70-A349-6C3536D5C7AC}" presName="LevelTwoTextNode" presStyleLbl="node3" presStyleIdx="2" presStyleCnt="8">
        <dgm:presLayoutVars>
          <dgm:chPref val="3"/>
        </dgm:presLayoutVars>
      </dgm:prSet>
      <dgm:spPr/>
    </dgm:pt>
    <dgm:pt modelId="{D799F55C-82DE-4732-A9C7-5287B91C8936}" type="pres">
      <dgm:prSet presAssocID="{67D023AC-08AF-4D70-A349-6C3536D5C7AC}" presName="level3hierChild" presStyleCnt="0"/>
      <dgm:spPr/>
    </dgm:pt>
    <dgm:pt modelId="{6DBB195D-8C58-437F-9D10-360602977090}" type="pres">
      <dgm:prSet presAssocID="{05C17A27-29A0-4350-A66A-706D906A437F}" presName="conn2-1" presStyleLbl="parChTrans1D4" presStyleIdx="5" presStyleCnt="17"/>
      <dgm:spPr/>
    </dgm:pt>
    <dgm:pt modelId="{675217AC-3630-4526-9DB7-327174D0A004}" type="pres">
      <dgm:prSet presAssocID="{05C17A27-29A0-4350-A66A-706D906A437F}" presName="connTx" presStyleLbl="parChTrans1D4" presStyleIdx="5" presStyleCnt="17"/>
      <dgm:spPr/>
    </dgm:pt>
    <dgm:pt modelId="{05393C94-D508-4C21-86E3-02AF482B59D0}" type="pres">
      <dgm:prSet presAssocID="{36756567-EAF8-4162-A363-64E6FCFF9586}" presName="root2" presStyleCnt="0"/>
      <dgm:spPr/>
    </dgm:pt>
    <dgm:pt modelId="{34ECFAC4-02DC-4D1F-B77B-58F8EE2B8F7F}" type="pres">
      <dgm:prSet presAssocID="{36756567-EAF8-4162-A363-64E6FCFF9586}" presName="LevelTwoTextNode" presStyleLbl="node4" presStyleIdx="5" presStyleCnt="17">
        <dgm:presLayoutVars>
          <dgm:chPref val="3"/>
        </dgm:presLayoutVars>
      </dgm:prSet>
      <dgm:spPr/>
    </dgm:pt>
    <dgm:pt modelId="{5042DE68-BAC2-44AF-957B-1EEAC77CC7A4}" type="pres">
      <dgm:prSet presAssocID="{36756567-EAF8-4162-A363-64E6FCFF9586}" presName="level3hierChild" presStyleCnt="0"/>
      <dgm:spPr/>
    </dgm:pt>
    <dgm:pt modelId="{0EE90DCE-F993-42DF-9E99-B302BDB419A0}" type="pres">
      <dgm:prSet presAssocID="{96293430-BB23-437A-9B4E-29B234C4034C}" presName="conn2-1" presStyleLbl="parChTrans1D4" presStyleIdx="6" presStyleCnt="17"/>
      <dgm:spPr/>
    </dgm:pt>
    <dgm:pt modelId="{04F35728-72CD-45B7-BB35-202763CDC03A}" type="pres">
      <dgm:prSet presAssocID="{96293430-BB23-437A-9B4E-29B234C4034C}" presName="connTx" presStyleLbl="parChTrans1D4" presStyleIdx="6" presStyleCnt="17"/>
      <dgm:spPr/>
    </dgm:pt>
    <dgm:pt modelId="{DFE60693-1CFC-4EA9-9AC2-19DF366C42EB}" type="pres">
      <dgm:prSet presAssocID="{89DCEAB1-58AE-461A-937E-DC9AE5FC8603}" presName="root2" presStyleCnt="0"/>
      <dgm:spPr/>
    </dgm:pt>
    <dgm:pt modelId="{9A1BB6C7-6B31-40D5-B917-2C2A84E9AD8F}" type="pres">
      <dgm:prSet presAssocID="{89DCEAB1-58AE-461A-937E-DC9AE5FC8603}" presName="LevelTwoTextNode" presStyleLbl="node4" presStyleIdx="6" presStyleCnt="17">
        <dgm:presLayoutVars>
          <dgm:chPref val="3"/>
        </dgm:presLayoutVars>
      </dgm:prSet>
      <dgm:spPr/>
    </dgm:pt>
    <dgm:pt modelId="{A7016721-7D08-440A-BFCE-24A8256BF12D}" type="pres">
      <dgm:prSet presAssocID="{89DCEAB1-58AE-461A-937E-DC9AE5FC8603}" presName="level3hierChild" presStyleCnt="0"/>
      <dgm:spPr/>
    </dgm:pt>
    <dgm:pt modelId="{0F513F46-A1E2-4CA8-BB39-1636805CE581}" type="pres">
      <dgm:prSet presAssocID="{A91F15C8-4049-4CDA-BBAD-049860E2F993}" presName="conn2-1" presStyleLbl="parChTrans1D3" presStyleIdx="3" presStyleCnt="8"/>
      <dgm:spPr/>
    </dgm:pt>
    <dgm:pt modelId="{423AA677-D733-476B-BA89-B28473C3AEB3}" type="pres">
      <dgm:prSet presAssocID="{A91F15C8-4049-4CDA-BBAD-049860E2F993}" presName="connTx" presStyleLbl="parChTrans1D3" presStyleIdx="3" presStyleCnt="8"/>
      <dgm:spPr/>
    </dgm:pt>
    <dgm:pt modelId="{F3403A7F-C560-460F-85AE-3B8902B3FE9D}" type="pres">
      <dgm:prSet presAssocID="{D216AA4E-B597-4C9D-9C62-28B73364D15D}" presName="root2" presStyleCnt="0"/>
      <dgm:spPr/>
    </dgm:pt>
    <dgm:pt modelId="{831734BA-5BBA-47CF-B40F-FB20C86383E7}" type="pres">
      <dgm:prSet presAssocID="{D216AA4E-B597-4C9D-9C62-28B73364D15D}" presName="LevelTwoTextNode" presStyleLbl="node3" presStyleIdx="3" presStyleCnt="8">
        <dgm:presLayoutVars>
          <dgm:chPref val="3"/>
        </dgm:presLayoutVars>
      </dgm:prSet>
      <dgm:spPr/>
    </dgm:pt>
    <dgm:pt modelId="{22D66662-92A0-4C55-9572-66F815650940}" type="pres">
      <dgm:prSet presAssocID="{D216AA4E-B597-4C9D-9C62-28B73364D15D}" presName="level3hierChild" presStyleCnt="0"/>
      <dgm:spPr/>
    </dgm:pt>
    <dgm:pt modelId="{64AF538F-53E9-4214-B5CC-9B32FA92B5D8}" type="pres">
      <dgm:prSet presAssocID="{FD77AF95-79FA-40AF-BA29-DD156FACD217}" presName="conn2-1" presStyleLbl="parChTrans1D4" presStyleIdx="7" presStyleCnt="17"/>
      <dgm:spPr/>
    </dgm:pt>
    <dgm:pt modelId="{CFA571EA-E62E-40AA-9853-3F60CF82EA1F}" type="pres">
      <dgm:prSet presAssocID="{FD77AF95-79FA-40AF-BA29-DD156FACD217}" presName="connTx" presStyleLbl="parChTrans1D4" presStyleIdx="7" presStyleCnt="17"/>
      <dgm:spPr/>
    </dgm:pt>
    <dgm:pt modelId="{CD8DCE1F-7CBE-45BE-9EDE-F15D9CB596A3}" type="pres">
      <dgm:prSet presAssocID="{EEFBF3BF-E6D0-4B3A-892A-776C9D43E6BE}" presName="root2" presStyleCnt="0"/>
      <dgm:spPr/>
    </dgm:pt>
    <dgm:pt modelId="{C6B45718-8E83-479B-B297-E40548F97276}" type="pres">
      <dgm:prSet presAssocID="{EEFBF3BF-E6D0-4B3A-892A-776C9D43E6BE}" presName="LevelTwoTextNode" presStyleLbl="node4" presStyleIdx="7" presStyleCnt="17">
        <dgm:presLayoutVars>
          <dgm:chPref val="3"/>
        </dgm:presLayoutVars>
      </dgm:prSet>
      <dgm:spPr/>
    </dgm:pt>
    <dgm:pt modelId="{B635F2C8-1236-4C62-BBC1-19C694E437AA}" type="pres">
      <dgm:prSet presAssocID="{EEFBF3BF-E6D0-4B3A-892A-776C9D43E6BE}" presName="level3hierChild" presStyleCnt="0"/>
      <dgm:spPr/>
    </dgm:pt>
    <dgm:pt modelId="{784F405B-67EC-441F-8FE8-1158E0D22B44}" type="pres">
      <dgm:prSet presAssocID="{FF9FD3CD-D68D-469F-A1F8-E1CB45D143A7}" presName="conn2-1" presStyleLbl="parChTrans1D4" presStyleIdx="8" presStyleCnt="17"/>
      <dgm:spPr/>
    </dgm:pt>
    <dgm:pt modelId="{0B58FDB7-A1A1-4AB8-8117-B815BCC3C51B}" type="pres">
      <dgm:prSet presAssocID="{FF9FD3CD-D68D-469F-A1F8-E1CB45D143A7}" presName="connTx" presStyleLbl="parChTrans1D4" presStyleIdx="8" presStyleCnt="17"/>
      <dgm:spPr/>
    </dgm:pt>
    <dgm:pt modelId="{C22880C1-ED82-45E2-94CD-13E622F8F457}" type="pres">
      <dgm:prSet presAssocID="{7FBC7665-9E1D-4FF2-95F8-639B9C65743F}" presName="root2" presStyleCnt="0"/>
      <dgm:spPr/>
    </dgm:pt>
    <dgm:pt modelId="{0D8DD93F-6153-4A57-80CE-AFB181764D56}" type="pres">
      <dgm:prSet presAssocID="{7FBC7665-9E1D-4FF2-95F8-639B9C65743F}" presName="LevelTwoTextNode" presStyleLbl="node4" presStyleIdx="8" presStyleCnt="17">
        <dgm:presLayoutVars>
          <dgm:chPref val="3"/>
        </dgm:presLayoutVars>
      </dgm:prSet>
      <dgm:spPr/>
    </dgm:pt>
    <dgm:pt modelId="{64BB119A-569A-45A4-885F-F1124A615637}" type="pres">
      <dgm:prSet presAssocID="{7FBC7665-9E1D-4FF2-95F8-639B9C65743F}" presName="level3hierChild" presStyleCnt="0"/>
      <dgm:spPr/>
    </dgm:pt>
    <dgm:pt modelId="{1EF70EC0-2EDA-40BD-B449-D9BA5456E436}" type="pres">
      <dgm:prSet presAssocID="{6D9CA359-8E73-4A0F-B1A8-D9E748468D3A}" presName="conn2-1" presStyleLbl="parChTrans1D2" presStyleIdx="2" presStyleCnt="4"/>
      <dgm:spPr/>
    </dgm:pt>
    <dgm:pt modelId="{7AC2FD7C-DC06-41A4-84DB-EC63099B56CE}" type="pres">
      <dgm:prSet presAssocID="{6D9CA359-8E73-4A0F-B1A8-D9E748468D3A}" presName="connTx" presStyleLbl="parChTrans1D2" presStyleIdx="2" presStyleCnt="4"/>
      <dgm:spPr/>
    </dgm:pt>
    <dgm:pt modelId="{CCFB9CE7-562D-43DB-8CBA-2EA8143351CA}" type="pres">
      <dgm:prSet presAssocID="{2BB9D566-AE83-455D-B47C-FF81D095D72A}" presName="root2" presStyleCnt="0"/>
      <dgm:spPr/>
    </dgm:pt>
    <dgm:pt modelId="{D1291B33-37B6-4ACE-B2E1-5CD3FF1EB7F7}" type="pres">
      <dgm:prSet presAssocID="{2BB9D566-AE83-455D-B47C-FF81D095D72A}" presName="LevelTwoTextNode" presStyleLbl="node2" presStyleIdx="2" presStyleCnt="4">
        <dgm:presLayoutVars>
          <dgm:chPref val="3"/>
        </dgm:presLayoutVars>
      </dgm:prSet>
      <dgm:spPr/>
    </dgm:pt>
    <dgm:pt modelId="{96BD4AD7-5E3C-41C2-9FB1-EC5580C40AB0}" type="pres">
      <dgm:prSet presAssocID="{2BB9D566-AE83-455D-B47C-FF81D095D72A}" presName="level3hierChild" presStyleCnt="0"/>
      <dgm:spPr/>
    </dgm:pt>
    <dgm:pt modelId="{8E664C6B-CEB9-486C-8B58-F0649DCA8659}" type="pres">
      <dgm:prSet presAssocID="{086B6A03-8821-44DC-85E6-CB67D412FB51}" presName="conn2-1" presStyleLbl="parChTrans1D3" presStyleIdx="4" presStyleCnt="8"/>
      <dgm:spPr/>
    </dgm:pt>
    <dgm:pt modelId="{71A95DF0-B097-456D-9F1A-9EF39F2590CB}" type="pres">
      <dgm:prSet presAssocID="{086B6A03-8821-44DC-85E6-CB67D412FB51}" presName="connTx" presStyleLbl="parChTrans1D3" presStyleIdx="4" presStyleCnt="8"/>
      <dgm:spPr/>
    </dgm:pt>
    <dgm:pt modelId="{40FAABE2-D306-4D2D-BCB8-9A2B6860E073}" type="pres">
      <dgm:prSet presAssocID="{96650777-8F54-44CB-8B9F-979DDAB90505}" presName="root2" presStyleCnt="0"/>
      <dgm:spPr/>
    </dgm:pt>
    <dgm:pt modelId="{D204FC51-8827-452F-963C-19B566DAB04F}" type="pres">
      <dgm:prSet presAssocID="{96650777-8F54-44CB-8B9F-979DDAB90505}" presName="LevelTwoTextNode" presStyleLbl="node3" presStyleIdx="4" presStyleCnt="8">
        <dgm:presLayoutVars>
          <dgm:chPref val="3"/>
        </dgm:presLayoutVars>
      </dgm:prSet>
      <dgm:spPr/>
    </dgm:pt>
    <dgm:pt modelId="{F4CD7C1C-1725-4140-BF74-366C90A36204}" type="pres">
      <dgm:prSet presAssocID="{96650777-8F54-44CB-8B9F-979DDAB90505}" presName="level3hierChild" presStyleCnt="0"/>
      <dgm:spPr/>
    </dgm:pt>
    <dgm:pt modelId="{9B1AAFEB-7F73-48B7-9390-735D29555305}" type="pres">
      <dgm:prSet presAssocID="{3D21F8EF-430C-49D4-82C6-5CE8179E48C9}" presName="conn2-1" presStyleLbl="parChTrans1D4" presStyleIdx="9" presStyleCnt="17"/>
      <dgm:spPr/>
    </dgm:pt>
    <dgm:pt modelId="{780DE04C-066C-4E88-9793-14D15D84B309}" type="pres">
      <dgm:prSet presAssocID="{3D21F8EF-430C-49D4-82C6-5CE8179E48C9}" presName="connTx" presStyleLbl="parChTrans1D4" presStyleIdx="9" presStyleCnt="17"/>
      <dgm:spPr/>
    </dgm:pt>
    <dgm:pt modelId="{48E34E47-2C80-4B2A-8AF5-4FE37C07C55F}" type="pres">
      <dgm:prSet presAssocID="{84B12A62-647C-49ED-8CC2-E737EFB108F9}" presName="root2" presStyleCnt="0"/>
      <dgm:spPr/>
    </dgm:pt>
    <dgm:pt modelId="{CAA91B4A-F473-42AF-8369-D7C906C772AB}" type="pres">
      <dgm:prSet presAssocID="{84B12A62-647C-49ED-8CC2-E737EFB108F9}" presName="LevelTwoTextNode" presStyleLbl="node4" presStyleIdx="9" presStyleCnt="17">
        <dgm:presLayoutVars>
          <dgm:chPref val="3"/>
        </dgm:presLayoutVars>
      </dgm:prSet>
      <dgm:spPr/>
    </dgm:pt>
    <dgm:pt modelId="{E3D71BC5-BB59-47FE-988B-4B9172191BD4}" type="pres">
      <dgm:prSet presAssocID="{84B12A62-647C-49ED-8CC2-E737EFB108F9}" presName="level3hierChild" presStyleCnt="0"/>
      <dgm:spPr/>
    </dgm:pt>
    <dgm:pt modelId="{635D25EE-7880-4146-B1FD-EDADCCE363D2}" type="pres">
      <dgm:prSet presAssocID="{7D49D9BE-D0C2-4634-8F08-27D06884C6C8}" presName="conn2-1" presStyleLbl="parChTrans1D4" presStyleIdx="10" presStyleCnt="17"/>
      <dgm:spPr/>
    </dgm:pt>
    <dgm:pt modelId="{A5FF1394-789C-4BBA-BA5E-D575D7C55105}" type="pres">
      <dgm:prSet presAssocID="{7D49D9BE-D0C2-4634-8F08-27D06884C6C8}" presName="connTx" presStyleLbl="parChTrans1D4" presStyleIdx="10" presStyleCnt="17"/>
      <dgm:spPr/>
    </dgm:pt>
    <dgm:pt modelId="{108E09B0-F7B3-4EEA-B166-65C9B93BF2A7}" type="pres">
      <dgm:prSet presAssocID="{EDC44D6F-0C44-49DB-AED7-15B221724B76}" presName="root2" presStyleCnt="0"/>
      <dgm:spPr/>
    </dgm:pt>
    <dgm:pt modelId="{B5427140-8063-4D38-AB61-73B376DD4A77}" type="pres">
      <dgm:prSet presAssocID="{EDC44D6F-0C44-49DB-AED7-15B221724B76}" presName="LevelTwoTextNode" presStyleLbl="node4" presStyleIdx="10" presStyleCnt="17">
        <dgm:presLayoutVars>
          <dgm:chPref val="3"/>
        </dgm:presLayoutVars>
      </dgm:prSet>
      <dgm:spPr/>
    </dgm:pt>
    <dgm:pt modelId="{BCC6A32F-3790-4F26-8127-A953A23FF6E2}" type="pres">
      <dgm:prSet presAssocID="{EDC44D6F-0C44-49DB-AED7-15B221724B76}" presName="level3hierChild" presStyleCnt="0"/>
      <dgm:spPr/>
    </dgm:pt>
    <dgm:pt modelId="{83F58DF1-C65C-4127-8E18-39A60F26E041}" type="pres">
      <dgm:prSet presAssocID="{35E3218E-9291-49BF-AE6F-371225F544A7}" presName="conn2-1" presStyleLbl="parChTrans1D3" presStyleIdx="5" presStyleCnt="8"/>
      <dgm:spPr/>
    </dgm:pt>
    <dgm:pt modelId="{71795AD8-7228-4E98-917D-F1A4D2594A6E}" type="pres">
      <dgm:prSet presAssocID="{35E3218E-9291-49BF-AE6F-371225F544A7}" presName="connTx" presStyleLbl="parChTrans1D3" presStyleIdx="5" presStyleCnt="8"/>
      <dgm:spPr/>
    </dgm:pt>
    <dgm:pt modelId="{443E7383-934A-42BB-BD88-3732DE67E35C}" type="pres">
      <dgm:prSet presAssocID="{C2216052-BA35-4BE0-8331-3D9E133E62C6}" presName="root2" presStyleCnt="0"/>
      <dgm:spPr/>
    </dgm:pt>
    <dgm:pt modelId="{35AAD38A-0060-4134-B850-8274111C6554}" type="pres">
      <dgm:prSet presAssocID="{C2216052-BA35-4BE0-8331-3D9E133E62C6}" presName="LevelTwoTextNode" presStyleLbl="node3" presStyleIdx="5" presStyleCnt="8">
        <dgm:presLayoutVars>
          <dgm:chPref val="3"/>
        </dgm:presLayoutVars>
      </dgm:prSet>
      <dgm:spPr/>
    </dgm:pt>
    <dgm:pt modelId="{478316D9-124E-4B46-8DE5-F30933B1ECB8}" type="pres">
      <dgm:prSet presAssocID="{C2216052-BA35-4BE0-8331-3D9E133E62C6}" presName="level3hierChild" presStyleCnt="0"/>
      <dgm:spPr/>
    </dgm:pt>
    <dgm:pt modelId="{6E5E49C5-BA68-4D77-8EE8-7F0A6B960911}" type="pres">
      <dgm:prSet presAssocID="{558E8DAC-6E96-4AA5-98D7-AA4FE450420B}" presName="conn2-1" presStyleLbl="parChTrans1D4" presStyleIdx="11" presStyleCnt="17"/>
      <dgm:spPr/>
    </dgm:pt>
    <dgm:pt modelId="{AD1EC5F1-39A0-47B6-895D-0323C3E5BCE4}" type="pres">
      <dgm:prSet presAssocID="{558E8DAC-6E96-4AA5-98D7-AA4FE450420B}" presName="connTx" presStyleLbl="parChTrans1D4" presStyleIdx="11" presStyleCnt="17"/>
      <dgm:spPr/>
    </dgm:pt>
    <dgm:pt modelId="{8B39AA7E-5614-4AEF-AF1D-3A5B78B63CD7}" type="pres">
      <dgm:prSet presAssocID="{254FFA56-EE4A-4454-BB2E-A7184DD2BEE1}" presName="root2" presStyleCnt="0"/>
      <dgm:spPr/>
    </dgm:pt>
    <dgm:pt modelId="{BAF060AD-036C-4148-BF97-3A0A0DC642BF}" type="pres">
      <dgm:prSet presAssocID="{254FFA56-EE4A-4454-BB2E-A7184DD2BEE1}" presName="LevelTwoTextNode" presStyleLbl="node4" presStyleIdx="11" presStyleCnt="17">
        <dgm:presLayoutVars>
          <dgm:chPref val="3"/>
        </dgm:presLayoutVars>
      </dgm:prSet>
      <dgm:spPr/>
    </dgm:pt>
    <dgm:pt modelId="{AEA194C5-9145-4AE2-AB01-A05F79688A91}" type="pres">
      <dgm:prSet presAssocID="{254FFA56-EE4A-4454-BB2E-A7184DD2BEE1}" presName="level3hierChild" presStyleCnt="0"/>
      <dgm:spPr/>
    </dgm:pt>
    <dgm:pt modelId="{9B102B0D-CD3C-4970-BC83-5930B51F4C45}" type="pres">
      <dgm:prSet presAssocID="{19E7D844-26C3-43EC-BC3B-C0D7DCD0E57D}" presName="conn2-1" presStyleLbl="parChTrans1D4" presStyleIdx="12" presStyleCnt="17"/>
      <dgm:spPr/>
    </dgm:pt>
    <dgm:pt modelId="{8A0A3649-8345-4550-B459-7E809B86E0AE}" type="pres">
      <dgm:prSet presAssocID="{19E7D844-26C3-43EC-BC3B-C0D7DCD0E57D}" presName="connTx" presStyleLbl="parChTrans1D4" presStyleIdx="12" presStyleCnt="17"/>
      <dgm:spPr/>
    </dgm:pt>
    <dgm:pt modelId="{69024A1E-F642-4221-A88F-05689A06E952}" type="pres">
      <dgm:prSet presAssocID="{EB667BBA-8C72-4D49-AE70-1E8DA562A598}" presName="root2" presStyleCnt="0"/>
      <dgm:spPr/>
    </dgm:pt>
    <dgm:pt modelId="{9A041A98-436F-4B78-9EA8-651D362DBE09}" type="pres">
      <dgm:prSet presAssocID="{EB667BBA-8C72-4D49-AE70-1E8DA562A598}" presName="LevelTwoTextNode" presStyleLbl="node4" presStyleIdx="12" presStyleCnt="17">
        <dgm:presLayoutVars>
          <dgm:chPref val="3"/>
        </dgm:presLayoutVars>
      </dgm:prSet>
      <dgm:spPr/>
    </dgm:pt>
    <dgm:pt modelId="{EA3002CB-D854-4E2C-B3BB-F566D3894C8B}" type="pres">
      <dgm:prSet presAssocID="{EB667BBA-8C72-4D49-AE70-1E8DA562A598}" presName="level3hierChild" presStyleCnt="0"/>
      <dgm:spPr/>
    </dgm:pt>
    <dgm:pt modelId="{080EDBFA-0665-4AAD-BADF-66B7B4DADFC2}" type="pres">
      <dgm:prSet presAssocID="{FCE07954-DF5C-464D-93F8-7F20432DCE1F}" presName="conn2-1" presStyleLbl="parChTrans1D3" presStyleIdx="6" presStyleCnt="8"/>
      <dgm:spPr/>
    </dgm:pt>
    <dgm:pt modelId="{6A3D8496-6384-4353-8E6C-C5D816452BBB}" type="pres">
      <dgm:prSet presAssocID="{FCE07954-DF5C-464D-93F8-7F20432DCE1F}" presName="connTx" presStyleLbl="parChTrans1D3" presStyleIdx="6" presStyleCnt="8"/>
      <dgm:spPr/>
    </dgm:pt>
    <dgm:pt modelId="{E151EB02-1688-435A-8362-2509035DBC9F}" type="pres">
      <dgm:prSet presAssocID="{29D74B1F-6BDC-4EDD-9B28-EF34192A1658}" presName="root2" presStyleCnt="0"/>
      <dgm:spPr/>
    </dgm:pt>
    <dgm:pt modelId="{547E3233-8CEC-4DF0-A35F-4C210DBA1A41}" type="pres">
      <dgm:prSet presAssocID="{29D74B1F-6BDC-4EDD-9B28-EF34192A1658}" presName="LevelTwoTextNode" presStyleLbl="node3" presStyleIdx="6" presStyleCnt="8">
        <dgm:presLayoutVars>
          <dgm:chPref val="3"/>
        </dgm:presLayoutVars>
      </dgm:prSet>
      <dgm:spPr/>
    </dgm:pt>
    <dgm:pt modelId="{411ADBD5-F676-4330-A0A1-E43F1E6A018A}" type="pres">
      <dgm:prSet presAssocID="{29D74B1F-6BDC-4EDD-9B28-EF34192A1658}" presName="level3hierChild" presStyleCnt="0"/>
      <dgm:spPr/>
    </dgm:pt>
    <dgm:pt modelId="{8D903506-781E-4C9C-A77F-8CED0E42F3B8}" type="pres">
      <dgm:prSet presAssocID="{13658532-5A46-4EB4-BB3F-06AE03D39D4B}" presName="conn2-1" presStyleLbl="parChTrans1D4" presStyleIdx="13" presStyleCnt="17"/>
      <dgm:spPr/>
    </dgm:pt>
    <dgm:pt modelId="{D7D9525C-40DE-4D20-9C62-1A2933C3F545}" type="pres">
      <dgm:prSet presAssocID="{13658532-5A46-4EB4-BB3F-06AE03D39D4B}" presName="connTx" presStyleLbl="parChTrans1D4" presStyleIdx="13" presStyleCnt="17"/>
      <dgm:spPr/>
    </dgm:pt>
    <dgm:pt modelId="{CE1615EB-62E5-4AD8-9249-1E7F0B3F4ED9}" type="pres">
      <dgm:prSet presAssocID="{6921B25F-BB13-4593-8F68-08D52AE93241}" presName="root2" presStyleCnt="0"/>
      <dgm:spPr/>
    </dgm:pt>
    <dgm:pt modelId="{97A666F0-69F9-4F61-BA9A-DEEDD6552161}" type="pres">
      <dgm:prSet presAssocID="{6921B25F-BB13-4593-8F68-08D52AE93241}" presName="LevelTwoTextNode" presStyleLbl="node4" presStyleIdx="13" presStyleCnt="17">
        <dgm:presLayoutVars>
          <dgm:chPref val="3"/>
        </dgm:presLayoutVars>
      </dgm:prSet>
      <dgm:spPr/>
    </dgm:pt>
    <dgm:pt modelId="{263EB6E5-E9B0-47EE-A93D-8C5A8C4CC63C}" type="pres">
      <dgm:prSet presAssocID="{6921B25F-BB13-4593-8F68-08D52AE93241}" presName="level3hierChild" presStyleCnt="0"/>
      <dgm:spPr/>
    </dgm:pt>
    <dgm:pt modelId="{80E73226-2F71-428C-887C-E643F349FF00}" type="pres">
      <dgm:prSet presAssocID="{0755C642-DDED-4DDE-8357-1DE0F8EC4976}" presName="conn2-1" presStyleLbl="parChTrans1D4" presStyleIdx="14" presStyleCnt="17"/>
      <dgm:spPr/>
    </dgm:pt>
    <dgm:pt modelId="{64AD4E88-D573-4D03-A274-EA5E10106A70}" type="pres">
      <dgm:prSet presAssocID="{0755C642-DDED-4DDE-8357-1DE0F8EC4976}" presName="connTx" presStyleLbl="parChTrans1D4" presStyleIdx="14" presStyleCnt="17"/>
      <dgm:spPr/>
    </dgm:pt>
    <dgm:pt modelId="{1F67EB76-4880-4C42-A01A-8CC18044DFBB}" type="pres">
      <dgm:prSet presAssocID="{6FB0D175-D178-41C1-B336-EEF7487C30DA}" presName="root2" presStyleCnt="0"/>
      <dgm:spPr/>
    </dgm:pt>
    <dgm:pt modelId="{8789A75F-E0B8-41F7-9666-5FA11E4349C2}" type="pres">
      <dgm:prSet presAssocID="{6FB0D175-D178-41C1-B336-EEF7487C30DA}" presName="LevelTwoTextNode" presStyleLbl="node4" presStyleIdx="14" presStyleCnt="17">
        <dgm:presLayoutVars>
          <dgm:chPref val="3"/>
        </dgm:presLayoutVars>
      </dgm:prSet>
      <dgm:spPr/>
    </dgm:pt>
    <dgm:pt modelId="{86D5144B-4524-41C3-ABCD-78E3AA3F8F2B}" type="pres">
      <dgm:prSet presAssocID="{6FB0D175-D178-41C1-B336-EEF7487C30DA}" presName="level3hierChild" presStyleCnt="0"/>
      <dgm:spPr/>
    </dgm:pt>
    <dgm:pt modelId="{7D4EEB6F-76B8-4E64-9CAE-FAA59DE4E102}" type="pres">
      <dgm:prSet presAssocID="{51619322-365B-446C-8A41-D3EB6F4423AB}" presName="conn2-1" presStyleLbl="parChTrans1D2" presStyleIdx="3" presStyleCnt="4"/>
      <dgm:spPr/>
    </dgm:pt>
    <dgm:pt modelId="{CB803AE6-C657-4194-93BA-FAF3E3AF050C}" type="pres">
      <dgm:prSet presAssocID="{51619322-365B-446C-8A41-D3EB6F4423AB}" presName="connTx" presStyleLbl="parChTrans1D2" presStyleIdx="3" presStyleCnt="4"/>
      <dgm:spPr/>
    </dgm:pt>
    <dgm:pt modelId="{5F39CB0B-D47F-43CD-862C-099F1C5C9450}" type="pres">
      <dgm:prSet presAssocID="{FA383299-953B-4E01-BC91-82A23B9941D5}" presName="root2" presStyleCnt="0"/>
      <dgm:spPr/>
    </dgm:pt>
    <dgm:pt modelId="{31725705-494C-44D3-9AB2-010ED926164D}" type="pres">
      <dgm:prSet presAssocID="{FA383299-953B-4E01-BC91-82A23B9941D5}" presName="LevelTwoTextNode" presStyleLbl="node2" presStyleIdx="3" presStyleCnt="4">
        <dgm:presLayoutVars>
          <dgm:chPref val="3"/>
        </dgm:presLayoutVars>
      </dgm:prSet>
      <dgm:spPr/>
    </dgm:pt>
    <dgm:pt modelId="{70DCBF24-5F40-46E4-BAC4-80D5580F7D1D}" type="pres">
      <dgm:prSet presAssocID="{FA383299-953B-4E01-BC91-82A23B9941D5}" presName="level3hierChild" presStyleCnt="0"/>
      <dgm:spPr/>
    </dgm:pt>
    <dgm:pt modelId="{D655475A-B848-41A8-85B0-901378AE93FF}" type="pres">
      <dgm:prSet presAssocID="{D8555DF6-EEA4-4FEC-B507-2D37C130ABB5}" presName="conn2-1" presStyleLbl="parChTrans1D3" presStyleIdx="7" presStyleCnt="8"/>
      <dgm:spPr/>
    </dgm:pt>
    <dgm:pt modelId="{3D2CD850-893C-4EC8-8CA5-BB4243372735}" type="pres">
      <dgm:prSet presAssocID="{D8555DF6-EEA4-4FEC-B507-2D37C130ABB5}" presName="connTx" presStyleLbl="parChTrans1D3" presStyleIdx="7" presStyleCnt="8"/>
      <dgm:spPr/>
    </dgm:pt>
    <dgm:pt modelId="{36419101-B710-4243-8F64-4FB61494ED1D}" type="pres">
      <dgm:prSet presAssocID="{BA4F86FF-E310-491B-9092-6D8123D840C7}" presName="root2" presStyleCnt="0"/>
      <dgm:spPr/>
    </dgm:pt>
    <dgm:pt modelId="{BFFC2DAD-63A9-410D-BB32-6582851E46C6}" type="pres">
      <dgm:prSet presAssocID="{BA4F86FF-E310-491B-9092-6D8123D840C7}" presName="LevelTwoTextNode" presStyleLbl="node3" presStyleIdx="7" presStyleCnt="8">
        <dgm:presLayoutVars>
          <dgm:chPref val="3"/>
        </dgm:presLayoutVars>
      </dgm:prSet>
      <dgm:spPr/>
    </dgm:pt>
    <dgm:pt modelId="{B9EB9175-03DD-4FCE-A527-679E105569FE}" type="pres">
      <dgm:prSet presAssocID="{BA4F86FF-E310-491B-9092-6D8123D840C7}" presName="level3hierChild" presStyleCnt="0"/>
      <dgm:spPr/>
    </dgm:pt>
    <dgm:pt modelId="{97388445-F671-451F-A49E-B06EA1BA5380}" type="pres">
      <dgm:prSet presAssocID="{F6B6F941-765D-483C-9507-CA1FF8538FC6}" presName="conn2-1" presStyleLbl="parChTrans1D4" presStyleIdx="15" presStyleCnt="17"/>
      <dgm:spPr/>
    </dgm:pt>
    <dgm:pt modelId="{F2D99D1B-C950-4CB9-8A0D-51DA7AB454CE}" type="pres">
      <dgm:prSet presAssocID="{F6B6F941-765D-483C-9507-CA1FF8538FC6}" presName="connTx" presStyleLbl="parChTrans1D4" presStyleIdx="15" presStyleCnt="17"/>
      <dgm:spPr/>
    </dgm:pt>
    <dgm:pt modelId="{69CFCC9D-4310-47A8-8A6C-EF1C2D2D8542}" type="pres">
      <dgm:prSet presAssocID="{6E081B8C-3928-4B1C-8A97-9337334E6104}" presName="root2" presStyleCnt="0"/>
      <dgm:spPr/>
    </dgm:pt>
    <dgm:pt modelId="{FB0379FB-ECEB-4E9F-8DAD-B9B79B014197}" type="pres">
      <dgm:prSet presAssocID="{6E081B8C-3928-4B1C-8A97-9337334E6104}" presName="LevelTwoTextNode" presStyleLbl="node4" presStyleIdx="15" presStyleCnt="17">
        <dgm:presLayoutVars>
          <dgm:chPref val="3"/>
        </dgm:presLayoutVars>
      </dgm:prSet>
      <dgm:spPr/>
    </dgm:pt>
    <dgm:pt modelId="{1CDAECDE-779D-46F1-951C-D188F343D017}" type="pres">
      <dgm:prSet presAssocID="{6E081B8C-3928-4B1C-8A97-9337334E6104}" presName="level3hierChild" presStyleCnt="0"/>
      <dgm:spPr/>
    </dgm:pt>
    <dgm:pt modelId="{FFC4F5D3-C3F4-44F9-ABEC-770E4A662C27}" type="pres">
      <dgm:prSet presAssocID="{C29B333F-EE64-4C93-AE5D-FA166D034EDD}" presName="conn2-1" presStyleLbl="parChTrans1D4" presStyleIdx="16" presStyleCnt="17"/>
      <dgm:spPr/>
    </dgm:pt>
    <dgm:pt modelId="{0959FBD6-9EBF-4D63-8AEA-02A55566D5A8}" type="pres">
      <dgm:prSet presAssocID="{C29B333F-EE64-4C93-AE5D-FA166D034EDD}" presName="connTx" presStyleLbl="parChTrans1D4" presStyleIdx="16" presStyleCnt="17"/>
      <dgm:spPr/>
    </dgm:pt>
    <dgm:pt modelId="{F760E2C2-DD0D-4544-8BA2-DF933A8628B8}" type="pres">
      <dgm:prSet presAssocID="{93F9672C-F846-4312-A21E-F31594AFB75E}" presName="root2" presStyleCnt="0"/>
      <dgm:spPr/>
    </dgm:pt>
    <dgm:pt modelId="{B2C3329C-AC5A-4E25-832C-F4CADBFAAE2F}" type="pres">
      <dgm:prSet presAssocID="{93F9672C-F846-4312-A21E-F31594AFB75E}" presName="LevelTwoTextNode" presStyleLbl="node4" presStyleIdx="16" presStyleCnt="17">
        <dgm:presLayoutVars>
          <dgm:chPref val="3"/>
        </dgm:presLayoutVars>
      </dgm:prSet>
      <dgm:spPr/>
    </dgm:pt>
    <dgm:pt modelId="{ED049AAB-6855-4BD8-9C75-AD29CA8EDEC6}" type="pres">
      <dgm:prSet presAssocID="{93F9672C-F846-4312-A21E-F31594AFB75E}" presName="level3hierChild" presStyleCnt="0"/>
      <dgm:spPr/>
    </dgm:pt>
  </dgm:ptLst>
  <dgm:cxnLst>
    <dgm:cxn modelId="{26B6E201-4A0A-499A-9D8D-F39DE0D312AD}" type="presOf" srcId="{863E3C0D-16C0-4B14-9512-343FEBAE1A4D}" destId="{5046788F-25F4-4D48-A6DD-68672C044D09}" srcOrd="1" destOrd="0" presId="urn:microsoft.com/office/officeart/2005/8/layout/hierarchy2"/>
    <dgm:cxn modelId="{402B0102-0E40-4FAC-8899-91F6298BBAFE}" type="presOf" srcId="{7D49D9BE-D0C2-4634-8F08-27D06884C6C8}" destId="{A5FF1394-789C-4BBA-BA5E-D575D7C55105}" srcOrd="1" destOrd="0" presId="urn:microsoft.com/office/officeart/2005/8/layout/hierarchy2"/>
    <dgm:cxn modelId="{9DD27C06-02C5-4090-8A1B-5D2090BD2406}" type="presOf" srcId="{96650777-8F54-44CB-8B9F-979DDAB90505}" destId="{D204FC51-8827-452F-963C-19B566DAB04F}" srcOrd="0" destOrd="0" presId="urn:microsoft.com/office/officeart/2005/8/layout/hierarchy2"/>
    <dgm:cxn modelId="{5991EE08-E40C-4D19-93FC-24416C2E3FED}" type="presOf" srcId="{05600499-9191-46C0-BA4E-C87B3EEB681F}" destId="{ABA2E5BC-B4EE-4F66-9EE2-313627929FFE}" srcOrd="1" destOrd="0" presId="urn:microsoft.com/office/officeart/2005/8/layout/hierarchy2"/>
    <dgm:cxn modelId="{050A2E0B-58FE-41ED-8808-9FB498A4E92A}" type="presOf" srcId="{9BC3A9A5-0F5E-4926-A4B0-BBD9D4BC9EDA}" destId="{E06EFAC5-A8A9-4501-A26D-F44179B77E58}" srcOrd="1" destOrd="0" presId="urn:microsoft.com/office/officeart/2005/8/layout/hierarchy2"/>
    <dgm:cxn modelId="{2D9B6C0B-2127-45E7-AB1A-FBE02F8CCA12}" type="presOf" srcId="{C29B333F-EE64-4C93-AE5D-FA166D034EDD}" destId="{0959FBD6-9EBF-4D63-8AEA-02A55566D5A8}" srcOrd="1" destOrd="0" presId="urn:microsoft.com/office/officeart/2005/8/layout/hierarchy2"/>
    <dgm:cxn modelId="{1864E00E-DF01-491B-BDDC-4BE5A938A3ED}" type="presOf" srcId="{5B92CBE7-A6DB-4DE8-AC37-356A777CB35D}" destId="{7F639E83-2171-403C-BC6B-56CF6222AD86}" srcOrd="1" destOrd="0" presId="urn:microsoft.com/office/officeart/2005/8/layout/hierarchy2"/>
    <dgm:cxn modelId="{ABD5A816-BB9F-4D5A-AB9C-7CA6B620327F}" type="presOf" srcId="{D216AA4E-B597-4C9D-9C62-28B73364D15D}" destId="{831734BA-5BBA-47CF-B40F-FB20C86383E7}" srcOrd="0" destOrd="0" presId="urn:microsoft.com/office/officeart/2005/8/layout/hierarchy2"/>
    <dgm:cxn modelId="{529BB616-3225-4509-9C15-FA67BF3B8B8E}" srcId="{8C153BB3-0B40-4140-B728-ED1F6ADBB47D}" destId="{FCFDDDC6-BF90-40D1-B4CC-CEB2EF0D82F1}" srcOrd="0" destOrd="0" parTransId="{93E4FB4F-B91D-48AF-8428-A386ACF307BD}" sibTransId="{D36800D3-C975-4ABF-A2A1-76534A8F328C}"/>
    <dgm:cxn modelId="{F4F9B917-13AD-4DD8-9FBE-964384DE34AA}" type="presOf" srcId="{FCE07954-DF5C-464D-93F8-7F20432DCE1F}" destId="{080EDBFA-0665-4AAD-BADF-66B7B4DADFC2}" srcOrd="0" destOrd="0" presId="urn:microsoft.com/office/officeart/2005/8/layout/hierarchy2"/>
    <dgm:cxn modelId="{29BCEB17-7C65-45F0-9D9F-BF3A0CEB6047}" type="presOf" srcId="{3D21F8EF-430C-49D4-82C6-5CE8179E48C9}" destId="{9B1AAFEB-7F73-48B7-9390-735D29555305}" srcOrd="0" destOrd="0" presId="urn:microsoft.com/office/officeart/2005/8/layout/hierarchy2"/>
    <dgm:cxn modelId="{377C5218-6BC9-4741-9BFC-13E67C994600}" srcId="{6921B25F-BB13-4593-8F68-08D52AE93241}" destId="{6FB0D175-D178-41C1-B336-EEF7487C30DA}" srcOrd="0" destOrd="0" parTransId="{0755C642-DDED-4DDE-8357-1DE0F8EC4976}" sibTransId="{0B069D00-4974-44A1-B4CD-B578DD1DCE04}"/>
    <dgm:cxn modelId="{96060319-C2CC-43D7-83DB-307EF451A80D}" type="presOf" srcId="{086B6A03-8821-44DC-85E6-CB67D412FB51}" destId="{71A95DF0-B097-456D-9F1A-9EF39F2590CB}" srcOrd="1" destOrd="0" presId="urn:microsoft.com/office/officeart/2005/8/layout/hierarchy2"/>
    <dgm:cxn modelId="{80E0B81B-4428-4E87-95E8-0A45C44CE48F}" type="presOf" srcId="{13658532-5A46-4EB4-BB3F-06AE03D39D4B}" destId="{8D903506-781E-4C9C-A77F-8CED0E42F3B8}" srcOrd="0" destOrd="0" presId="urn:microsoft.com/office/officeart/2005/8/layout/hierarchy2"/>
    <dgm:cxn modelId="{0013C821-DB60-4245-BA7A-E041DF57F50A}" type="presOf" srcId="{5B92CBE7-A6DB-4DE8-AC37-356A777CB35D}" destId="{B875E1CC-1952-4C6C-BC54-C0E98177FB81}" srcOrd="0" destOrd="0" presId="urn:microsoft.com/office/officeart/2005/8/layout/hierarchy2"/>
    <dgm:cxn modelId="{43513222-EF4A-46A7-A0D4-10C9C4CD7153}" type="presOf" srcId="{96293430-BB23-437A-9B4E-29B234C4034C}" destId="{04F35728-72CD-45B7-BB35-202763CDC03A}" srcOrd="1" destOrd="0" presId="urn:microsoft.com/office/officeart/2005/8/layout/hierarchy2"/>
    <dgm:cxn modelId="{E4E1D623-4129-4E30-85A3-ECA473A5B731}" type="presOf" srcId="{FD77AF95-79FA-40AF-BA29-DD156FACD217}" destId="{CFA571EA-E62E-40AA-9853-3F60CF82EA1F}" srcOrd="1" destOrd="0" presId="urn:microsoft.com/office/officeart/2005/8/layout/hierarchy2"/>
    <dgm:cxn modelId="{966A7B24-548F-44CB-B070-C1117DE5CC32}" type="presOf" srcId="{FD77AF95-79FA-40AF-BA29-DD156FACD217}" destId="{64AF538F-53E9-4214-B5CC-9B32FA92B5D8}" srcOrd="0" destOrd="0" presId="urn:microsoft.com/office/officeart/2005/8/layout/hierarchy2"/>
    <dgm:cxn modelId="{E6320C28-B8A4-4919-8B32-069CA78E9452}" type="presOf" srcId="{086B6A03-8821-44DC-85E6-CB67D412FB51}" destId="{8E664C6B-CEB9-486C-8B58-F0649DCA8659}" srcOrd="0" destOrd="0" presId="urn:microsoft.com/office/officeart/2005/8/layout/hierarchy2"/>
    <dgm:cxn modelId="{399B252B-CF32-4FF6-A491-CB3774A182E0}" type="presOf" srcId="{CFDE3905-581D-4529-9296-328CACE4BBC4}" destId="{839AE470-1A53-45EB-9DD8-6FCDE5DF8D53}" srcOrd="1" destOrd="0" presId="urn:microsoft.com/office/officeart/2005/8/layout/hierarchy2"/>
    <dgm:cxn modelId="{45239D2E-75DC-4ADE-BFDC-85DD2CE97DF3}" type="presOf" srcId="{51619322-365B-446C-8A41-D3EB6F4423AB}" destId="{CB803AE6-C657-4194-93BA-FAF3E3AF050C}" srcOrd="1" destOrd="0" presId="urn:microsoft.com/office/officeart/2005/8/layout/hierarchy2"/>
    <dgm:cxn modelId="{E5366E2F-7CB9-4AF0-8DD9-E7CEE04197AD}" srcId="{FCFDDDC6-BF90-40D1-B4CC-CEB2EF0D82F1}" destId="{2BB9D566-AE83-455D-B47C-FF81D095D72A}" srcOrd="2" destOrd="0" parTransId="{6D9CA359-8E73-4A0F-B1A8-D9E748468D3A}" sibTransId="{41184DE1-FF4E-4979-B27B-4FBAACC958E5}"/>
    <dgm:cxn modelId="{4D687F30-4E49-46DD-8D5A-11ADB7DC1C10}" type="presOf" srcId="{FCE07954-DF5C-464D-93F8-7F20432DCE1F}" destId="{6A3D8496-6384-4353-8E6C-C5D816452BBB}" srcOrd="1" destOrd="0" presId="urn:microsoft.com/office/officeart/2005/8/layout/hierarchy2"/>
    <dgm:cxn modelId="{4079DF31-5B6B-4DEA-802E-00185D78CE89}" type="presOf" srcId="{29D74B1F-6BDC-4EDD-9B28-EF34192A1658}" destId="{547E3233-8CEC-4DF0-A35F-4C210DBA1A41}" srcOrd="0" destOrd="0" presId="urn:microsoft.com/office/officeart/2005/8/layout/hierarchy2"/>
    <dgm:cxn modelId="{8DADAA32-C027-4CDC-8053-0CC600D29F6E}" srcId="{6E081B8C-3928-4B1C-8A97-9337334E6104}" destId="{93F9672C-F846-4312-A21E-F31594AFB75E}" srcOrd="0" destOrd="0" parTransId="{C29B333F-EE64-4C93-AE5D-FA166D034EDD}" sibTransId="{C5836D33-B803-4CE7-93B6-A9CD08B3C998}"/>
    <dgm:cxn modelId="{35554333-4DEF-4203-B16D-D17A3FF39D51}" type="presOf" srcId="{9BC3A9A5-0F5E-4926-A4B0-BBD9D4BC9EDA}" destId="{540A4FF2-B526-49E6-98C5-55912B8F9828}" srcOrd="0" destOrd="0" presId="urn:microsoft.com/office/officeart/2005/8/layout/hierarchy2"/>
    <dgm:cxn modelId="{D1CA3034-7DB9-45F0-BD02-971839A88D79}" type="presOf" srcId="{2BB9D566-AE83-455D-B47C-FF81D095D72A}" destId="{D1291B33-37B6-4ACE-B2E1-5CD3FF1EB7F7}" srcOrd="0" destOrd="0" presId="urn:microsoft.com/office/officeart/2005/8/layout/hierarchy2"/>
    <dgm:cxn modelId="{9D2DDB34-50EF-46DA-893A-A7238F50B004}" srcId="{FCFDDDC6-BF90-40D1-B4CC-CEB2EF0D82F1}" destId="{6DF05B9C-DEF0-4A3E-B2A6-53D2F999C2E2}" srcOrd="1" destOrd="0" parTransId="{CFDE3905-581D-4529-9296-328CACE4BBC4}" sibTransId="{5A6A7440-8686-4955-9073-044BF6E211DB}"/>
    <dgm:cxn modelId="{F8A3D135-D598-477B-8D32-309A7BA357B1}" type="presOf" srcId="{0755C642-DDED-4DDE-8357-1DE0F8EC4976}" destId="{80E73226-2F71-428C-887C-E643F349FF00}" srcOrd="0" destOrd="0" presId="urn:microsoft.com/office/officeart/2005/8/layout/hierarchy2"/>
    <dgm:cxn modelId="{0BB8D65E-3CAB-479A-996C-83DB7E89A771}" srcId="{D216AA4E-B597-4C9D-9C62-28B73364D15D}" destId="{EEFBF3BF-E6D0-4B3A-892A-776C9D43E6BE}" srcOrd="0" destOrd="0" parTransId="{FD77AF95-79FA-40AF-BA29-DD156FACD217}" sibTransId="{628BB3F8-94E1-45BC-B782-EC42D1C9254E}"/>
    <dgm:cxn modelId="{3E5FFD5E-21F4-4CE8-A6B6-628803B94851}" type="presOf" srcId="{05C17A27-29A0-4350-A66A-706D906A437F}" destId="{6DBB195D-8C58-437F-9D10-360602977090}" srcOrd="0" destOrd="0" presId="urn:microsoft.com/office/officeart/2005/8/layout/hierarchy2"/>
    <dgm:cxn modelId="{CFC0F35F-3D99-48FB-ADD6-2A5C29AF8F84}" type="presOf" srcId="{89DCEAB1-58AE-461A-937E-DC9AE5FC8603}" destId="{9A1BB6C7-6B31-40D5-B917-2C2A84E9AD8F}" srcOrd="0" destOrd="0" presId="urn:microsoft.com/office/officeart/2005/8/layout/hierarchy2"/>
    <dgm:cxn modelId="{B93F6E41-B265-4718-AF4F-1B613B8B52DC}" srcId="{0F211472-C3DA-472E-858B-701261E31639}" destId="{A3DE15C6-7DEB-4029-A8F2-A93F9D51793F}" srcOrd="0" destOrd="0" parTransId="{5B92CBE7-A6DB-4DE8-AC37-356A777CB35D}" sibTransId="{2C678909-EFE5-41C2-A73E-3657ACF022BB}"/>
    <dgm:cxn modelId="{D0182763-254A-42C6-9AC6-888D1EEF8EE6}" srcId="{EEFBF3BF-E6D0-4B3A-892A-776C9D43E6BE}" destId="{7FBC7665-9E1D-4FF2-95F8-639B9C65743F}" srcOrd="0" destOrd="0" parTransId="{FF9FD3CD-D68D-469F-A1F8-E1CB45D143A7}" sibTransId="{5135E6EA-D490-4307-A9C7-0E01DDE2448C}"/>
    <dgm:cxn modelId="{89B48844-FBE0-49E1-AE93-FB0E4A5E0634}" type="presOf" srcId="{FCFDDDC6-BF90-40D1-B4CC-CEB2EF0D82F1}" destId="{9E2A6EB4-115C-4EBB-8535-7505D912741A}" srcOrd="0" destOrd="0" presId="urn:microsoft.com/office/officeart/2005/8/layout/hierarchy2"/>
    <dgm:cxn modelId="{BFA78F64-B234-40CE-B235-D5FFB14B3687}" type="presOf" srcId="{6E081B8C-3928-4B1C-8A97-9337334E6104}" destId="{FB0379FB-ECEB-4E9F-8DAD-B9B79B014197}" srcOrd="0" destOrd="0" presId="urn:microsoft.com/office/officeart/2005/8/layout/hierarchy2"/>
    <dgm:cxn modelId="{229AB044-566D-4CA3-9B0E-45A8051A7CF7}" type="presOf" srcId="{05C17A27-29A0-4350-A66A-706D906A437F}" destId="{675217AC-3630-4526-9DB7-327174D0A004}" srcOrd="1" destOrd="0" presId="urn:microsoft.com/office/officeart/2005/8/layout/hierarchy2"/>
    <dgm:cxn modelId="{A89AFC44-6E9C-4021-BB54-7333FB3A7C52}" type="presOf" srcId="{C2216052-BA35-4BE0-8331-3D9E133E62C6}" destId="{35AAD38A-0060-4134-B850-8274111C6554}" srcOrd="0" destOrd="0" presId="urn:microsoft.com/office/officeart/2005/8/layout/hierarchy2"/>
    <dgm:cxn modelId="{77343B65-E8B2-42F9-91CA-4C2267C56F09}" type="presOf" srcId="{6D9CA359-8E73-4A0F-B1A8-D9E748468D3A}" destId="{1EF70EC0-2EDA-40BD-B449-D9BA5456E436}" srcOrd="0" destOrd="0" presId="urn:microsoft.com/office/officeart/2005/8/layout/hierarchy2"/>
    <dgm:cxn modelId="{8DAC7E66-F4B1-440F-88E4-48237C90516B}" type="presOf" srcId="{0F211472-C3DA-472E-858B-701261E31639}" destId="{5B1E6B92-A6FC-4429-A095-5A64C4710B94}" srcOrd="0" destOrd="0" presId="urn:microsoft.com/office/officeart/2005/8/layout/hierarchy2"/>
    <dgm:cxn modelId="{7FE23B67-7D97-4EB7-8588-10A9A358C2F3}" type="presOf" srcId="{3660358F-711D-4DE0-BEBF-DD533324DA48}" destId="{81E09DFC-B7D4-492F-8FB5-9BE0276C2D81}" srcOrd="1" destOrd="0" presId="urn:microsoft.com/office/officeart/2005/8/layout/hierarchy2"/>
    <dgm:cxn modelId="{AABE3369-9FA3-4604-898E-5D373765A427}" type="presOf" srcId="{FA383299-953B-4E01-BC91-82A23B9941D5}" destId="{31725705-494C-44D3-9AB2-010ED926164D}" srcOrd="0" destOrd="0" presId="urn:microsoft.com/office/officeart/2005/8/layout/hierarchy2"/>
    <dgm:cxn modelId="{E2F93749-4274-4818-B4FD-05B30E0B912F}" type="presOf" srcId="{9C7434CE-AC49-49AF-AEF5-9B351BA0BC7E}" destId="{338A3F87-17DD-4DDD-9434-B555D692F1FC}" srcOrd="0" destOrd="0" presId="urn:microsoft.com/office/officeart/2005/8/layout/hierarchy2"/>
    <dgm:cxn modelId="{7E7DA96A-3784-4FE4-8F60-A7B0A50A122C}" srcId="{6DF05B9C-DEF0-4A3E-B2A6-53D2F999C2E2}" destId="{4EAD7AF8-8B37-4EB2-AB1A-1E711CACC0CA}" srcOrd="0" destOrd="0" parTransId="{9C7434CE-AC49-49AF-AEF5-9B351BA0BC7E}" sibTransId="{13AC3C0A-A937-4958-A1EE-27721B339E85}"/>
    <dgm:cxn modelId="{052AA24B-E9D2-46A9-A140-464B2F00340F}" srcId="{C2216052-BA35-4BE0-8331-3D9E133E62C6}" destId="{254FFA56-EE4A-4454-BB2E-A7184DD2BEE1}" srcOrd="0" destOrd="0" parTransId="{558E8DAC-6E96-4AA5-98D7-AA4FE450420B}" sibTransId="{1A0837FC-DC8A-471E-B12A-A7FA685F3DC7}"/>
    <dgm:cxn modelId="{6034C56B-7DCB-4F6B-BB65-0EE4D2F2862F}" type="presOf" srcId="{7FBC7665-9E1D-4FF2-95F8-639B9C65743F}" destId="{0D8DD93F-6153-4A57-80CE-AFB181764D56}" srcOrd="0" destOrd="0" presId="urn:microsoft.com/office/officeart/2005/8/layout/hierarchy2"/>
    <dgm:cxn modelId="{D615666D-094C-45B7-B649-357029134B62}" srcId="{FCFDDDC6-BF90-40D1-B4CC-CEB2EF0D82F1}" destId="{FA383299-953B-4E01-BC91-82A23B9941D5}" srcOrd="3" destOrd="0" parTransId="{51619322-365B-446C-8A41-D3EB6F4423AB}" sibTransId="{EFD84D1F-BACD-43F8-99B7-6731E15D452D}"/>
    <dgm:cxn modelId="{1D258F4D-9E38-41A0-8532-2B2820925B66}" srcId="{36756567-EAF8-4162-A363-64E6FCFF9586}" destId="{89DCEAB1-58AE-461A-937E-DC9AE5FC8603}" srcOrd="0" destOrd="0" parTransId="{96293430-BB23-437A-9B4E-29B234C4034C}" sibTransId="{18F31C2A-15D4-4278-B1BA-EA03D6D69BD4}"/>
    <dgm:cxn modelId="{6AA3546E-A405-44FE-9430-CE6439778D7B}" srcId="{9BA24E85-C54E-42E1-A0DC-0DB8A6B25C7C}" destId="{83F82885-11A1-405E-AAA6-0C96F49A1E3A}" srcOrd="1" destOrd="0" parTransId="{863E3C0D-16C0-4B14-9512-343FEBAE1A4D}" sibTransId="{492D9D9D-0DD5-48B2-A006-C0D66F3FD441}"/>
    <dgm:cxn modelId="{B721B94F-6EEB-44DD-B02E-36C12ECD6EB9}" type="presOf" srcId="{C592D3BE-5F6C-449C-A934-162175021CC2}" destId="{DE26B27F-CB1F-491A-9D0A-F900509CF58C}" srcOrd="1" destOrd="0" presId="urn:microsoft.com/office/officeart/2005/8/layout/hierarchy2"/>
    <dgm:cxn modelId="{30560E70-404A-4319-92DE-0FA7654F199F}" type="presOf" srcId="{EEFBF3BF-E6D0-4B3A-892A-776C9D43E6BE}" destId="{C6B45718-8E83-479B-B297-E40548F97276}" srcOrd="0" destOrd="0" presId="urn:microsoft.com/office/officeart/2005/8/layout/hierarchy2"/>
    <dgm:cxn modelId="{E7F14C50-2BAE-4969-AA6E-9FE1B35B54B8}" srcId="{2BB9D566-AE83-455D-B47C-FF81D095D72A}" destId="{29D74B1F-6BDC-4EDD-9B28-EF34192A1658}" srcOrd="2" destOrd="0" parTransId="{FCE07954-DF5C-464D-93F8-7F20432DCE1F}" sibTransId="{54CAD36E-D392-43E7-968A-673CCE9F1391}"/>
    <dgm:cxn modelId="{87B4BB72-F7E3-47B6-B8D6-D2AC87BE5B75}" type="presOf" srcId="{A91F15C8-4049-4CDA-BBAD-049860E2F993}" destId="{423AA677-D733-476B-BA89-B28473C3AEB3}" srcOrd="1" destOrd="0" presId="urn:microsoft.com/office/officeart/2005/8/layout/hierarchy2"/>
    <dgm:cxn modelId="{26A6F276-D9D3-4CA9-9DA9-75544980125B}" type="presOf" srcId="{FA4A0BF5-B98A-45F0-9D1C-15506B9EF4D5}" destId="{2ECF19CC-3E77-4DB4-9EE5-BBCDB85FA5F5}" srcOrd="0" destOrd="0" presId="urn:microsoft.com/office/officeart/2005/8/layout/hierarchy2"/>
    <dgm:cxn modelId="{AFF81357-8F8D-4CF0-BF64-5FD6EA8109DC}" srcId="{2BB9D566-AE83-455D-B47C-FF81D095D72A}" destId="{C2216052-BA35-4BE0-8331-3D9E133E62C6}" srcOrd="1" destOrd="0" parTransId="{35E3218E-9291-49BF-AE6F-371225F544A7}" sibTransId="{58C072F4-C015-40A7-BF69-2DAE1826660A}"/>
    <dgm:cxn modelId="{D6568477-FEE3-4354-833A-068926D9E627}" type="presOf" srcId="{0755C642-DDED-4DDE-8357-1DE0F8EC4976}" destId="{64AD4E88-D573-4D03-A274-EA5E10106A70}" srcOrd="1" destOrd="0" presId="urn:microsoft.com/office/officeart/2005/8/layout/hierarchy2"/>
    <dgm:cxn modelId="{D50F2378-DF87-4EB9-80AA-1B144D711A21}" type="presOf" srcId="{19E7D844-26C3-43EC-BC3B-C0D7DCD0E57D}" destId="{8A0A3649-8345-4550-B459-7E809B86E0AE}" srcOrd="1" destOrd="0" presId="urn:microsoft.com/office/officeart/2005/8/layout/hierarchy2"/>
    <dgm:cxn modelId="{D2EE9F58-EA06-412F-9C43-A56C553156B9}" srcId="{2BB9D566-AE83-455D-B47C-FF81D095D72A}" destId="{96650777-8F54-44CB-8B9F-979DDAB90505}" srcOrd="0" destOrd="0" parTransId="{086B6A03-8821-44DC-85E6-CB67D412FB51}" sibTransId="{E4F7694D-232F-4FE2-A57B-29B484344B13}"/>
    <dgm:cxn modelId="{A0B18479-CB59-4D4B-90F7-8C55F20ECA4D}" type="presOf" srcId="{83F82885-11A1-405E-AAA6-0C96F49A1E3A}" destId="{5937A881-50F8-497D-947B-204726CAE905}" srcOrd="0" destOrd="0" presId="urn:microsoft.com/office/officeart/2005/8/layout/hierarchy2"/>
    <dgm:cxn modelId="{6D8FC779-C134-4F52-8AC5-C38C8683DE84}" type="presOf" srcId="{35E3218E-9291-49BF-AE6F-371225F544A7}" destId="{83F58DF1-C65C-4127-8E18-39A60F26E041}" srcOrd="0" destOrd="0" presId="urn:microsoft.com/office/officeart/2005/8/layout/hierarchy2"/>
    <dgm:cxn modelId="{D72C447A-3E33-4E7C-9839-EB4E97ADA284}" srcId="{96650777-8F54-44CB-8B9F-979DDAB90505}" destId="{84B12A62-647C-49ED-8CC2-E737EFB108F9}" srcOrd="0" destOrd="0" parTransId="{3D21F8EF-430C-49D4-82C6-5CE8179E48C9}" sibTransId="{D3E51795-93AE-4F13-A32A-150D2DE980B3}"/>
    <dgm:cxn modelId="{01A5077B-609E-4AC9-8659-E97178B5B160}" srcId="{9BA24E85-C54E-42E1-A0DC-0DB8A6B25C7C}" destId="{3059E4CA-C888-4F7A-BD58-4DA61B3D4AAE}" srcOrd="0" destOrd="0" parTransId="{05600499-9191-46C0-BA4E-C87B3EEB681F}" sibTransId="{CAD94B02-CB48-4F35-B6AC-E3EC74CF992E}"/>
    <dgm:cxn modelId="{DF45457B-DF54-4350-99A8-BB4E287D2E29}" type="presOf" srcId="{84B12A62-647C-49ED-8CC2-E737EFB108F9}" destId="{CAA91B4A-F473-42AF-8369-D7C906C772AB}" srcOrd="0" destOrd="0" presId="urn:microsoft.com/office/officeart/2005/8/layout/hierarchy2"/>
    <dgm:cxn modelId="{55B9C57B-8EF6-4016-B25F-C3BA205B0802}" type="presOf" srcId="{9BA24E85-C54E-42E1-A0DC-0DB8A6B25C7C}" destId="{3B534D83-36CF-4380-B6D0-C14A9FE6DAF6}" srcOrd="0" destOrd="0" presId="urn:microsoft.com/office/officeart/2005/8/layout/hierarchy2"/>
    <dgm:cxn modelId="{31268D80-8127-4793-B0E2-5E251FEE8030}" type="presOf" srcId="{6FB0D175-D178-41C1-B336-EEF7487C30DA}" destId="{8789A75F-E0B8-41F7-9666-5FA11E4349C2}" srcOrd="0" destOrd="0" presId="urn:microsoft.com/office/officeart/2005/8/layout/hierarchy2"/>
    <dgm:cxn modelId="{DD403782-1AB7-43B1-9208-8638720BF574}" type="presOf" srcId="{3059E4CA-C888-4F7A-BD58-4DA61B3D4AAE}" destId="{AE62D869-FC48-48DD-AA80-CEBB7F22612D}" srcOrd="0" destOrd="0" presId="urn:microsoft.com/office/officeart/2005/8/layout/hierarchy2"/>
    <dgm:cxn modelId="{28EE2684-85BF-41B1-BFB6-8A5057CED159}" srcId="{67D023AC-08AF-4D70-A349-6C3536D5C7AC}" destId="{36756567-EAF8-4162-A363-64E6FCFF9586}" srcOrd="0" destOrd="0" parTransId="{05C17A27-29A0-4350-A66A-706D906A437F}" sibTransId="{D8A5C1FC-FDC7-4A0D-B815-A4E5B15B6D13}"/>
    <dgm:cxn modelId="{B7099B86-4874-4992-8E2C-7BD6FACAFEFC}" type="presOf" srcId="{F6B6F941-765D-483C-9507-CA1FF8538FC6}" destId="{97388445-F671-451F-A49E-B06EA1BA5380}" srcOrd="0" destOrd="0" presId="urn:microsoft.com/office/officeart/2005/8/layout/hierarchy2"/>
    <dgm:cxn modelId="{2F662989-B79B-4532-8A1B-CFC66D1228A1}" type="presOf" srcId="{A91F15C8-4049-4CDA-BBAD-049860E2F993}" destId="{0F513F46-A1E2-4CA8-BB39-1636805CE581}" srcOrd="0" destOrd="0" presId="urn:microsoft.com/office/officeart/2005/8/layout/hierarchy2"/>
    <dgm:cxn modelId="{D77CA88A-0F54-4625-8CC2-77AF08E1D4AD}" srcId="{6DF05B9C-DEF0-4A3E-B2A6-53D2F999C2E2}" destId="{67D023AC-08AF-4D70-A349-6C3536D5C7AC}" srcOrd="1" destOrd="0" parTransId="{2E43C100-54CD-4159-8469-457D57CAEB52}" sibTransId="{1D93786D-AB6A-4DE3-8372-BB00E2AB0F95}"/>
    <dgm:cxn modelId="{065A6B91-E8B9-4130-B16F-2F9480E9EE00}" type="presOf" srcId="{863E3C0D-16C0-4B14-9512-343FEBAE1A4D}" destId="{19D7756B-75C4-4AE2-9AAB-F1C9A5108121}" srcOrd="0" destOrd="0" presId="urn:microsoft.com/office/officeart/2005/8/layout/hierarchy2"/>
    <dgm:cxn modelId="{29423992-514A-4935-9CA4-BE77628B0820}" type="presOf" srcId="{C29B333F-EE64-4C93-AE5D-FA166D034EDD}" destId="{FFC4F5D3-C3F4-44F9-ABEC-770E4A662C27}" srcOrd="0" destOrd="0" presId="urn:microsoft.com/office/officeart/2005/8/layout/hierarchy2"/>
    <dgm:cxn modelId="{23177F94-2DC1-4DB5-B900-D5C6F5264A65}" type="presOf" srcId="{67D023AC-08AF-4D70-A349-6C3536D5C7AC}" destId="{0CC3CFD6-EE5A-4C1C-B529-8D68621B4760}" srcOrd="0" destOrd="0" presId="urn:microsoft.com/office/officeart/2005/8/layout/hierarchy2"/>
    <dgm:cxn modelId="{317E2395-B865-4370-AF94-05D5EB8168A5}" type="presOf" srcId="{7D49D9BE-D0C2-4634-8F08-27D06884C6C8}" destId="{635D25EE-7880-4146-B1FD-EDADCCE363D2}" srcOrd="0" destOrd="0" presId="urn:microsoft.com/office/officeart/2005/8/layout/hierarchy2"/>
    <dgm:cxn modelId="{FB8E3196-935B-434D-AB6D-58A418F7AD6E}" type="presOf" srcId="{2E43C100-54CD-4159-8469-457D57CAEB52}" destId="{421BF72A-F4DA-4ACF-B1FA-760A8F1E3F6B}" srcOrd="0" destOrd="0" presId="urn:microsoft.com/office/officeart/2005/8/layout/hierarchy2"/>
    <dgm:cxn modelId="{F843C696-D1FE-49AF-B777-8AAD3E525BE0}" type="presOf" srcId="{3660358F-711D-4DE0-BEBF-DD533324DA48}" destId="{5B32918C-D4FA-4653-B5AB-173D89E9D43E}" srcOrd="0" destOrd="0" presId="urn:microsoft.com/office/officeart/2005/8/layout/hierarchy2"/>
    <dgm:cxn modelId="{011FB99B-9021-41BC-8290-68D1ED74E02A}" type="presOf" srcId="{93F9672C-F846-4312-A21E-F31594AFB75E}" destId="{B2C3329C-AC5A-4E25-832C-F4CADBFAAE2F}" srcOrd="0" destOrd="0" presId="urn:microsoft.com/office/officeart/2005/8/layout/hierarchy2"/>
    <dgm:cxn modelId="{017C3E9C-5F5D-483E-987A-DED1954CDB4F}" type="presOf" srcId="{A3DE15C6-7DEB-4029-A8F2-A93F9D51793F}" destId="{AC116DCD-65F7-4B7B-B91D-154C747369C8}" srcOrd="0" destOrd="0" presId="urn:microsoft.com/office/officeart/2005/8/layout/hierarchy2"/>
    <dgm:cxn modelId="{11B0949C-8023-472A-AA6E-8653D02FE9BC}" srcId="{BA4F86FF-E310-491B-9092-6D8123D840C7}" destId="{6E081B8C-3928-4B1C-8A97-9337334E6104}" srcOrd="0" destOrd="0" parTransId="{F6B6F941-765D-483C-9507-CA1FF8538FC6}" sibTransId="{4BEE6F19-A38A-4917-8F3A-12E8B8C3D4BD}"/>
    <dgm:cxn modelId="{E07EFF9E-33D0-41F3-88D4-4D61F6E2A4DC}" srcId="{FCFDDDC6-BF90-40D1-B4CC-CEB2EF0D82F1}" destId="{ED017876-948F-4842-88AD-3133A666BA39}" srcOrd="0" destOrd="0" parTransId="{9BC3A9A5-0F5E-4926-A4B0-BBD9D4BC9EDA}" sibTransId="{FF5E309F-3095-4A9F-999A-7DC59036EDC0}"/>
    <dgm:cxn modelId="{BCC624A2-BFB8-4CED-B3A7-D5E56367A42F}" type="presOf" srcId="{51619322-365B-446C-8A41-D3EB6F4423AB}" destId="{7D4EEB6F-76B8-4E64-9CAE-FAA59DE4E102}" srcOrd="0" destOrd="0" presId="urn:microsoft.com/office/officeart/2005/8/layout/hierarchy2"/>
    <dgm:cxn modelId="{150275A3-E385-4739-8067-81EDED294FEB}" type="presOf" srcId="{FF9FD3CD-D68D-469F-A1F8-E1CB45D143A7}" destId="{0B58FDB7-A1A1-4AB8-8117-B815BCC3C51B}" srcOrd="1" destOrd="0" presId="urn:microsoft.com/office/officeart/2005/8/layout/hierarchy2"/>
    <dgm:cxn modelId="{DACAA5A4-ADEB-42FD-AB9B-0169938F4B1E}" type="presOf" srcId="{3D21F8EF-430C-49D4-82C6-5CE8179E48C9}" destId="{780DE04C-066C-4E88-9793-14D15D84B309}" srcOrd="1" destOrd="0" presId="urn:microsoft.com/office/officeart/2005/8/layout/hierarchy2"/>
    <dgm:cxn modelId="{903DF6A7-AC92-47AE-95D1-60121004D182}" type="presOf" srcId="{D8555DF6-EEA4-4FEC-B507-2D37C130ABB5}" destId="{D655475A-B848-41A8-85B0-901378AE93FF}" srcOrd="0" destOrd="0" presId="urn:microsoft.com/office/officeart/2005/8/layout/hierarchy2"/>
    <dgm:cxn modelId="{C83F6FAF-095C-4DD7-A7C9-3C6B9269BBA8}" type="presOf" srcId="{4EAD7AF8-8B37-4EB2-AB1A-1E711CACC0CA}" destId="{407C6FA6-B5C3-46A4-9DFF-8F65D77C0E9E}" srcOrd="0" destOrd="0" presId="urn:microsoft.com/office/officeart/2005/8/layout/hierarchy2"/>
    <dgm:cxn modelId="{4671F7BC-D945-4B2D-8C18-947AF91B1805}" type="presOf" srcId="{35E3218E-9291-49BF-AE6F-371225F544A7}" destId="{71795AD8-7228-4E98-917D-F1A4D2594A6E}" srcOrd="1" destOrd="0" presId="urn:microsoft.com/office/officeart/2005/8/layout/hierarchy2"/>
    <dgm:cxn modelId="{43546FBE-A15F-406C-A14D-251C223D18D0}" type="presOf" srcId="{9C7434CE-AC49-49AF-AEF5-9B351BA0BC7E}" destId="{57636D89-5EA8-4320-A269-907A004F8129}" srcOrd="1" destOrd="0" presId="urn:microsoft.com/office/officeart/2005/8/layout/hierarchy2"/>
    <dgm:cxn modelId="{424BD5C0-8BC7-423E-8718-1A9D325B882C}" srcId="{4EAD7AF8-8B37-4EB2-AB1A-1E711CACC0CA}" destId="{0F211472-C3DA-472E-858B-701261E31639}" srcOrd="0" destOrd="0" parTransId="{3660358F-711D-4DE0-BEBF-DD533324DA48}" sibTransId="{0EC2E27E-C3F6-4127-BA36-05DB023C5BCD}"/>
    <dgm:cxn modelId="{7C3A48C6-6AEE-439F-8DB9-AD569F05C66A}" type="presOf" srcId="{6921B25F-BB13-4593-8F68-08D52AE93241}" destId="{97A666F0-69F9-4F61-BA9A-DEEDD6552161}" srcOrd="0" destOrd="0" presId="urn:microsoft.com/office/officeart/2005/8/layout/hierarchy2"/>
    <dgm:cxn modelId="{15BA61C8-483F-449D-96C2-897C1D568CF2}" type="presOf" srcId="{96293430-BB23-437A-9B4E-29B234C4034C}" destId="{0EE90DCE-F993-42DF-9E99-B302BDB419A0}" srcOrd="0" destOrd="0" presId="urn:microsoft.com/office/officeart/2005/8/layout/hierarchy2"/>
    <dgm:cxn modelId="{599439C9-0693-4D42-BA55-D1132C39E660}" type="presOf" srcId="{6D9CA359-8E73-4A0F-B1A8-D9E748468D3A}" destId="{7AC2FD7C-DC06-41A4-84DB-EC63099B56CE}" srcOrd="1" destOrd="0" presId="urn:microsoft.com/office/officeart/2005/8/layout/hierarchy2"/>
    <dgm:cxn modelId="{435C8DCB-F63F-4664-9C8A-4A9208A8424D}" type="presOf" srcId="{D8555DF6-EEA4-4FEC-B507-2D37C130ABB5}" destId="{3D2CD850-893C-4EC8-8CA5-BB4243372735}" srcOrd="1" destOrd="0" presId="urn:microsoft.com/office/officeart/2005/8/layout/hierarchy2"/>
    <dgm:cxn modelId="{C8285FCC-8BEA-4EA2-8A9D-C5CDF52D25F5}" type="presOf" srcId="{FA4A0BF5-B98A-45F0-9D1C-15506B9EF4D5}" destId="{D3B24B5E-830F-46A9-B0A1-6011E75CCC1E}" srcOrd="1" destOrd="0" presId="urn:microsoft.com/office/officeart/2005/8/layout/hierarchy2"/>
    <dgm:cxn modelId="{A75567CD-4268-4AAC-9A94-661C75200DCE}" type="presOf" srcId="{13658532-5A46-4EB4-BB3F-06AE03D39D4B}" destId="{D7D9525C-40DE-4D20-9C62-1A2933C3F545}" srcOrd="1" destOrd="0" presId="urn:microsoft.com/office/officeart/2005/8/layout/hierarchy2"/>
    <dgm:cxn modelId="{E62EE8CD-53EE-422D-A682-EDD4B018742F}" srcId="{83F82885-11A1-405E-AAA6-0C96F49A1E3A}" destId="{71284E4A-2CDC-482B-BA99-6D47C64B6576}" srcOrd="0" destOrd="0" parTransId="{C592D3BE-5F6C-449C-A934-162175021CC2}" sibTransId="{6F77358B-872C-4E8A-9EA1-5F617F073918}"/>
    <dgm:cxn modelId="{4CE94DD3-CD13-4CC4-8AB6-4E4044A221B8}" type="presOf" srcId="{EB667BBA-8C72-4D49-AE70-1E8DA562A598}" destId="{9A041A98-436F-4B78-9EA8-651D362DBE09}" srcOrd="0" destOrd="0" presId="urn:microsoft.com/office/officeart/2005/8/layout/hierarchy2"/>
    <dgm:cxn modelId="{B49F75D7-21F0-4CCC-B1AF-98C6BFAC03B7}" srcId="{6DF05B9C-DEF0-4A3E-B2A6-53D2F999C2E2}" destId="{D216AA4E-B597-4C9D-9C62-28B73364D15D}" srcOrd="2" destOrd="0" parTransId="{A91F15C8-4049-4CDA-BBAD-049860E2F993}" sibTransId="{5FB130CA-5B82-4D63-8C22-97CE471B5E71}"/>
    <dgm:cxn modelId="{9AE69FD7-475E-4EC7-B062-1B9CEE07F5CE}" type="presOf" srcId="{FF9FD3CD-D68D-469F-A1F8-E1CB45D143A7}" destId="{784F405B-67EC-441F-8FE8-1158E0D22B44}" srcOrd="0" destOrd="0" presId="urn:microsoft.com/office/officeart/2005/8/layout/hierarchy2"/>
    <dgm:cxn modelId="{986BCED7-8E01-4402-A71B-1F37B70DC188}" srcId="{29D74B1F-6BDC-4EDD-9B28-EF34192A1658}" destId="{6921B25F-BB13-4593-8F68-08D52AE93241}" srcOrd="0" destOrd="0" parTransId="{13658532-5A46-4EB4-BB3F-06AE03D39D4B}" sibTransId="{11BA455C-8234-4468-9B46-1E8A4B1D40C0}"/>
    <dgm:cxn modelId="{F8421AD8-B66F-4893-B298-A1DFD238BE6C}" type="presOf" srcId="{71284E4A-2CDC-482B-BA99-6D47C64B6576}" destId="{E9CAB441-A41F-4D83-A93B-12CE1305A831}" srcOrd="0" destOrd="0" presId="urn:microsoft.com/office/officeart/2005/8/layout/hierarchy2"/>
    <dgm:cxn modelId="{FA5611E1-1298-4B7A-82E0-C27C7E4A1CF8}" type="presOf" srcId="{C592D3BE-5F6C-449C-A934-162175021CC2}" destId="{0C3EB9A3-7252-474B-AF21-10B28305899A}" srcOrd="0" destOrd="0" presId="urn:microsoft.com/office/officeart/2005/8/layout/hierarchy2"/>
    <dgm:cxn modelId="{9EB3E0E1-245E-4038-860D-BB3681B3B94C}" type="presOf" srcId="{558E8DAC-6E96-4AA5-98D7-AA4FE450420B}" destId="{AD1EC5F1-39A0-47B6-895D-0323C3E5BCE4}" srcOrd="1" destOrd="0" presId="urn:microsoft.com/office/officeart/2005/8/layout/hierarchy2"/>
    <dgm:cxn modelId="{288237E7-53A4-4350-89B4-CA9F133A4280}" type="presOf" srcId="{EDC44D6F-0C44-49DB-AED7-15B221724B76}" destId="{B5427140-8063-4D38-AB61-73B376DD4A77}" srcOrd="0" destOrd="0" presId="urn:microsoft.com/office/officeart/2005/8/layout/hierarchy2"/>
    <dgm:cxn modelId="{8CEE61E8-083F-42F9-9E68-148A7CC42202}" type="presOf" srcId="{BA4F86FF-E310-491B-9092-6D8123D840C7}" destId="{BFFC2DAD-63A9-410D-BB32-6582851E46C6}" srcOrd="0" destOrd="0" presId="urn:microsoft.com/office/officeart/2005/8/layout/hierarchy2"/>
    <dgm:cxn modelId="{B92635E9-BE5C-4260-9ED9-F41EBD31FD9F}" type="presOf" srcId="{254FFA56-EE4A-4454-BB2E-A7184DD2BEE1}" destId="{BAF060AD-036C-4148-BF97-3A0A0DC642BF}" srcOrd="0" destOrd="0" presId="urn:microsoft.com/office/officeart/2005/8/layout/hierarchy2"/>
    <dgm:cxn modelId="{5D8053EF-37F6-4263-A88A-2BEBE57775B2}" srcId="{254FFA56-EE4A-4454-BB2E-A7184DD2BEE1}" destId="{EB667BBA-8C72-4D49-AE70-1E8DA562A598}" srcOrd="0" destOrd="0" parTransId="{19E7D844-26C3-43EC-BC3B-C0D7DCD0E57D}" sibTransId="{B7A83F22-EE04-4D89-94F2-0ADEF0569781}"/>
    <dgm:cxn modelId="{8A18A6EF-1C04-492D-84AE-1205423A22D9}" type="presOf" srcId="{2E43C100-54CD-4159-8469-457D57CAEB52}" destId="{3AA00DDF-855F-418D-8520-13D7FAB350A1}" srcOrd="1" destOrd="0" presId="urn:microsoft.com/office/officeart/2005/8/layout/hierarchy2"/>
    <dgm:cxn modelId="{CAB85CF0-E8E2-40E7-AB22-083251EEA298}" srcId="{ED017876-948F-4842-88AD-3133A666BA39}" destId="{9BA24E85-C54E-42E1-A0DC-0DB8A6B25C7C}" srcOrd="0" destOrd="0" parTransId="{FA4A0BF5-B98A-45F0-9D1C-15506B9EF4D5}" sibTransId="{99F0EAB9-3BE9-41D6-AC43-07DA2C1FDCE2}"/>
    <dgm:cxn modelId="{537840F1-EBB4-4BCA-B28C-358914CC8338}" type="presOf" srcId="{6DF05B9C-DEF0-4A3E-B2A6-53D2F999C2E2}" destId="{ADF1B4EC-7F66-45BC-8527-268C083F79F6}" srcOrd="0" destOrd="0" presId="urn:microsoft.com/office/officeart/2005/8/layout/hierarchy2"/>
    <dgm:cxn modelId="{D7787CF1-934E-42E0-B4FC-268A5B94C354}" type="presOf" srcId="{ED017876-948F-4842-88AD-3133A666BA39}" destId="{AD408821-BEC3-4B9A-B57F-32B0C21A2FC3}" srcOrd="0" destOrd="0" presId="urn:microsoft.com/office/officeart/2005/8/layout/hierarchy2"/>
    <dgm:cxn modelId="{59E672F3-16B4-4679-A461-4BC03D644150}" type="presOf" srcId="{558E8DAC-6E96-4AA5-98D7-AA4FE450420B}" destId="{6E5E49C5-BA68-4D77-8EE8-7F0A6B960911}" srcOrd="0" destOrd="0" presId="urn:microsoft.com/office/officeart/2005/8/layout/hierarchy2"/>
    <dgm:cxn modelId="{31BC31F5-527E-46D6-BC98-8944BEA4B528}" type="presOf" srcId="{05600499-9191-46C0-BA4E-C87B3EEB681F}" destId="{E43C0B04-2F0A-421B-A65C-6F94C7AE8100}" srcOrd="0" destOrd="0" presId="urn:microsoft.com/office/officeart/2005/8/layout/hierarchy2"/>
    <dgm:cxn modelId="{316811F8-181E-4FEB-836E-6EE49B28C47A}" type="presOf" srcId="{F6B6F941-765D-483C-9507-CA1FF8538FC6}" destId="{F2D99D1B-C950-4CB9-8A0D-51DA7AB454CE}" srcOrd="1" destOrd="0" presId="urn:microsoft.com/office/officeart/2005/8/layout/hierarchy2"/>
    <dgm:cxn modelId="{2E1E5BF8-E7DE-4388-BD35-F3FF2D06EA62}" type="presOf" srcId="{36756567-EAF8-4162-A363-64E6FCFF9586}" destId="{34ECFAC4-02DC-4D1F-B77B-58F8EE2B8F7F}" srcOrd="0" destOrd="0" presId="urn:microsoft.com/office/officeart/2005/8/layout/hierarchy2"/>
    <dgm:cxn modelId="{938432FA-9C74-4A2D-8678-BF613A8445F9}" type="presOf" srcId="{19E7D844-26C3-43EC-BC3B-C0D7DCD0E57D}" destId="{9B102B0D-CD3C-4970-BC83-5930B51F4C45}" srcOrd="0" destOrd="0" presId="urn:microsoft.com/office/officeart/2005/8/layout/hierarchy2"/>
    <dgm:cxn modelId="{B90977FC-571E-4C1A-8261-42A2CBD9C335}" type="presOf" srcId="{CFDE3905-581D-4529-9296-328CACE4BBC4}" destId="{9500D00F-F8DB-498D-96EC-BAC24B4D08F5}" srcOrd="0" destOrd="0" presId="urn:microsoft.com/office/officeart/2005/8/layout/hierarchy2"/>
    <dgm:cxn modelId="{0AF27AFC-E637-41CE-85E3-01DA8B83125F}" type="presOf" srcId="{8C153BB3-0B40-4140-B728-ED1F6ADBB47D}" destId="{731CE0A5-847C-4777-92DB-D554B6A86056}" srcOrd="0" destOrd="0" presId="urn:microsoft.com/office/officeart/2005/8/layout/hierarchy2"/>
    <dgm:cxn modelId="{FEE8E9FD-7DEB-46E6-93F0-A0B163E03384}" srcId="{FA383299-953B-4E01-BC91-82A23B9941D5}" destId="{BA4F86FF-E310-491B-9092-6D8123D840C7}" srcOrd="0" destOrd="0" parTransId="{D8555DF6-EEA4-4FEC-B507-2D37C130ABB5}" sibTransId="{F5257308-8FFE-4DD4-A487-01411205E587}"/>
    <dgm:cxn modelId="{C87420FE-E4FD-4711-9994-AF8E85C4D007}" srcId="{84B12A62-647C-49ED-8CC2-E737EFB108F9}" destId="{EDC44D6F-0C44-49DB-AED7-15B221724B76}" srcOrd="0" destOrd="0" parTransId="{7D49D9BE-D0C2-4634-8F08-27D06884C6C8}" sibTransId="{BC19CA96-494D-45A9-9D7E-7A9E5F57368D}"/>
    <dgm:cxn modelId="{555FEEF7-1B06-43BD-B11D-21B8E3F85138}" type="presParOf" srcId="{731CE0A5-847C-4777-92DB-D554B6A86056}" destId="{0BD13DED-B4F1-43E9-9090-A4157CB1BA6D}" srcOrd="0" destOrd="0" presId="urn:microsoft.com/office/officeart/2005/8/layout/hierarchy2"/>
    <dgm:cxn modelId="{6BA9F410-24D0-4B34-843A-5659EDA956CD}" type="presParOf" srcId="{0BD13DED-B4F1-43E9-9090-A4157CB1BA6D}" destId="{9E2A6EB4-115C-4EBB-8535-7505D912741A}" srcOrd="0" destOrd="0" presId="urn:microsoft.com/office/officeart/2005/8/layout/hierarchy2"/>
    <dgm:cxn modelId="{3C2712E2-7416-4C56-B853-69EEE000376C}" type="presParOf" srcId="{0BD13DED-B4F1-43E9-9090-A4157CB1BA6D}" destId="{90E40D27-D51B-48AB-96BD-037A3D3F2361}" srcOrd="1" destOrd="0" presId="urn:microsoft.com/office/officeart/2005/8/layout/hierarchy2"/>
    <dgm:cxn modelId="{3703CBA9-3AAE-4DAB-9E84-FF81A2494F49}" type="presParOf" srcId="{90E40D27-D51B-48AB-96BD-037A3D3F2361}" destId="{540A4FF2-B526-49E6-98C5-55912B8F9828}" srcOrd="0" destOrd="0" presId="urn:microsoft.com/office/officeart/2005/8/layout/hierarchy2"/>
    <dgm:cxn modelId="{B78DD014-A288-4BA1-989F-DC622E4509B1}" type="presParOf" srcId="{540A4FF2-B526-49E6-98C5-55912B8F9828}" destId="{E06EFAC5-A8A9-4501-A26D-F44179B77E58}" srcOrd="0" destOrd="0" presId="urn:microsoft.com/office/officeart/2005/8/layout/hierarchy2"/>
    <dgm:cxn modelId="{377164D0-CA7F-4F46-9DAE-CB9FF820A2A4}" type="presParOf" srcId="{90E40D27-D51B-48AB-96BD-037A3D3F2361}" destId="{DED8176B-BA55-4033-A464-36293283DFB7}" srcOrd="1" destOrd="0" presId="urn:microsoft.com/office/officeart/2005/8/layout/hierarchy2"/>
    <dgm:cxn modelId="{599F2416-4EA7-4B1C-A8AA-54C937E31D65}" type="presParOf" srcId="{DED8176B-BA55-4033-A464-36293283DFB7}" destId="{AD408821-BEC3-4B9A-B57F-32B0C21A2FC3}" srcOrd="0" destOrd="0" presId="urn:microsoft.com/office/officeart/2005/8/layout/hierarchy2"/>
    <dgm:cxn modelId="{D48AD13E-FC1B-465C-A861-57077C5CF3D9}" type="presParOf" srcId="{DED8176B-BA55-4033-A464-36293283DFB7}" destId="{CAA9E29A-BE80-49E3-83D4-683EE776BA99}" srcOrd="1" destOrd="0" presId="urn:microsoft.com/office/officeart/2005/8/layout/hierarchy2"/>
    <dgm:cxn modelId="{E9C875CD-2621-414F-B0A6-BD09292EC3CE}" type="presParOf" srcId="{CAA9E29A-BE80-49E3-83D4-683EE776BA99}" destId="{2ECF19CC-3E77-4DB4-9EE5-BBCDB85FA5F5}" srcOrd="0" destOrd="0" presId="urn:microsoft.com/office/officeart/2005/8/layout/hierarchy2"/>
    <dgm:cxn modelId="{8DDA226C-FC0E-4366-9302-42F2727D525D}" type="presParOf" srcId="{2ECF19CC-3E77-4DB4-9EE5-BBCDB85FA5F5}" destId="{D3B24B5E-830F-46A9-B0A1-6011E75CCC1E}" srcOrd="0" destOrd="0" presId="urn:microsoft.com/office/officeart/2005/8/layout/hierarchy2"/>
    <dgm:cxn modelId="{330DB831-76CA-410C-A2FF-0544606C7BB2}" type="presParOf" srcId="{CAA9E29A-BE80-49E3-83D4-683EE776BA99}" destId="{EC13C78F-94DD-41A3-BC01-C5382291AFC6}" srcOrd="1" destOrd="0" presId="urn:microsoft.com/office/officeart/2005/8/layout/hierarchy2"/>
    <dgm:cxn modelId="{0F7B3E75-2461-41EF-8877-FE47F5C18506}" type="presParOf" srcId="{EC13C78F-94DD-41A3-BC01-C5382291AFC6}" destId="{3B534D83-36CF-4380-B6D0-C14A9FE6DAF6}" srcOrd="0" destOrd="0" presId="urn:microsoft.com/office/officeart/2005/8/layout/hierarchy2"/>
    <dgm:cxn modelId="{E4490809-0AA3-488A-A78C-879609B12FDF}" type="presParOf" srcId="{EC13C78F-94DD-41A3-BC01-C5382291AFC6}" destId="{6A027A07-5008-4203-A5A1-A0BC738BDF99}" srcOrd="1" destOrd="0" presId="urn:microsoft.com/office/officeart/2005/8/layout/hierarchy2"/>
    <dgm:cxn modelId="{80104649-E620-45E5-A736-521692CD2F41}" type="presParOf" srcId="{6A027A07-5008-4203-A5A1-A0BC738BDF99}" destId="{E43C0B04-2F0A-421B-A65C-6F94C7AE8100}" srcOrd="0" destOrd="0" presId="urn:microsoft.com/office/officeart/2005/8/layout/hierarchy2"/>
    <dgm:cxn modelId="{2546369E-21EC-416C-B5D6-59B433C36670}" type="presParOf" srcId="{E43C0B04-2F0A-421B-A65C-6F94C7AE8100}" destId="{ABA2E5BC-B4EE-4F66-9EE2-313627929FFE}" srcOrd="0" destOrd="0" presId="urn:microsoft.com/office/officeart/2005/8/layout/hierarchy2"/>
    <dgm:cxn modelId="{404A7598-41BF-4EB3-8B9D-C745D8CB0DF9}" type="presParOf" srcId="{6A027A07-5008-4203-A5A1-A0BC738BDF99}" destId="{D70878FF-2A52-4902-8413-819DFBAED04E}" srcOrd="1" destOrd="0" presId="urn:microsoft.com/office/officeart/2005/8/layout/hierarchy2"/>
    <dgm:cxn modelId="{B833DE61-E98A-4B60-B568-88FF60A5F642}" type="presParOf" srcId="{D70878FF-2A52-4902-8413-819DFBAED04E}" destId="{AE62D869-FC48-48DD-AA80-CEBB7F22612D}" srcOrd="0" destOrd="0" presId="urn:microsoft.com/office/officeart/2005/8/layout/hierarchy2"/>
    <dgm:cxn modelId="{05B702A6-4CAC-4AF8-88B3-63B56BA3B99D}" type="presParOf" srcId="{D70878FF-2A52-4902-8413-819DFBAED04E}" destId="{3A8027E3-0B4A-4286-B734-F38B98B2A58D}" srcOrd="1" destOrd="0" presId="urn:microsoft.com/office/officeart/2005/8/layout/hierarchy2"/>
    <dgm:cxn modelId="{0AA5DF99-D68F-4358-B3EF-4BDCD9C5993E}" type="presParOf" srcId="{6A027A07-5008-4203-A5A1-A0BC738BDF99}" destId="{19D7756B-75C4-4AE2-9AAB-F1C9A5108121}" srcOrd="2" destOrd="0" presId="urn:microsoft.com/office/officeart/2005/8/layout/hierarchy2"/>
    <dgm:cxn modelId="{AD8D7D23-64D5-49F8-8041-CF859E32BA2B}" type="presParOf" srcId="{19D7756B-75C4-4AE2-9AAB-F1C9A5108121}" destId="{5046788F-25F4-4D48-A6DD-68672C044D09}" srcOrd="0" destOrd="0" presId="urn:microsoft.com/office/officeart/2005/8/layout/hierarchy2"/>
    <dgm:cxn modelId="{599E597D-DC4F-4860-871C-CE0FC6307A72}" type="presParOf" srcId="{6A027A07-5008-4203-A5A1-A0BC738BDF99}" destId="{F911EB41-ADC5-4E5A-B5A0-DFA99B7CF353}" srcOrd="3" destOrd="0" presId="urn:microsoft.com/office/officeart/2005/8/layout/hierarchy2"/>
    <dgm:cxn modelId="{C26C1BB4-A70A-40C0-9D3D-1C10D4265610}" type="presParOf" srcId="{F911EB41-ADC5-4E5A-B5A0-DFA99B7CF353}" destId="{5937A881-50F8-497D-947B-204726CAE905}" srcOrd="0" destOrd="0" presId="urn:microsoft.com/office/officeart/2005/8/layout/hierarchy2"/>
    <dgm:cxn modelId="{8538089F-E3EE-4BB7-A11C-6FE836725871}" type="presParOf" srcId="{F911EB41-ADC5-4E5A-B5A0-DFA99B7CF353}" destId="{A547F5B2-D75F-432B-A4B1-59AE3D37F4E7}" srcOrd="1" destOrd="0" presId="urn:microsoft.com/office/officeart/2005/8/layout/hierarchy2"/>
    <dgm:cxn modelId="{A9200EFD-B2D4-4056-967A-465E072320D6}" type="presParOf" srcId="{A547F5B2-D75F-432B-A4B1-59AE3D37F4E7}" destId="{0C3EB9A3-7252-474B-AF21-10B28305899A}" srcOrd="0" destOrd="0" presId="urn:microsoft.com/office/officeart/2005/8/layout/hierarchy2"/>
    <dgm:cxn modelId="{A6CC527D-99B9-427E-B394-E7F3CA2EB3D2}" type="presParOf" srcId="{0C3EB9A3-7252-474B-AF21-10B28305899A}" destId="{DE26B27F-CB1F-491A-9D0A-F900509CF58C}" srcOrd="0" destOrd="0" presId="urn:microsoft.com/office/officeart/2005/8/layout/hierarchy2"/>
    <dgm:cxn modelId="{65A5909D-FFDE-41DB-AF1D-3954232D998B}" type="presParOf" srcId="{A547F5B2-D75F-432B-A4B1-59AE3D37F4E7}" destId="{05ABE6B8-ADBD-4760-B192-4380F22FC4B0}" srcOrd="1" destOrd="0" presId="urn:microsoft.com/office/officeart/2005/8/layout/hierarchy2"/>
    <dgm:cxn modelId="{36EF1D44-BA99-4D9D-A3C1-2C8C2380C122}" type="presParOf" srcId="{05ABE6B8-ADBD-4760-B192-4380F22FC4B0}" destId="{E9CAB441-A41F-4D83-A93B-12CE1305A831}" srcOrd="0" destOrd="0" presId="urn:microsoft.com/office/officeart/2005/8/layout/hierarchy2"/>
    <dgm:cxn modelId="{49591846-3E03-499F-B626-4EC576DBE872}" type="presParOf" srcId="{05ABE6B8-ADBD-4760-B192-4380F22FC4B0}" destId="{7C5EA40B-90FC-40EE-B0C7-6A01D074EE76}" srcOrd="1" destOrd="0" presId="urn:microsoft.com/office/officeart/2005/8/layout/hierarchy2"/>
    <dgm:cxn modelId="{C49F3C18-9066-4C1D-A223-F784548E8D32}" type="presParOf" srcId="{90E40D27-D51B-48AB-96BD-037A3D3F2361}" destId="{9500D00F-F8DB-498D-96EC-BAC24B4D08F5}" srcOrd="2" destOrd="0" presId="urn:microsoft.com/office/officeart/2005/8/layout/hierarchy2"/>
    <dgm:cxn modelId="{33BD7873-EC60-44B9-B160-F0283394B22C}" type="presParOf" srcId="{9500D00F-F8DB-498D-96EC-BAC24B4D08F5}" destId="{839AE470-1A53-45EB-9DD8-6FCDE5DF8D53}" srcOrd="0" destOrd="0" presId="urn:microsoft.com/office/officeart/2005/8/layout/hierarchy2"/>
    <dgm:cxn modelId="{9481D1CC-D422-41AC-B766-233BB074FD68}" type="presParOf" srcId="{90E40D27-D51B-48AB-96BD-037A3D3F2361}" destId="{27ACF2C1-36F9-45DA-8089-0F7493F37DE4}" srcOrd="3" destOrd="0" presId="urn:microsoft.com/office/officeart/2005/8/layout/hierarchy2"/>
    <dgm:cxn modelId="{1119FE88-5FD0-497C-BD60-5FE04E2B3A92}" type="presParOf" srcId="{27ACF2C1-36F9-45DA-8089-0F7493F37DE4}" destId="{ADF1B4EC-7F66-45BC-8527-268C083F79F6}" srcOrd="0" destOrd="0" presId="urn:microsoft.com/office/officeart/2005/8/layout/hierarchy2"/>
    <dgm:cxn modelId="{4AF0D65D-EE53-47B6-BE73-B873933DB536}" type="presParOf" srcId="{27ACF2C1-36F9-45DA-8089-0F7493F37DE4}" destId="{ABF56AE3-1B2F-46B7-B4B0-42DBF7775A40}" srcOrd="1" destOrd="0" presId="urn:microsoft.com/office/officeart/2005/8/layout/hierarchy2"/>
    <dgm:cxn modelId="{18289EDC-9091-41C0-8F39-06072FA35626}" type="presParOf" srcId="{ABF56AE3-1B2F-46B7-B4B0-42DBF7775A40}" destId="{338A3F87-17DD-4DDD-9434-B555D692F1FC}" srcOrd="0" destOrd="0" presId="urn:microsoft.com/office/officeart/2005/8/layout/hierarchy2"/>
    <dgm:cxn modelId="{B4EC1F77-597E-4C13-975F-D6A9306FC3E0}" type="presParOf" srcId="{338A3F87-17DD-4DDD-9434-B555D692F1FC}" destId="{57636D89-5EA8-4320-A269-907A004F8129}" srcOrd="0" destOrd="0" presId="urn:microsoft.com/office/officeart/2005/8/layout/hierarchy2"/>
    <dgm:cxn modelId="{39929E98-E8DE-48D7-9676-0892E5E02D2E}" type="presParOf" srcId="{ABF56AE3-1B2F-46B7-B4B0-42DBF7775A40}" destId="{16FBDF53-3AB2-4E0D-8AAF-8E8AA598AF13}" srcOrd="1" destOrd="0" presId="urn:microsoft.com/office/officeart/2005/8/layout/hierarchy2"/>
    <dgm:cxn modelId="{2B79C0AC-CD57-44A8-B4F4-6E0A14AB384D}" type="presParOf" srcId="{16FBDF53-3AB2-4E0D-8AAF-8E8AA598AF13}" destId="{407C6FA6-B5C3-46A4-9DFF-8F65D77C0E9E}" srcOrd="0" destOrd="0" presId="urn:microsoft.com/office/officeart/2005/8/layout/hierarchy2"/>
    <dgm:cxn modelId="{1805A56D-5C0A-4C5F-9EC8-E13D243A1460}" type="presParOf" srcId="{16FBDF53-3AB2-4E0D-8AAF-8E8AA598AF13}" destId="{48EAD098-F1DD-4B62-AE3B-D17287ADDF9B}" srcOrd="1" destOrd="0" presId="urn:microsoft.com/office/officeart/2005/8/layout/hierarchy2"/>
    <dgm:cxn modelId="{545AD796-997E-4422-9E72-4D68B37F14A8}" type="presParOf" srcId="{48EAD098-F1DD-4B62-AE3B-D17287ADDF9B}" destId="{5B32918C-D4FA-4653-B5AB-173D89E9D43E}" srcOrd="0" destOrd="0" presId="urn:microsoft.com/office/officeart/2005/8/layout/hierarchy2"/>
    <dgm:cxn modelId="{8EA52D48-9E3A-412A-B6CC-191C52066CE3}" type="presParOf" srcId="{5B32918C-D4FA-4653-B5AB-173D89E9D43E}" destId="{81E09DFC-B7D4-492F-8FB5-9BE0276C2D81}" srcOrd="0" destOrd="0" presId="urn:microsoft.com/office/officeart/2005/8/layout/hierarchy2"/>
    <dgm:cxn modelId="{AA0E7EDF-840A-4983-8858-6266D37FF09B}" type="presParOf" srcId="{48EAD098-F1DD-4B62-AE3B-D17287ADDF9B}" destId="{051B6B2B-754E-4E85-A001-ED57CD444384}" srcOrd="1" destOrd="0" presId="urn:microsoft.com/office/officeart/2005/8/layout/hierarchy2"/>
    <dgm:cxn modelId="{967FB248-D9BF-4E04-853F-9C477B7E33A2}" type="presParOf" srcId="{051B6B2B-754E-4E85-A001-ED57CD444384}" destId="{5B1E6B92-A6FC-4429-A095-5A64C4710B94}" srcOrd="0" destOrd="0" presId="urn:microsoft.com/office/officeart/2005/8/layout/hierarchy2"/>
    <dgm:cxn modelId="{E6E73823-C30B-4C03-9478-503E3B30AD35}" type="presParOf" srcId="{051B6B2B-754E-4E85-A001-ED57CD444384}" destId="{3C350DB2-043E-4FE2-B2B3-5E1697B17FC1}" srcOrd="1" destOrd="0" presId="urn:microsoft.com/office/officeart/2005/8/layout/hierarchy2"/>
    <dgm:cxn modelId="{96CB015E-D961-4184-8C84-605DEBC8C15A}" type="presParOf" srcId="{3C350DB2-043E-4FE2-B2B3-5E1697B17FC1}" destId="{B875E1CC-1952-4C6C-BC54-C0E98177FB81}" srcOrd="0" destOrd="0" presId="urn:microsoft.com/office/officeart/2005/8/layout/hierarchy2"/>
    <dgm:cxn modelId="{9CEDE7EF-B211-40DA-B6D1-41C319C19B99}" type="presParOf" srcId="{B875E1CC-1952-4C6C-BC54-C0E98177FB81}" destId="{7F639E83-2171-403C-BC6B-56CF6222AD86}" srcOrd="0" destOrd="0" presId="urn:microsoft.com/office/officeart/2005/8/layout/hierarchy2"/>
    <dgm:cxn modelId="{2EE703BA-5BD5-482E-ADCE-EEF4910159DB}" type="presParOf" srcId="{3C350DB2-043E-4FE2-B2B3-5E1697B17FC1}" destId="{066EE83E-E79B-4F0D-AF19-8C716BBB96BF}" srcOrd="1" destOrd="0" presId="urn:microsoft.com/office/officeart/2005/8/layout/hierarchy2"/>
    <dgm:cxn modelId="{CAF56833-4555-4C7A-9EDD-4F3B3D88EAE2}" type="presParOf" srcId="{066EE83E-E79B-4F0D-AF19-8C716BBB96BF}" destId="{AC116DCD-65F7-4B7B-B91D-154C747369C8}" srcOrd="0" destOrd="0" presId="urn:microsoft.com/office/officeart/2005/8/layout/hierarchy2"/>
    <dgm:cxn modelId="{2C1CA4E7-2AF1-4087-99C4-5D34CA19FAC9}" type="presParOf" srcId="{066EE83E-E79B-4F0D-AF19-8C716BBB96BF}" destId="{E536FF38-172B-4891-866A-5867E298A45D}" srcOrd="1" destOrd="0" presId="urn:microsoft.com/office/officeart/2005/8/layout/hierarchy2"/>
    <dgm:cxn modelId="{B8F88140-1F4D-4488-96BF-1D7D95571D4F}" type="presParOf" srcId="{ABF56AE3-1B2F-46B7-B4B0-42DBF7775A40}" destId="{421BF72A-F4DA-4ACF-B1FA-760A8F1E3F6B}" srcOrd="2" destOrd="0" presId="urn:microsoft.com/office/officeart/2005/8/layout/hierarchy2"/>
    <dgm:cxn modelId="{BEFAB1BC-8FA6-4EBF-A810-7F83FE21CE3D}" type="presParOf" srcId="{421BF72A-F4DA-4ACF-B1FA-760A8F1E3F6B}" destId="{3AA00DDF-855F-418D-8520-13D7FAB350A1}" srcOrd="0" destOrd="0" presId="urn:microsoft.com/office/officeart/2005/8/layout/hierarchy2"/>
    <dgm:cxn modelId="{EE1CCA05-A8F7-4DBA-A34C-DF38C3E133F3}" type="presParOf" srcId="{ABF56AE3-1B2F-46B7-B4B0-42DBF7775A40}" destId="{1D98CF8E-62EE-4BF7-A4E1-3F530B41CDA5}" srcOrd="3" destOrd="0" presId="urn:microsoft.com/office/officeart/2005/8/layout/hierarchy2"/>
    <dgm:cxn modelId="{48389DB9-4DE8-4C0B-BCB7-56FDEA61A1BA}" type="presParOf" srcId="{1D98CF8E-62EE-4BF7-A4E1-3F530B41CDA5}" destId="{0CC3CFD6-EE5A-4C1C-B529-8D68621B4760}" srcOrd="0" destOrd="0" presId="urn:microsoft.com/office/officeart/2005/8/layout/hierarchy2"/>
    <dgm:cxn modelId="{9BBAC9E7-7056-4E3D-9B8C-EDFA00EED758}" type="presParOf" srcId="{1D98CF8E-62EE-4BF7-A4E1-3F530B41CDA5}" destId="{D799F55C-82DE-4732-A9C7-5287B91C8936}" srcOrd="1" destOrd="0" presId="urn:microsoft.com/office/officeart/2005/8/layout/hierarchy2"/>
    <dgm:cxn modelId="{F1875E2A-D91B-4650-A4B1-60E5B198578F}" type="presParOf" srcId="{D799F55C-82DE-4732-A9C7-5287B91C8936}" destId="{6DBB195D-8C58-437F-9D10-360602977090}" srcOrd="0" destOrd="0" presId="urn:microsoft.com/office/officeart/2005/8/layout/hierarchy2"/>
    <dgm:cxn modelId="{194436BF-76D1-42E6-B59A-895E657E7518}" type="presParOf" srcId="{6DBB195D-8C58-437F-9D10-360602977090}" destId="{675217AC-3630-4526-9DB7-327174D0A004}" srcOrd="0" destOrd="0" presId="urn:microsoft.com/office/officeart/2005/8/layout/hierarchy2"/>
    <dgm:cxn modelId="{9BE041FE-23B7-46BA-9934-6E649A9E6C85}" type="presParOf" srcId="{D799F55C-82DE-4732-A9C7-5287B91C8936}" destId="{05393C94-D508-4C21-86E3-02AF482B59D0}" srcOrd="1" destOrd="0" presId="urn:microsoft.com/office/officeart/2005/8/layout/hierarchy2"/>
    <dgm:cxn modelId="{432B32B8-4019-40FC-9F14-43F60849B53B}" type="presParOf" srcId="{05393C94-D508-4C21-86E3-02AF482B59D0}" destId="{34ECFAC4-02DC-4D1F-B77B-58F8EE2B8F7F}" srcOrd="0" destOrd="0" presId="urn:microsoft.com/office/officeart/2005/8/layout/hierarchy2"/>
    <dgm:cxn modelId="{7E3F0162-506C-4C9C-A5E3-6FEF6A0A13D3}" type="presParOf" srcId="{05393C94-D508-4C21-86E3-02AF482B59D0}" destId="{5042DE68-BAC2-44AF-957B-1EEAC77CC7A4}" srcOrd="1" destOrd="0" presId="urn:microsoft.com/office/officeart/2005/8/layout/hierarchy2"/>
    <dgm:cxn modelId="{74A5DA9F-A518-40C5-AE86-077D120CD1C8}" type="presParOf" srcId="{5042DE68-BAC2-44AF-957B-1EEAC77CC7A4}" destId="{0EE90DCE-F993-42DF-9E99-B302BDB419A0}" srcOrd="0" destOrd="0" presId="urn:microsoft.com/office/officeart/2005/8/layout/hierarchy2"/>
    <dgm:cxn modelId="{3B663394-B6D2-4D06-AB4F-70A8E09BD005}" type="presParOf" srcId="{0EE90DCE-F993-42DF-9E99-B302BDB419A0}" destId="{04F35728-72CD-45B7-BB35-202763CDC03A}" srcOrd="0" destOrd="0" presId="urn:microsoft.com/office/officeart/2005/8/layout/hierarchy2"/>
    <dgm:cxn modelId="{D71916B8-B32A-4131-AFF3-BC272B14FF23}" type="presParOf" srcId="{5042DE68-BAC2-44AF-957B-1EEAC77CC7A4}" destId="{DFE60693-1CFC-4EA9-9AC2-19DF366C42EB}" srcOrd="1" destOrd="0" presId="urn:microsoft.com/office/officeart/2005/8/layout/hierarchy2"/>
    <dgm:cxn modelId="{2D9083F7-8465-45FB-9E47-CD07B4FCD00E}" type="presParOf" srcId="{DFE60693-1CFC-4EA9-9AC2-19DF366C42EB}" destId="{9A1BB6C7-6B31-40D5-B917-2C2A84E9AD8F}" srcOrd="0" destOrd="0" presId="urn:microsoft.com/office/officeart/2005/8/layout/hierarchy2"/>
    <dgm:cxn modelId="{2F948F6B-67C1-4611-BD61-D1DAE0C11BF8}" type="presParOf" srcId="{DFE60693-1CFC-4EA9-9AC2-19DF366C42EB}" destId="{A7016721-7D08-440A-BFCE-24A8256BF12D}" srcOrd="1" destOrd="0" presId="urn:microsoft.com/office/officeart/2005/8/layout/hierarchy2"/>
    <dgm:cxn modelId="{184169AF-B16B-4417-984A-994E5798AC56}" type="presParOf" srcId="{ABF56AE3-1B2F-46B7-B4B0-42DBF7775A40}" destId="{0F513F46-A1E2-4CA8-BB39-1636805CE581}" srcOrd="4" destOrd="0" presId="urn:microsoft.com/office/officeart/2005/8/layout/hierarchy2"/>
    <dgm:cxn modelId="{0E8381E2-AC31-42C4-A31D-D3A8B9C5565B}" type="presParOf" srcId="{0F513F46-A1E2-4CA8-BB39-1636805CE581}" destId="{423AA677-D733-476B-BA89-B28473C3AEB3}" srcOrd="0" destOrd="0" presId="urn:microsoft.com/office/officeart/2005/8/layout/hierarchy2"/>
    <dgm:cxn modelId="{C3A641F2-4233-4845-8B47-5C6AB4005B07}" type="presParOf" srcId="{ABF56AE3-1B2F-46B7-B4B0-42DBF7775A40}" destId="{F3403A7F-C560-460F-85AE-3B8902B3FE9D}" srcOrd="5" destOrd="0" presId="urn:microsoft.com/office/officeart/2005/8/layout/hierarchy2"/>
    <dgm:cxn modelId="{FC06F3EB-C612-41D6-A541-6349034EECB2}" type="presParOf" srcId="{F3403A7F-C560-460F-85AE-3B8902B3FE9D}" destId="{831734BA-5BBA-47CF-B40F-FB20C86383E7}" srcOrd="0" destOrd="0" presId="urn:microsoft.com/office/officeart/2005/8/layout/hierarchy2"/>
    <dgm:cxn modelId="{AE739EB4-3197-48E9-AFC8-FF91303897E0}" type="presParOf" srcId="{F3403A7F-C560-460F-85AE-3B8902B3FE9D}" destId="{22D66662-92A0-4C55-9572-66F815650940}" srcOrd="1" destOrd="0" presId="urn:microsoft.com/office/officeart/2005/8/layout/hierarchy2"/>
    <dgm:cxn modelId="{D6E6F9E6-A5D7-447B-97B2-88287BE5F029}" type="presParOf" srcId="{22D66662-92A0-4C55-9572-66F815650940}" destId="{64AF538F-53E9-4214-B5CC-9B32FA92B5D8}" srcOrd="0" destOrd="0" presId="urn:microsoft.com/office/officeart/2005/8/layout/hierarchy2"/>
    <dgm:cxn modelId="{D816854D-B28D-454B-974A-C8E6EFE8412F}" type="presParOf" srcId="{64AF538F-53E9-4214-B5CC-9B32FA92B5D8}" destId="{CFA571EA-E62E-40AA-9853-3F60CF82EA1F}" srcOrd="0" destOrd="0" presId="urn:microsoft.com/office/officeart/2005/8/layout/hierarchy2"/>
    <dgm:cxn modelId="{7C4A745A-3EC0-4224-8F4E-048D243ED4E7}" type="presParOf" srcId="{22D66662-92A0-4C55-9572-66F815650940}" destId="{CD8DCE1F-7CBE-45BE-9EDE-F15D9CB596A3}" srcOrd="1" destOrd="0" presId="urn:microsoft.com/office/officeart/2005/8/layout/hierarchy2"/>
    <dgm:cxn modelId="{CE1FF5DE-72B4-4154-B887-D7519396569F}" type="presParOf" srcId="{CD8DCE1F-7CBE-45BE-9EDE-F15D9CB596A3}" destId="{C6B45718-8E83-479B-B297-E40548F97276}" srcOrd="0" destOrd="0" presId="urn:microsoft.com/office/officeart/2005/8/layout/hierarchy2"/>
    <dgm:cxn modelId="{54BD789F-69E1-42AA-B2AA-4F3370565031}" type="presParOf" srcId="{CD8DCE1F-7CBE-45BE-9EDE-F15D9CB596A3}" destId="{B635F2C8-1236-4C62-BBC1-19C694E437AA}" srcOrd="1" destOrd="0" presId="urn:microsoft.com/office/officeart/2005/8/layout/hierarchy2"/>
    <dgm:cxn modelId="{97FFF20C-8364-43BA-86CC-86133A317459}" type="presParOf" srcId="{B635F2C8-1236-4C62-BBC1-19C694E437AA}" destId="{784F405B-67EC-441F-8FE8-1158E0D22B44}" srcOrd="0" destOrd="0" presId="urn:microsoft.com/office/officeart/2005/8/layout/hierarchy2"/>
    <dgm:cxn modelId="{92F9BF41-EF66-4687-803D-6237A57C8B2D}" type="presParOf" srcId="{784F405B-67EC-441F-8FE8-1158E0D22B44}" destId="{0B58FDB7-A1A1-4AB8-8117-B815BCC3C51B}" srcOrd="0" destOrd="0" presId="urn:microsoft.com/office/officeart/2005/8/layout/hierarchy2"/>
    <dgm:cxn modelId="{16048467-A1D1-49A0-A8A2-BC6AF33676AB}" type="presParOf" srcId="{B635F2C8-1236-4C62-BBC1-19C694E437AA}" destId="{C22880C1-ED82-45E2-94CD-13E622F8F457}" srcOrd="1" destOrd="0" presId="urn:microsoft.com/office/officeart/2005/8/layout/hierarchy2"/>
    <dgm:cxn modelId="{92934BB2-7649-4868-B728-6BFE1D3AB6DA}" type="presParOf" srcId="{C22880C1-ED82-45E2-94CD-13E622F8F457}" destId="{0D8DD93F-6153-4A57-80CE-AFB181764D56}" srcOrd="0" destOrd="0" presId="urn:microsoft.com/office/officeart/2005/8/layout/hierarchy2"/>
    <dgm:cxn modelId="{BFEFEE47-3CAF-4DF6-A8AC-6F2F5EA89374}" type="presParOf" srcId="{C22880C1-ED82-45E2-94CD-13E622F8F457}" destId="{64BB119A-569A-45A4-885F-F1124A615637}" srcOrd="1" destOrd="0" presId="urn:microsoft.com/office/officeart/2005/8/layout/hierarchy2"/>
    <dgm:cxn modelId="{76862C46-1BB7-4542-A24C-A9BF4485FE97}" type="presParOf" srcId="{90E40D27-D51B-48AB-96BD-037A3D3F2361}" destId="{1EF70EC0-2EDA-40BD-B449-D9BA5456E436}" srcOrd="4" destOrd="0" presId="urn:microsoft.com/office/officeart/2005/8/layout/hierarchy2"/>
    <dgm:cxn modelId="{0A90E8CA-97AB-485F-B8A3-73D34E675673}" type="presParOf" srcId="{1EF70EC0-2EDA-40BD-B449-D9BA5456E436}" destId="{7AC2FD7C-DC06-41A4-84DB-EC63099B56CE}" srcOrd="0" destOrd="0" presId="urn:microsoft.com/office/officeart/2005/8/layout/hierarchy2"/>
    <dgm:cxn modelId="{E9E104D4-01D2-4A7A-9A57-BAC0C74FB4A4}" type="presParOf" srcId="{90E40D27-D51B-48AB-96BD-037A3D3F2361}" destId="{CCFB9CE7-562D-43DB-8CBA-2EA8143351CA}" srcOrd="5" destOrd="0" presId="urn:microsoft.com/office/officeart/2005/8/layout/hierarchy2"/>
    <dgm:cxn modelId="{D7804AE8-8209-4A23-B145-BC5B64A5E03F}" type="presParOf" srcId="{CCFB9CE7-562D-43DB-8CBA-2EA8143351CA}" destId="{D1291B33-37B6-4ACE-B2E1-5CD3FF1EB7F7}" srcOrd="0" destOrd="0" presId="urn:microsoft.com/office/officeart/2005/8/layout/hierarchy2"/>
    <dgm:cxn modelId="{A617C3BA-0D29-4A98-91AE-8AA348BAD3BB}" type="presParOf" srcId="{CCFB9CE7-562D-43DB-8CBA-2EA8143351CA}" destId="{96BD4AD7-5E3C-41C2-9FB1-EC5580C40AB0}" srcOrd="1" destOrd="0" presId="urn:microsoft.com/office/officeart/2005/8/layout/hierarchy2"/>
    <dgm:cxn modelId="{0BBB8E04-05DB-477E-8AD0-4835B302FCBF}" type="presParOf" srcId="{96BD4AD7-5E3C-41C2-9FB1-EC5580C40AB0}" destId="{8E664C6B-CEB9-486C-8B58-F0649DCA8659}" srcOrd="0" destOrd="0" presId="urn:microsoft.com/office/officeart/2005/8/layout/hierarchy2"/>
    <dgm:cxn modelId="{6C1DFA02-AC9B-490E-B708-2702923AE549}" type="presParOf" srcId="{8E664C6B-CEB9-486C-8B58-F0649DCA8659}" destId="{71A95DF0-B097-456D-9F1A-9EF39F2590CB}" srcOrd="0" destOrd="0" presId="urn:microsoft.com/office/officeart/2005/8/layout/hierarchy2"/>
    <dgm:cxn modelId="{777BA92F-0111-4A54-82C1-EDDEDA805C33}" type="presParOf" srcId="{96BD4AD7-5E3C-41C2-9FB1-EC5580C40AB0}" destId="{40FAABE2-D306-4D2D-BCB8-9A2B6860E073}" srcOrd="1" destOrd="0" presId="urn:microsoft.com/office/officeart/2005/8/layout/hierarchy2"/>
    <dgm:cxn modelId="{D9343373-8716-42AE-91F8-3941C109814F}" type="presParOf" srcId="{40FAABE2-D306-4D2D-BCB8-9A2B6860E073}" destId="{D204FC51-8827-452F-963C-19B566DAB04F}" srcOrd="0" destOrd="0" presId="urn:microsoft.com/office/officeart/2005/8/layout/hierarchy2"/>
    <dgm:cxn modelId="{862C65B0-187C-48E1-959B-E1C8F300C001}" type="presParOf" srcId="{40FAABE2-D306-4D2D-BCB8-9A2B6860E073}" destId="{F4CD7C1C-1725-4140-BF74-366C90A36204}" srcOrd="1" destOrd="0" presId="urn:microsoft.com/office/officeart/2005/8/layout/hierarchy2"/>
    <dgm:cxn modelId="{D68DDA5F-888A-483A-86F2-9115E2CEFB92}" type="presParOf" srcId="{F4CD7C1C-1725-4140-BF74-366C90A36204}" destId="{9B1AAFEB-7F73-48B7-9390-735D29555305}" srcOrd="0" destOrd="0" presId="urn:microsoft.com/office/officeart/2005/8/layout/hierarchy2"/>
    <dgm:cxn modelId="{741713AE-119C-49A9-BB77-9657248D1122}" type="presParOf" srcId="{9B1AAFEB-7F73-48B7-9390-735D29555305}" destId="{780DE04C-066C-4E88-9793-14D15D84B309}" srcOrd="0" destOrd="0" presId="urn:microsoft.com/office/officeart/2005/8/layout/hierarchy2"/>
    <dgm:cxn modelId="{F1B5889B-BDC5-4A42-AF5A-121A1EF28A1A}" type="presParOf" srcId="{F4CD7C1C-1725-4140-BF74-366C90A36204}" destId="{48E34E47-2C80-4B2A-8AF5-4FE37C07C55F}" srcOrd="1" destOrd="0" presId="urn:microsoft.com/office/officeart/2005/8/layout/hierarchy2"/>
    <dgm:cxn modelId="{E4B57C7B-F10B-4FA5-9B42-94F715C6AD1C}" type="presParOf" srcId="{48E34E47-2C80-4B2A-8AF5-4FE37C07C55F}" destId="{CAA91B4A-F473-42AF-8369-D7C906C772AB}" srcOrd="0" destOrd="0" presId="urn:microsoft.com/office/officeart/2005/8/layout/hierarchy2"/>
    <dgm:cxn modelId="{842C505E-6918-41A6-88C8-82643FA8817B}" type="presParOf" srcId="{48E34E47-2C80-4B2A-8AF5-4FE37C07C55F}" destId="{E3D71BC5-BB59-47FE-988B-4B9172191BD4}" srcOrd="1" destOrd="0" presId="urn:microsoft.com/office/officeart/2005/8/layout/hierarchy2"/>
    <dgm:cxn modelId="{B7600B01-C941-42DC-9224-1D034660F116}" type="presParOf" srcId="{E3D71BC5-BB59-47FE-988B-4B9172191BD4}" destId="{635D25EE-7880-4146-B1FD-EDADCCE363D2}" srcOrd="0" destOrd="0" presId="urn:microsoft.com/office/officeart/2005/8/layout/hierarchy2"/>
    <dgm:cxn modelId="{4280C60A-C443-4D3C-AEC4-728B838B7609}" type="presParOf" srcId="{635D25EE-7880-4146-B1FD-EDADCCE363D2}" destId="{A5FF1394-789C-4BBA-BA5E-D575D7C55105}" srcOrd="0" destOrd="0" presId="urn:microsoft.com/office/officeart/2005/8/layout/hierarchy2"/>
    <dgm:cxn modelId="{90D1A76E-E075-42DC-9185-424FD95BCF52}" type="presParOf" srcId="{E3D71BC5-BB59-47FE-988B-4B9172191BD4}" destId="{108E09B0-F7B3-4EEA-B166-65C9B93BF2A7}" srcOrd="1" destOrd="0" presId="urn:microsoft.com/office/officeart/2005/8/layout/hierarchy2"/>
    <dgm:cxn modelId="{F1D333E4-4E8C-4D01-9D70-2320A434D8CB}" type="presParOf" srcId="{108E09B0-F7B3-4EEA-B166-65C9B93BF2A7}" destId="{B5427140-8063-4D38-AB61-73B376DD4A77}" srcOrd="0" destOrd="0" presId="urn:microsoft.com/office/officeart/2005/8/layout/hierarchy2"/>
    <dgm:cxn modelId="{7D7487DA-A20A-4CF3-9A72-F60F6D531882}" type="presParOf" srcId="{108E09B0-F7B3-4EEA-B166-65C9B93BF2A7}" destId="{BCC6A32F-3790-4F26-8127-A953A23FF6E2}" srcOrd="1" destOrd="0" presId="urn:microsoft.com/office/officeart/2005/8/layout/hierarchy2"/>
    <dgm:cxn modelId="{198F0B5C-179E-4536-A93F-13BD132B5814}" type="presParOf" srcId="{96BD4AD7-5E3C-41C2-9FB1-EC5580C40AB0}" destId="{83F58DF1-C65C-4127-8E18-39A60F26E041}" srcOrd="2" destOrd="0" presId="urn:microsoft.com/office/officeart/2005/8/layout/hierarchy2"/>
    <dgm:cxn modelId="{8F519FF2-CA9C-4FD6-A5AB-2B42BDAB6AB9}" type="presParOf" srcId="{83F58DF1-C65C-4127-8E18-39A60F26E041}" destId="{71795AD8-7228-4E98-917D-F1A4D2594A6E}" srcOrd="0" destOrd="0" presId="urn:microsoft.com/office/officeart/2005/8/layout/hierarchy2"/>
    <dgm:cxn modelId="{2EDD8A5F-0ADB-4362-8B39-2F4D49C7A9B3}" type="presParOf" srcId="{96BD4AD7-5E3C-41C2-9FB1-EC5580C40AB0}" destId="{443E7383-934A-42BB-BD88-3732DE67E35C}" srcOrd="3" destOrd="0" presId="urn:microsoft.com/office/officeart/2005/8/layout/hierarchy2"/>
    <dgm:cxn modelId="{AA6D6AEE-E47D-4BEF-8D83-AB840B635790}" type="presParOf" srcId="{443E7383-934A-42BB-BD88-3732DE67E35C}" destId="{35AAD38A-0060-4134-B850-8274111C6554}" srcOrd="0" destOrd="0" presId="urn:microsoft.com/office/officeart/2005/8/layout/hierarchy2"/>
    <dgm:cxn modelId="{C8847D6E-A1EC-47BC-BC71-9700315A4F59}" type="presParOf" srcId="{443E7383-934A-42BB-BD88-3732DE67E35C}" destId="{478316D9-124E-4B46-8DE5-F30933B1ECB8}" srcOrd="1" destOrd="0" presId="urn:microsoft.com/office/officeart/2005/8/layout/hierarchy2"/>
    <dgm:cxn modelId="{6425495B-FA3B-4805-A1F5-A63655E1C9F0}" type="presParOf" srcId="{478316D9-124E-4B46-8DE5-F30933B1ECB8}" destId="{6E5E49C5-BA68-4D77-8EE8-7F0A6B960911}" srcOrd="0" destOrd="0" presId="urn:microsoft.com/office/officeart/2005/8/layout/hierarchy2"/>
    <dgm:cxn modelId="{72907910-54ED-4D81-A7D5-5B6267E6E157}" type="presParOf" srcId="{6E5E49C5-BA68-4D77-8EE8-7F0A6B960911}" destId="{AD1EC5F1-39A0-47B6-895D-0323C3E5BCE4}" srcOrd="0" destOrd="0" presId="urn:microsoft.com/office/officeart/2005/8/layout/hierarchy2"/>
    <dgm:cxn modelId="{B090A208-D7AA-4F59-BDF4-CE13818EDB91}" type="presParOf" srcId="{478316D9-124E-4B46-8DE5-F30933B1ECB8}" destId="{8B39AA7E-5614-4AEF-AF1D-3A5B78B63CD7}" srcOrd="1" destOrd="0" presId="urn:microsoft.com/office/officeart/2005/8/layout/hierarchy2"/>
    <dgm:cxn modelId="{06CDC0D0-CF68-4968-9249-82634AA25B10}" type="presParOf" srcId="{8B39AA7E-5614-4AEF-AF1D-3A5B78B63CD7}" destId="{BAF060AD-036C-4148-BF97-3A0A0DC642BF}" srcOrd="0" destOrd="0" presId="urn:microsoft.com/office/officeart/2005/8/layout/hierarchy2"/>
    <dgm:cxn modelId="{CC259ED5-4053-4D58-8301-F479C9209339}" type="presParOf" srcId="{8B39AA7E-5614-4AEF-AF1D-3A5B78B63CD7}" destId="{AEA194C5-9145-4AE2-AB01-A05F79688A91}" srcOrd="1" destOrd="0" presId="urn:microsoft.com/office/officeart/2005/8/layout/hierarchy2"/>
    <dgm:cxn modelId="{6C6871F7-ABDB-4C70-A684-D09FAD7584A4}" type="presParOf" srcId="{AEA194C5-9145-4AE2-AB01-A05F79688A91}" destId="{9B102B0D-CD3C-4970-BC83-5930B51F4C45}" srcOrd="0" destOrd="0" presId="urn:microsoft.com/office/officeart/2005/8/layout/hierarchy2"/>
    <dgm:cxn modelId="{F4E1D77C-EF07-40DD-A7C7-E2359258A87C}" type="presParOf" srcId="{9B102B0D-CD3C-4970-BC83-5930B51F4C45}" destId="{8A0A3649-8345-4550-B459-7E809B86E0AE}" srcOrd="0" destOrd="0" presId="urn:microsoft.com/office/officeart/2005/8/layout/hierarchy2"/>
    <dgm:cxn modelId="{8FA5E9CC-7E15-4E2C-A10A-170B70BDD4C5}" type="presParOf" srcId="{AEA194C5-9145-4AE2-AB01-A05F79688A91}" destId="{69024A1E-F642-4221-A88F-05689A06E952}" srcOrd="1" destOrd="0" presId="urn:microsoft.com/office/officeart/2005/8/layout/hierarchy2"/>
    <dgm:cxn modelId="{326C656D-E2AE-440D-9420-19FDF79B170A}" type="presParOf" srcId="{69024A1E-F642-4221-A88F-05689A06E952}" destId="{9A041A98-436F-4B78-9EA8-651D362DBE09}" srcOrd="0" destOrd="0" presId="urn:microsoft.com/office/officeart/2005/8/layout/hierarchy2"/>
    <dgm:cxn modelId="{FBE6E66D-61EE-492F-808A-349697EBD8B3}" type="presParOf" srcId="{69024A1E-F642-4221-A88F-05689A06E952}" destId="{EA3002CB-D854-4E2C-B3BB-F566D3894C8B}" srcOrd="1" destOrd="0" presId="urn:microsoft.com/office/officeart/2005/8/layout/hierarchy2"/>
    <dgm:cxn modelId="{210EBB0F-5974-4176-9CD0-7945D135F8F8}" type="presParOf" srcId="{96BD4AD7-5E3C-41C2-9FB1-EC5580C40AB0}" destId="{080EDBFA-0665-4AAD-BADF-66B7B4DADFC2}" srcOrd="4" destOrd="0" presId="urn:microsoft.com/office/officeart/2005/8/layout/hierarchy2"/>
    <dgm:cxn modelId="{8102B16E-A76B-4B55-BC9A-78C9AC85D27E}" type="presParOf" srcId="{080EDBFA-0665-4AAD-BADF-66B7B4DADFC2}" destId="{6A3D8496-6384-4353-8E6C-C5D816452BBB}" srcOrd="0" destOrd="0" presId="urn:microsoft.com/office/officeart/2005/8/layout/hierarchy2"/>
    <dgm:cxn modelId="{DBD46CB4-4EE1-4FCC-888C-E5407011F20E}" type="presParOf" srcId="{96BD4AD7-5E3C-41C2-9FB1-EC5580C40AB0}" destId="{E151EB02-1688-435A-8362-2509035DBC9F}" srcOrd="5" destOrd="0" presId="urn:microsoft.com/office/officeart/2005/8/layout/hierarchy2"/>
    <dgm:cxn modelId="{1B96E735-4C11-4D59-9206-3CF6A8BC436C}" type="presParOf" srcId="{E151EB02-1688-435A-8362-2509035DBC9F}" destId="{547E3233-8CEC-4DF0-A35F-4C210DBA1A41}" srcOrd="0" destOrd="0" presId="urn:microsoft.com/office/officeart/2005/8/layout/hierarchy2"/>
    <dgm:cxn modelId="{302788A1-65CE-4AF6-A404-6ADA8BC000CC}" type="presParOf" srcId="{E151EB02-1688-435A-8362-2509035DBC9F}" destId="{411ADBD5-F676-4330-A0A1-E43F1E6A018A}" srcOrd="1" destOrd="0" presId="urn:microsoft.com/office/officeart/2005/8/layout/hierarchy2"/>
    <dgm:cxn modelId="{928DFDB1-B513-47B6-9638-48C54FCE6C06}" type="presParOf" srcId="{411ADBD5-F676-4330-A0A1-E43F1E6A018A}" destId="{8D903506-781E-4C9C-A77F-8CED0E42F3B8}" srcOrd="0" destOrd="0" presId="urn:microsoft.com/office/officeart/2005/8/layout/hierarchy2"/>
    <dgm:cxn modelId="{F4D7DF65-D3AD-4D06-870D-57454E4EA509}" type="presParOf" srcId="{8D903506-781E-4C9C-A77F-8CED0E42F3B8}" destId="{D7D9525C-40DE-4D20-9C62-1A2933C3F545}" srcOrd="0" destOrd="0" presId="urn:microsoft.com/office/officeart/2005/8/layout/hierarchy2"/>
    <dgm:cxn modelId="{D68D00B1-A08F-4C37-983C-C8AEA45A8D34}" type="presParOf" srcId="{411ADBD5-F676-4330-A0A1-E43F1E6A018A}" destId="{CE1615EB-62E5-4AD8-9249-1E7F0B3F4ED9}" srcOrd="1" destOrd="0" presId="urn:microsoft.com/office/officeart/2005/8/layout/hierarchy2"/>
    <dgm:cxn modelId="{9615B93B-9A55-4191-9741-11CD9C8EFAF6}" type="presParOf" srcId="{CE1615EB-62E5-4AD8-9249-1E7F0B3F4ED9}" destId="{97A666F0-69F9-4F61-BA9A-DEEDD6552161}" srcOrd="0" destOrd="0" presId="urn:microsoft.com/office/officeart/2005/8/layout/hierarchy2"/>
    <dgm:cxn modelId="{B6CB99D0-FF84-4CE9-852D-FC8A903327CC}" type="presParOf" srcId="{CE1615EB-62E5-4AD8-9249-1E7F0B3F4ED9}" destId="{263EB6E5-E9B0-47EE-A93D-8C5A8C4CC63C}" srcOrd="1" destOrd="0" presId="urn:microsoft.com/office/officeart/2005/8/layout/hierarchy2"/>
    <dgm:cxn modelId="{74EA0879-C786-4589-96A8-A69D8E49EA13}" type="presParOf" srcId="{263EB6E5-E9B0-47EE-A93D-8C5A8C4CC63C}" destId="{80E73226-2F71-428C-887C-E643F349FF00}" srcOrd="0" destOrd="0" presId="urn:microsoft.com/office/officeart/2005/8/layout/hierarchy2"/>
    <dgm:cxn modelId="{7770F966-E570-4F9D-9491-3A042B895199}" type="presParOf" srcId="{80E73226-2F71-428C-887C-E643F349FF00}" destId="{64AD4E88-D573-4D03-A274-EA5E10106A70}" srcOrd="0" destOrd="0" presId="urn:microsoft.com/office/officeart/2005/8/layout/hierarchy2"/>
    <dgm:cxn modelId="{E10468ED-3ED5-4599-9871-6BAB2138F759}" type="presParOf" srcId="{263EB6E5-E9B0-47EE-A93D-8C5A8C4CC63C}" destId="{1F67EB76-4880-4C42-A01A-8CC18044DFBB}" srcOrd="1" destOrd="0" presId="urn:microsoft.com/office/officeart/2005/8/layout/hierarchy2"/>
    <dgm:cxn modelId="{E1D81D7D-39A7-450E-95E2-C512DC7DE6E9}" type="presParOf" srcId="{1F67EB76-4880-4C42-A01A-8CC18044DFBB}" destId="{8789A75F-E0B8-41F7-9666-5FA11E4349C2}" srcOrd="0" destOrd="0" presId="urn:microsoft.com/office/officeart/2005/8/layout/hierarchy2"/>
    <dgm:cxn modelId="{991C5124-8197-4243-AF1B-F4AB05F11087}" type="presParOf" srcId="{1F67EB76-4880-4C42-A01A-8CC18044DFBB}" destId="{86D5144B-4524-41C3-ABCD-78E3AA3F8F2B}" srcOrd="1" destOrd="0" presId="urn:microsoft.com/office/officeart/2005/8/layout/hierarchy2"/>
    <dgm:cxn modelId="{E5115BC3-4B66-4BDD-84D3-44AA9DC6F0B8}" type="presParOf" srcId="{90E40D27-D51B-48AB-96BD-037A3D3F2361}" destId="{7D4EEB6F-76B8-4E64-9CAE-FAA59DE4E102}" srcOrd="6" destOrd="0" presId="urn:microsoft.com/office/officeart/2005/8/layout/hierarchy2"/>
    <dgm:cxn modelId="{67EBEFCC-AFB3-4B67-9BFF-AC651592BCCB}" type="presParOf" srcId="{7D4EEB6F-76B8-4E64-9CAE-FAA59DE4E102}" destId="{CB803AE6-C657-4194-93BA-FAF3E3AF050C}" srcOrd="0" destOrd="0" presId="urn:microsoft.com/office/officeart/2005/8/layout/hierarchy2"/>
    <dgm:cxn modelId="{6A6E736E-4B91-4100-9711-F55B081F844E}" type="presParOf" srcId="{90E40D27-D51B-48AB-96BD-037A3D3F2361}" destId="{5F39CB0B-D47F-43CD-862C-099F1C5C9450}" srcOrd="7" destOrd="0" presId="urn:microsoft.com/office/officeart/2005/8/layout/hierarchy2"/>
    <dgm:cxn modelId="{EAEED3D3-E9D7-4A1E-AD5E-4A0BEEA70403}" type="presParOf" srcId="{5F39CB0B-D47F-43CD-862C-099F1C5C9450}" destId="{31725705-494C-44D3-9AB2-010ED926164D}" srcOrd="0" destOrd="0" presId="urn:microsoft.com/office/officeart/2005/8/layout/hierarchy2"/>
    <dgm:cxn modelId="{3B5F68F9-B5B0-42A5-80CF-8C697F1AE8A7}" type="presParOf" srcId="{5F39CB0B-D47F-43CD-862C-099F1C5C9450}" destId="{70DCBF24-5F40-46E4-BAC4-80D5580F7D1D}" srcOrd="1" destOrd="0" presId="urn:microsoft.com/office/officeart/2005/8/layout/hierarchy2"/>
    <dgm:cxn modelId="{7C6BE638-2786-4208-B067-DA4E11333E49}" type="presParOf" srcId="{70DCBF24-5F40-46E4-BAC4-80D5580F7D1D}" destId="{D655475A-B848-41A8-85B0-901378AE93FF}" srcOrd="0" destOrd="0" presId="urn:microsoft.com/office/officeart/2005/8/layout/hierarchy2"/>
    <dgm:cxn modelId="{EC759214-741A-4300-9F59-71533CA9761C}" type="presParOf" srcId="{D655475A-B848-41A8-85B0-901378AE93FF}" destId="{3D2CD850-893C-4EC8-8CA5-BB4243372735}" srcOrd="0" destOrd="0" presId="urn:microsoft.com/office/officeart/2005/8/layout/hierarchy2"/>
    <dgm:cxn modelId="{A0833E26-EB54-41EB-A463-DCF38C8FA6B5}" type="presParOf" srcId="{70DCBF24-5F40-46E4-BAC4-80D5580F7D1D}" destId="{36419101-B710-4243-8F64-4FB61494ED1D}" srcOrd="1" destOrd="0" presId="urn:microsoft.com/office/officeart/2005/8/layout/hierarchy2"/>
    <dgm:cxn modelId="{D7F83F9E-B54C-4CB9-8FAA-579C305B10E0}" type="presParOf" srcId="{36419101-B710-4243-8F64-4FB61494ED1D}" destId="{BFFC2DAD-63A9-410D-BB32-6582851E46C6}" srcOrd="0" destOrd="0" presId="urn:microsoft.com/office/officeart/2005/8/layout/hierarchy2"/>
    <dgm:cxn modelId="{E112519F-B2D2-46C8-88C6-EE785920D0D2}" type="presParOf" srcId="{36419101-B710-4243-8F64-4FB61494ED1D}" destId="{B9EB9175-03DD-4FCE-A527-679E105569FE}" srcOrd="1" destOrd="0" presId="urn:microsoft.com/office/officeart/2005/8/layout/hierarchy2"/>
    <dgm:cxn modelId="{7FBAAB0E-01DC-4535-AD79-07ACA8734E61}" type="presParOf" srcId="{B9EB9175-03DD-4FCE-A527-679E105569FE}" destId="{97388445-F671-451F-A49E-B06EA1BA5380}" srcOrd="0" destOrd="0" presId="urn:microsoft.com/office/officeart/2005/8/layout/hierarchy2"/>
    <dgm:cxn modelId="{DB9DA847-31DA-4AE7-954F-E8CF495C36D4}" type="presParOf" srcId="{97388445-F671-451F-A49E-B06EA1BA5380}" destId="{F2D99D1B-C950-4CB9-8A0D-51DA7AB454CE}" srcOrd="0" destOrd="0" presId="urn:microsoft.com/office/officeart/2005/8/layout/hierarchy2"/>
    <dgm:cxn modelId="{0031AE56-9258-49B2-86EF-7D8BF7B99A0D}" type="presParOf" srcId="{B9EB9175-03DD-4FCE-A527-679E105569FE}" destId="{69CFCC9D-4310-47A8-8A6C-EF1C2D2D8542}" srcOrd="1" destOrd="0" presId="urn:microsoft.com/office/officeart/2005/8/layout/hierarchy2"/>
    <dgm:cxn modelId="{3CD0D733-9041-40E9-9F0E-88E1F182DE92}" type="presParOf" srcId="{69CFCC9D-4310-47A8-8A6C-EF1C2D2D8542}" destId="{FB0379FB-ECEB-4E9F-8DAD-B9B79B014197}" srcOrd="0" destOrd="0" presId="urn:microsoft.com/office/officeart/2005/8/layout/hierarchy2"/>
    <dgm:cxn modelId="{0E59A420-496F-41AC-A10D-947424639BDA}" type="presParOf" srcId="{69CFCC9D-4310-47A8-8A6C-EF1C2D2D8542}" destId="{1CDAECDE-779D-46F1-951C-D188F343D017}" srcOrd="1" destOrd="0" presId="urn:microsoft.com/office/officeart/2005/8/layout/hierarchy2"/>
    <dgm:cxn modelId="{D7CF57EF-5AF8-4EC7-A7B6-7D5DF45E3DFB}" type="presParOf" srcId="{1CDAECDE-779D-46F1-951C-D188F343D017}" destId="{FFC4F5D3-C3F4-44F9-ABEC-770E4A662C27}" srcOrd="0" destOrd="0" presId="urn:microsoft.com/office/officeart/2005/8/layout/hierarchy2"/>
    <dgm:cxn modelId="{BEF3911B-E3DD-436A-A6CA-6380D2F93252}" type="presParOf" srcId="{FFC4F5D3-C3F4-44F9-ABEC-770E4A662C27}" destId="{0959FBD6-9EBF-4D63-8AEA-02A55566D5A8}" srcOrd="0" destOrd="0" presId="urn:microsoft.com/office/officeart/2005/8/layout/hierarchy2"/>
    <dgm:cxn modelId="{71D07B1B-B03B-427E-9D37-6FFCF3D2ECBC}" type="presParOf" srcId="{1CDAECDE-779D-46F1-951C-D188F343D017}" destId="{F760E2C2-DD0D-4544-8BA2-DF933A8628B8}" srcOrd="1" destOrd="0" presId="urn:microsoft.com/office/officeart/2005/8/layout/hierarchy2"/>
    <dgm:cxn modelId="{ABA14F67-B003-46FE-B1D9-8988031396C1}" type="presParOf" srcId="{F760E2C2-DD0D-4544-8BA2-DF933A8628B8}" destId="{B2C3329C-AC5A-4E25-832C-F4CADBFAAE2F}" srcOrd="0" destOrd="0" presId="urn:microsoft.com/office/officeart/2005/8/layout/hierarchy2"/>
    <dgm:cxn modelId="{B0C17B07-A6DA-4596-9062-059E7C36B76F}" type="presParOf" srcId="{F760E2C2-DD0D-4544-8BA2-DF933A8628B8}" destId="{ED049AAB-6855-4BD8-9C75-AD29CA8EDE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 dirty="0"/>
            <a:t>Sistema de Turnos</a:t>
          </a:r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7F3B8-4EB7-4A76-901F-3B4CBC2D66CF}" type="doc">
      <dgm:prSet loTypeId="urn:microsoft.com/office/officeart/2005/8/layout/equation2" loCatId="process" qsTypeId="urn:microsoft.com/office/officeart/2005/8/quickstyle/simple1" qsCatId="simple" csTypeId="urn:microsoft.com/office/officeart/2005/8/colors/accent6_2" csCatId="accent6" phldr="1"/>
      <dgm:spPr/>
    </dgm:pt>
    <dgm:pt modelId="{7509D36D-D7CF-4306-8001-F4A20F7AC0B8}">
      <dgm:prSet phldrT="[Texto]"/>
      <dgm:spPr/>
      <dgm:t>
        <a:bodyPr/>
        <a:lstStyle/>
        <a:p>
          <a:r>
            <a:rPr lang="es-CL" dirty="0"/>
            <a:t>EDF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E43A4DB-9BE9-4BBF-89F2-95C73CD9A07F}" type="parTrans" cxnId="{B0D657CF-92AD-4BA5-88E5-7E8C74C3785C}">
      <dgm:prSet/>
      <dgm:spPr/>
      <dgm:t>
        <a:bodyPr/>
        <a:lstStyle/>
        <a:p>
          <a:endParaRPr lang="es-CL"/>
        </a:p>
      </dgm:t>
    </dgm:pt>
    <dgm:pt modelId="{CB7C84F2-2724-45F8-A805-6BD274F07B2D}" type="sibTrans" cxnId="{B0D657CF-92AD-4BA5-88E5-7E8C74C3785C}">
      <dgm:prSet/>
      <dgm:spPr/>
      <dgm:t>
        <a:bodyPr/>
        <a:lstStyle/>
        <a:p>
          <a:endParaRPr lang="es-CL"/>
        </a:p>
      </dgm:t>
    </dgm:pt>
    <dgm:pt modelId="{74A6C51E-B3E0-4131-B5B3-E5D06680300E}">
      <dgm:prSet phldrT="[Texto]"/>
      <dgm:spPr/>
      <dgm:t>
        <a:bodyPr/>
        <a:lstStyle/>
        <a:p>
          <a:r>
            <a:rPr lang="es-CL" dirty="0"/>
            <a:t>EPS</a:t>
          </a:r>
        </a:p>
      </dgm:t>
    </dgm:pt>
    <dgm:pt modelId="{299394E6-9B4D-445A-9DA2-25F715658DB9}" type="parTrans" cxnId="{87C667DF-1F13-4189-ACE6-8390CF004026}">
      <dgm:prSet/>
      <dgm:spPr/>
      <dgm:t>
        <a:bodyPr/>
        <a:lstStyle/>
        <a:p>
          <a:endParaRPr lang="es-CL"/>
        </a:p>
      </dgm:t>
    </dgm:pt>
    <dgm:pt modelId="{B1043D60-119E-4476-A340-9F391BC238B1}" type="sibTrans" cxnId="{87C667DF-1F13-4189-ACE6-8390CF004026}">
      <dgm:prSet/>
      <dgm:spPr/>
      <dgm:t>
        <a:bodyPr/>
        <a:lstStyle/>
        <a:p>
          <a:endParaRPr lang="es-CL"/>
        </a:p>
      </dgm:t>
    </dgm:pt>
    <dgm:pt modelId="{C2EC343E-23F8-4018-9476-BC946EA984C8}">
      <dgm:prSet phldrT="[Texto]"/>
      <dgm:spPr/>
      <dgm:t>
        <a:bodyPr/>
        <a:lstStyle/>
        <a:p>
          <a:r>
            <a:rPr lang="es-CL" dirty="0"/>
            <a:t>Carrera Funcionaria</a:t>
          </a:r>
        </a:p>
      </dgm:t>
    </dgm:pt>
    <dgm:pt modelId="{1E1D82BD-A6D9-41A8-9C52-C9EFAD9018C8}" type="parTrans" cxnId="{0A5D7A27-5BA6-4593-B7E9-AE3F9992D78D}">
      <dgm:prSet/>
      <dgm:spPr/>
      <dgm:t>
        <a:bodyPr/>
        <a:lstStyle/>
        <a:p>
          <a:endParaRPr lang="es-CL"/>
        </a:p>
      </dgm:t>
    </dgm:pt>
    <dgm:pt modelId="{F8CE479E-11E9-48BA-85D5-817F7B2DA4ED}" type="sibTrans" cxnId="{0A5D7A27-5BA6-4593-B7E9-AE3F9992D78D}">
      <dgm:prSet/>
      <dgm:spPr/>
      <dgm:t>
        <a:bodyPr/>
        <a:lstStyle/>
        <a:p>
          <a:endParaRPr lang="es-CL"/>
        </a:p>
      </dgm:t>
    </dgm:pt>
    <dgm:pt modelId="{C83C8A43-D89A-459A-B953-346A4699F32A}" type="pres">
      <dgm:prSet presAssocID="{A727F3B8-4EB7-4A76-901F-3B4CBC2D66CF}" presName="Name0" presStyleCnt="0">
        <dgm:presLayoutVars>
          <dgm:dir/>
          <dgm:resizeHandles val="exact"/>
        </dgm:presLayoutVars>
      </dgm:prSet>
      <dgm:spPr/>
    </dgm:pt>
    <dgm:pt modelId="{1494317B-24E9-494C-ADDA-4E54AB88FCB2}" type="pres">
      <dgm:prSet presAssocID="{A727F3B8-4EB7-4A76-901F-3B4CBC2D66CF}" presName="vNodes" presStyleCnt="0"/>
      <dgm:spPr/>
    </dgm:pt>
    <dgm:pt modelId="{A4D4E60F-B8EE-45BF-95B8-7972AA51B88F}" type="pres">
      <dgm:prSet presAssocID="{7509D36D-D7CF-4306-8001-F4A20F7AC0B8}" presName="node" presStyleLbl="node1" presStyleIdx="0" presStyleCnt="3">
        <dgm:presLayoutVars>
          <dgm:bulletEnabled val="1"/>
        </dgm:presLayoutVars>
      </dgm:prSet>
      <dgm:spPr/>
    </dgm:pt>
    <dgm:pt modelId="{27686D37-7503-4043-80AA-EF7C5A5BAD4C}" type="pres">
      <dgm:prSet presAssocID="{CB7C84F2-2724-45F8-A805-6BD274F07B2D}" presName="spacerT" presStyleCnt="0"/>
      <dgm:spPr/>
    </dgm:pt>
    <dgm:pt modelId="{A93CB8C9-2730-4A4C-848C-4302B441CA64}" type="pres">
      <dgm:prSet presAssocID="{CB7C84F2-2724-45F8-A805-6BD274F07B2D}" presName="sibTrans" presStyleLbl="sibTrans2D1" presStyleIdx="0" presStyleCnt="2"/>
      <dgm:spPr/>
    </dgm:pt>
    <dgm:pt modelId="{EC32CE1A-55C1-48B7-BD97-BD3F9EF24BEB}" type="pres">
      <dgm:prSet presAssocID="{CB7C84F2-2724-45F8-A805-6BD274F07B2D}" presName="spacerB" presStyleCnt="0"/>
      <dgm:spPr/>
    </dgm:pt>
    <dgm:pt modelId="{39893C0A-F502-40A1-A9DE-A5BE44A0030E}" type="pres">
      <dgm:prSet presAssocID="{74A6C51E-B3E0-4131-B5B3-E5D06680300E}" presName="node" presStyleLbl="node1" presStyleIdx="1" presStyleCnt="3">
        <dgm:presLayoutVars>
          <dgm:bulletEnabled val="1"/>
        </dgm:presLayoutVars>
      </dgm:prSet>
      <dgm:spPr/>
    </dgm:pt>
    <dgm:pt modelId="{5E6100CB-EDC0-4FED-824C-A6393FD97FC0}" type="pres">
      <dgm:prSet presAssocID="{A727F3B8-4EB7-4A76-901F-3B4CBC2D66CF}" presName="sibTransLast" presStyleLbl="sibTrans2D1" presStyleIdx="1" presStyleCnt="2"/>
      <dgm:spPr/>
    </dgm:pt>
    <dgm:pt modelId="{F35A484A-7285-4E26-8929-2B05AD185587}" type="pres">
      <dgm:prSet presAssocID="{A727F3B8-4EB7-4A76-901F-3B4CBC2D66CF}" presName="connectorText" presStyleLbl="sibTrans2D1" presStyleIdx="1" presStyleCnt="2"/>
      <dgm:spPr/>
    </dgm:pt>
    <dgm:pt modelId="{8FC3D345-2B2D-4535-9D88-AC4ABFD9C47A}" type="pres">
      <dgm:prSet presAssocID="{A727F3B8-4EB7-4A76-901F-3B4CBC2D66C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8A0CA09-10DB-4581-8C03-56B4EB4DEF01}" type="presOf" srcId="{74A6C51E-B3E0-4131-B5B3-E5D06680300E}" destId="{39893C0A-F502-40A1-A9DE-A5BE44A0030E}" srcOrd="0" destOrd="0" presId="urn:microsoft.com/office/officeart/2005/8/layout/equation2"/>
    <dgm:cxn modelId="{0A5D7A27-5BA6-4593-B7E9-AE3F9992D78D}" srcId="{A727F3B8-4EB7-4A76-901F-3B4CBC2D66CF}" destId="{C2EC343E-23F8-4018-9476-BC946EA984C8}" srcOrd="2" destOrd="0" parTransId="{1E1D82BD-A6D9-41A8-9C52-C9EFAD9018C8}" sibTransId="{F8CE479E-11E9-48BA-85D5-817F7B2DA4ED}"/>
    <dgm:cxn modelId="{6EE7AF64-077A-4CC0-9350-B06C9B4616B3}" type="presOf" srcId="{B1043D60-119E-4476-A340-9F391BC238B1}" destId="{F35A484A-7285-4E26-8929-2B05AD185587}" srcOrd="1" destOrd="0" presId="urn:microsoft.com/office/officeart/2005/8/layout/equation2"/>
    <dgm:cxn modelId="{735CF36A-F55C-42B9-888E-A6503FC1D372}" type="presOf" srcId="{7509D36D-D7CF-4306-8001-F4A20F7AC0B8}" destId="{A4D4E60F-B8EE-45BF-95B8-7972AA51B88F}" srcOrd="0" destOrd="0" presId="urn:microsoft.com/office/officeart/2005/8/layout/equation2"/>
    <dgm:cxn modelId="{A0F0F34E-59F3-46E4-8908-B5DEFE0DE73A}" type="presOf" srcId="{A727F3B8-4EB7-4A76-901F-3B4CBC2D66CF}" destId="{C83C8A43-D89A-459A-B953-346A4699F32A}" srcOrd="0" destOrd="0" presId="urn:microsoft.com/office/officeart/2005/8/layout/equation2"/>
    <dgm:cxn modelId="{87CE868E-ACA0-4677-8A22-A58B707F7BD4}" type="presOf" srcId="{B1043D60-119E-4476-A340-9F391BC238B1}" destId="{5E6100CB-EDC0-4FED-824C-A6393FD97FC0}" srcOrd="0" destOrd="0" presId="urn:microsoft.com/office/officeart/2005/8/layout/equation2"/>
    <dgm:cxn modelId="{E46E6D95-7E56-4A43-81D8-B46E7F75A02C}" type="presOf" srcId="{CB7C84F2-2724-45F8-A805-6BD274F07B2D}" destId="{A93CB8C9-2730-4A4C-848C-4302B441CA64}" srcOrd="0" destOrd="0" presId="urn:microsoft.com/office/officeart/2005/8/layout/equation2"/>
    <dgm:cxn modelId="{B0D657CF-92AD-4BA5-88E5-7E8C74C3785C}" srcId="{A727F3B8-4EB7-4A76-901F-3B4CBC2D66CF}" destId="{7509D36D-D7CF-4306-8001-F4A20F7AC0B8}" srcOrd="0" destOrd="0" parTransId="{3E43A4DB-9BE9-4BBF-89F2-95C73CD9A07F}" sibTransId="{CB7C84F2-2724-45F8-A805-6BD274F07B2D}"/>
    <dgm:cxn modelId="{2F1DC6D3-2C18-40B2-94D5-08BDE5A783B8}" type="presOf" srcId="{C2EC343E-23F8-4018-9476-BC946EA984C8}" destId="{8FC3D345-2B2D-4535-9D88-AC4ABFD9C47A}" srcOrd="0" destOrd="0" presId="urn:microsoft.com/office/officeart/2005/8/layout/equation2"/>
    <dgm:cxn modelId="{87C667DF-1F13-4189-ACE6-8390CF004026}" srcId="{A727F3B8-4EB7-4A76-901F-3B4CBC2D66CF}" destId="{74A6C51E-B3E0-4131-B5B3-E5D06680300E}" srcOrd="1" destOrd="0" parTransId="{299394E6-9B4D-445A-9DA2-25F715658DB9}" sibTransId="{B1043D60-119E-4476-A340-9F391BC238B1}"/>
    <dgm:cxn modelId="{C8709DD2-05DA-47A4-8C09-3D9E7C52174B}" type="presParOf" srcId="{C83C8A43-D89A-459A-B953-346A4699F32A}" destId="{1494317B-24E9-494C-ADDA-4E54AB88FCB2}" srcOrd="0" destOrd="0" presId="urn:microsoft.com/office/officeart/2005/8/layout/equation2"/>
    <dgm:cxn modelId="{048D7B11-2975-47E0-9BED-F968E327666B}" type="presParOf" srcId="{1494317B-24E9-494C-ADDA-4E54AB88FCB2}" destId="{A4D4E60F-B8EE-45BF-95B8-7972AA51B88F}" srcOrd="0" destOrd="0" presId="urn:microsoft.com/office/officeart/2005/8/layout/equation2"/>
    <dgm:cxn modelId="{B3033CF8-A2D6-4489-8659-6D308856169B}" type="presParOf" srcId="{1494317B-24E9-494C-ADDA-4E54AB88FCB2}" destId="{27686D37-7503-4043-80AA-EF7C5A5BAD4C}" srcOrd="1" destOrd="0" presId="urn:microsoft.com/office/officeart/2005/8/layout/equation2"/>
    <dgm:cxn modelId="{5845E4FF-AFE3-44CD-B472-4398D41A4720}" type="presParOf" srcId="{1494317B-24E9-494C-ADDA-4E54AB88FCB2}" destId="{A93CB8C9-2730-4A4C-848C-4302B441CA64}" srcOrd="2" destOrd="0" presId="urn:microsoft.com/office/officeart/2005/8/layout/equation2"/>
    <dgm:cxn modelId="{11C9F197-1299-4F05-8B5E-ED8E8CF2AFD6}" type="presParOf" srcId="{1494317B-24E9-494C-ADDA-4E54AB88FCB2}" destId="{EC32CE1A-55C1-48B7-BD97-BD3F9EF24BEB}" srcOrd="3" destOrd="0" presId="urn:microsoft.com/office/officeart/2005/8/layout/equation2"/>
    <dgm:cxn modelId="{3FABE291-CB38-4228-A1AD-39D278A4BAF6}" type="presParOf" srcId="{1494317B-24E9-494C-ADDA-4E54AB88FCB2}" destId="{39893C0A-F502-40A1-A9DE-A5BE44A0030E}" srcOrd="4" destOrd="0" presId="urn:microsoft.com/office/officeart/2005/8/layout/equation2"/>
    <dgm:cxn modelId="{FEADA0F7-1F1A-4893-A1DF-221307F3D0EF}" type="presParOf" srcId="{C83C8A43-D89A-459A-B953-346A4699F32A}" destId="{5E6100CB-EDC0-4FED-824C-A6393FD97FC0}" srcOrd="1" destOrd="0" presId="urn:microsoft.com/office/officeart/2005/8/layout/equation2"/>
    <dgm:cxn modelId="{FC75AAC3-60A7-47DE-881E-BBE2D54B1226}" type="presParOf" srcId="{5E6100CB-EDC0-4FED-824C-A6393FD97FC0}" destId="{F35A484A-7285-4E26-8929-2B05AD185587}" srcOrd="0" destOrd="0" presId="urn:microsoft.com/office/officeart/2005/8/layout/equation2"/>
    <dgm:cxn modelId="{B8B5D5DD-B85A-4BEA-A73C-A7C797A922F8}" type="presParOf" srcId="{C83C8A43-D89A-459A-B953-346A4699F32A}" destId="{8FC3D345-2B2D-4535-9D88-AC4ABFD9C4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/>
            <a:t>8</a:t>
          </a:r>
          <a:endParaRPr lang="es-CL" dirty="0"/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 custLinFactY="42568" custLinFactNeighborX="41974" custLinFactNeighborY="100000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 dirty="0"/>
            <a:t>9</a:t>
          </a:r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 custLinFactY="20891" custLinFactNeighborX="-22091" custLinFactNeighborY="100000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251F67-8F98-4143-BE02-E45A0577499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E8BDFC8-F14B-4CFA-AC92-0522B99DC8ED}">
      <dgm:prSet phldrT="[Texto]"/>
      <dgm:spPr/>
      <dgm:t>
        <a:bodyPr/>
        <a:lstStyle/>
        <a:p>
          <a:r>
            <a:rPr lang="es-CL" dirty="0"/>
            <a:t>15</a:t>
          </a:r>
        </a:p>
      </dgm:t>
    </dgm:pt>
    <dgm:pt modelId="{CB522EEB-A7F7-4D94-AAC2-DA4FC76F7DD7}" type="parTrans" cxnId="{048ADEDF-3A02-4AF9-A380-92DC1D53EDC7}">
      <dgm:prSet/>
      <dgm:spPr/>
      <dgm:t>
        <a:bodyPr/>
        <a:lstStyle/>
        <a:p>
          <a:endParaRPr lang="es-CL"/>
        </a:p>
      </dgm:t>
    </dgm:pt>
    <dgm:pt modelId="{CFF8703D-2DB0-45B8-8CC9-F95AAEFA565E}" type="sibTrans" cxnId="{048ADEDF-3A02-4AF9-A380-92DC1D53EDC7}">
      <dgm:prSet/>
      <dgm:spPr/>
      <dgm:t>
        <a:bodyPr/>
        <a:lstStyle/>
        <a:p>
          <a:endParaRPr lang="es-CL"/>
        </a:p>
      </dgm:t>
    </dgm:pt>
    <dgm:pt modelId="{9E0F19B6-B462-40F6-B378-C7AB1397F90E}" type="pres">
      <dgm:prSet presAssocID="{F9251F67-8F98-4143-BE02-E45A0577499F}" presName="Name0" presStyleCnt="0">
        <dgm:presLayoutVars>
          <dgm:dir/>
          <dgm:resizeHandles val="exact"/>
        </dgm:presLayoutVars>
      </dgm:prSet>
      <dgm:spPr/>
    </dgm:pt>
    <dgm:pt modelId="{05C0B8D1-6BBE-4B9D-877B-8C48D6B1093E}" type="pres">
      <dgm:prSet presAssocID="{F9251F67-8F98-4143-BE02-E45A0577499F}" presName="vNodes" presStyleCnt="0"/>
      <dgm:spPr/>
    </dgm:pt>
    <dgm:pt modelId="{A528D6EA-4024-40CB-B3D7-86F36B369131}" type="pres">
      <dgm:prSet presAssocID="{F9251F67-8F98-4143-BE02-E45A0577499F}" presName="lastNode" presStyleLbl="node1" presStyleIdx="0" presStyleCnt="1" custLinFactY="42568" custLinFactNeighborX="41974" custLinFactNeighborY="100000">
        <dgm:presLayoutVars>
          <dgm:bulletEnabled val="1"/>
        </dgm:presLayoutVars>
      </dgm:prSet>
      <dgm:spPr/>
    </dgm:pt>
  </dgm:ptLst>
  <dgm:cxnLst>
    <dgm:cxn modelId="{D952D855-5782-4F0E-A6A2-92AA40197D3D}" type="presOf" srcId="{F9251F67-8F98-4143-BE02-E45A0577499F}" destId="{9E0F19B6-B462-40F6-B378-C7AB1397F90E}" srcOrd="0" destOrd="0" presId="urn:microsoft.com/office/officeart/2005/8/layout/equation2"/>
    <dgm:cxn modelId="{C5C7059B-6913-4B64-9FB2-A268A4F45121}" type="presOf" srcId="{8E8BDFC8-F14B-4CFA-AC92-0522B99DC8ED}" destId="{A528D6EA-4024-40CB-B3D7-86F36B369131}" srcOrd="0" destOrd="0" presId="urn:microsoft.com/office/officeart/2005/8/layout/equation2"/>
    <dgm:cxn modelId="{048ADEDF-3A02-4AF9-A380-92DC1D53EDC7}" srcId="{F9251F67-8F98-4143-BE02-E45A0577499F}" destId="{8E8BDFC8-F14B-4CFA-AC92-0522B99DC8ED}" srcOrd="0" destOrd="0" parTransId="{CB522EEB-A7F7-4D94-AAC2-DA4FC76F7DD7}" sibTransId="{CFF8703D-2DB0-45B8-8CC9-F95AAEFA565E}"/>
    <dgm:cxn modelId="{293FE140-4812-431C-8A0D-E6FAFC4D100A}" type="presParOf" srcId="{9E0F19B6-B462-40F6-B378-C7AB1397F90E}" destId="{05C0B8D1-6BBE-4B9D-877B-8C48D6B1093E}" srcOrd="0" destOrd="0" presId="urn:microsoft.com/office/officeart/2005/8/layout/equation2"/>
    <dgm:cxn modelId="{0256E55A-C42C-445A-9C32-F93585E978DC}" type="presParOf" srcId="{9E0F19B6-B462-40F6-B378-C7AB1397F90E}" destId="{A528D6EA-4024-40CB-B3D7-86F36B36913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5F4D9-3350-4BF3-BA75-F8ADEC4A7179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Remuneración</a:t>
          </a:r>
        </a:p>
      </dsp:txBody>
      <dsp:txXfrm>
        <a:off x="3294175" y="2352385"/>
        <a:ext cx="1336450" cy="1148939"/>
      </dsp:txXfrm>
    </dsp:sp>
    <dsp:sp modelId="{001DAD71-23D8-41D1-9324-E77C0F1ADF7B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Cargo / Empleo</a:t>
          </a:r>
        </a:p>
      </dsp:txBody>
      <dsp:txXfrm>
        <a:off x="1953570" y="1712203"/>
        <a:ext cx="807100" cy="802154"/>
      </dsp:txXfrm>
    </dsp:sp>
    <dsp:sp modelId="{39C116A0-35A6-4039-A0E6-188870CF41F7}">
      <dsp:nvSpPr>
        <dsp:cNvPr id="0" name=""/>
        <dsp:cNvSpPr/>
      </dsp:nvSpPr>
      <dsp:spPr>
        <a:xfrm rot="20700000">
          <a:off x="2494987" y="178981"/>
          <a:ext cx="1592756" cy="1592756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Función Pública</a:t>
          </a:r>
        </a:p>
      </dsp:txBody>
      <dsp:txXfrm rot="-20700000">
        <a:off x="2844325" y="528320"/>
        <a:ext cx="894080" cy="894080"/>
      </dsp:txXfrm>
    </dsp:sp>
    <dsp:sp modelId="{7F3F52B3-9D96-4F7C-AF5F-33EFF8F0E163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1962F-E3D2-468D-AEED-89155992AFF3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60504-9CC2-4219-B074-A381EF0D016D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213132"/>
          <a:ext cx="522724" cy="52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21</a:t>
          </a:r>
        </a:p>
      </dsp:txBody>
      <dsp:txXfrm>
        <a:off x="76551" y="289683"/>
        <a:ext cx="369622" cy="3696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3F92-987C-447A-AC70-0BAF70812CC5}">
      <dsp:nvSpPr>
        <dsp:cNvPr id="0" name=""/>
        <dsp:cNvSpPr/>
      </dsp:nvSpPr>
      <dsp:spPr>
        <a:xfrm>
          <a:off x="368689" y="1527"/>
          <a:ext cx="6967475" cy="9187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800" kern="1200" dirty="0"/>
            <a:t>Art. 8°</a:t>
          </a:r>
        </a:p>
      </dsp:txBody>
      <dsp:txXfrm>
        <a:off x="395599" y="28437"/>
        <a:ext cx="6913655" cy="864945"/>
      </dsp:txXfrm>
    </dsp:sp>
    <dsp:sp modelId="{A0EB8816-D92E-4CD5-8856-583FA7A9FC07}">
      <dsp:nvSpPr>
        <dsp:cNvPr id="0" name=""/>
        <dsp:cNvSpPr/>
      </dsp:nvSpPr>
      <dsp:spPr>
        <a:xfrm>
          <a:off x="368689" y="1085671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E8230-DC55-44D6-862E-B33CF4781EBE}">
      <dsp:nvSpPr>
        <dsp:cNvPr id="0" name=""/>
        <dsp:cNvSpPr/>
      </dsp:nvSpPr>
      <dsp:spPr>
        <a:xfrm>
          <a:off x="1342580" y="1085671"/>
          <a:ext cx="5993583" cy="91876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>
              <a:latin typeface="Calibri"/>
              <a:ea typeface="+mn-ea"/>
              <a:cs typeface="+mn-cs"/>
            </a:rPr>
            <a:t>Período de perfeccionamiento y desarrollo de competencias.</a:t>
          </a:r>
          <a:endParaRPr lang="es-CL" sz="2800" kern="1200" dirty="0"/>
        </a:p>
      </dsp:txBody>
      <dsp:txXfrm>
        <a:off x="1387438" y="1130529"/>
        <a:ext cx="5903867" cy="829049"/>
      </dsp:txXfrm>
    </dsp:sp>
    <dsp:sp modelId="{5C4C3E47-8F65-4227-927A-9BE74A95720D}">
      <dsp:nvSpPr>
        <dsp:cNvPr id="0" name=""/>
        <dsp:cNvSpPr/>
      </dsp:nvSpPr>
      <dsp:spPr>
        <a:xfrm>
          <a:off x="368689" y="2114688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FDA7-1590-4097-AFA3-3B68BAE745C4}">
      <dsp:nvSpPr>
        <dsp:cNvPr id="0" name=""/>
        <dsp:cNvSpPr/>
      </dsp:nvSpPr>
      <dsp:spPr>
        <a:xfrm>
          <a:off x="1342580" y="2114688"/>
          <a:ext cx="5993583" cy="91876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>
              <a:latin typeface="+mn-lt"/>
            </a:rPr>
            <a:t>C</a:t>
          </a:r>
          <a:r>
            <a:rPr lang="es-CL" sz="2800" kern="1200">
              <a:latin typeface="+mn-lt"/>
              <a:ea typeface="+mn-ea"/>
              <a:cs typeface="+mn-cs"/>
            </a:rPr>
            <a:t>oncurso</a:t>
          </a:r>
          <a:r>
            <a:rPr lang="es-CL" sz="2800" kern="1200">
              <a:latin typeface="+mn-lt"/>
            </a:rPr>
            <a:t> nacional o local.</a:t>
          </a:r>
          <a:endParaRPr lang="es-CL" sz="2800" kern="1200" dirty="0">
            <a:latin typeface="+mn-lt"/>
          </a:endParaRPr>
        </a:p>
      </dsp:txBody>
      <dsp:txXfrm>
        <a:off x="1387438" y="2159546"/>
        <a:ext cx="5903867" cy="829049"/>
      </dsp:txXfrm>
    </dsp:sp>
    <dsp:sp modelId="{5ADCC1B1-C1B2-48BD-8B3A-00EC2779A539}">
      <dsp:nvSpPr>
        <dsp:cNvPr id="0" name=""/>
        <dsp:cNvSpPr/>
      </dsp:nvSpPr>
      <dsp:spPr>
        <a:xfrm>
          <a:off x="368689" y="3143706"/>
          <a:ext cx="918765" cy="9187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B17F2-5FDC-48BA-AB59-F1D1A3AC108F}">
      <dsp:nvSpPr>
        <dsp:cNvPr id="0" name=""/>
        <dsp:cNvSpPr/>
      </dsp:nvSpPr>
      <dsp:spPr>
        <a:xfrm>
          <a:off x="1342580" y="3143706"/>
          <a:ext cx="5993583" cy="91876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Hasta 9 años. </a:t>
          </a:r>
          <a:endParaRPr lang="es-CL" sz="2800" kern="1200" dirty="0">
            <a:latin typeface="Calibri"/>
            <a:ea typeface="+mn-ea"/>
            <a:cs typeface="+mn-cs"/>
          </a:endParaRPr>
        </a:p>
      </dsp:txBody>
      <dsp:txXfrm>
        <a:off x="1387438" y="3188564"/>
        <a:ext cx="5903867" cy="8290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4CB8-F91E-40BD-8FE1-17E2C5C9A287}">
      <dsp:nvSpPr>
        <dsp:cNvPr id="0" name=""/>
        <dsp:cNvSpPr/>
      </dsp:nvSpPr>
      <dsp:spPr>
        <a:xfrm>
          <a:off x="3893070" y="36215"/>
          <a:ext cx="1778796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Concurso</a:t>
          </a:r>
        </a:p>
      </dsp:txBody>
      <dsp:txXfrm>
        <a:off x="3893070" y="36215"/>
        <a:ext cx="1778796" cy="1247341"/>
      </dsp:txXfrm>
    </dsp:sp>
    <dsp:sp modelId="{76E9367C-59FC-4109-A3E2-2E453C70AB26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21293782"/>
            <a:gd name="adj4" fmla="val 19765766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6BC77-064E-4690-A335-F52E8D0FDD0F}">
      <dsp:nvSpPr>
        <dsp:cNvPr id="0" name=""/>
        <dsp:cNvSpPr/>
      </dsp:nvSpPr>
      <dsp:spPr>
        <a:xfrm>
          <a:off x="4524013" y="2357267"/>
          <a:ext cx="2025221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Evaluación</a:t>
          </a:r>
        </a:p>
      </dsp:txBody>
      <dsp:txXfrm>
        <a:off x="4524013" y="2357267"/>
        <a:ext cx="2025221" cy="1247341"/>
      </dsp:txXfrm>
    </dsp:sp>
    <dsp:sp modelId="{BE2D34E8-43F9-4C1E-9012-1948F1F2B5D5}">
      <dsp:nvSpPr>
        <dsp:cNvPr id="0" name=""/>
        <dsp:cNvSpPr/>
      </dsp:nvSpPr>
      <dsp:spPr>
        <a:xfrm>
          <a:off x="1220624" y="2616"/>
          <a:ext cx="4679025" cy="4679025"/>
        </a:xfrm>
        <a:prstGeom prst="circularArrow">
          <a:avLst>
            <a:gd name="adj1" fmla="val 5198"/>
            <a:gd name="adj2" fmla="val 335781"/>
            <a:gd name="adj3" fmla="val 3429702"/>
            <a:gd name="adj4" fmla="val 2247254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20BFF-8993-42DF-AE0B-3CF4F3097516}">
      <dsp:nvSpPr>
        <dsp:cNvPr id="0" name=""/>
        <dsp:cNvSpPr/>
      </dsp:nvSpPr>
      <dsp:spPr>
        <a:xfrm>
          <a:off x="2614009" y="3793218"/>
          <a:ext cx="1896420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Llamado</a:t>
          </a:r>
        </a:p>
      </dsp:txBody>
      <dsp:txXfrm>
        <a:off x="2614009" y="3793218"/>
        <a:ext cx="1896420" cy="1247341"/>
      </dsp:txXfrm>
    </dsp:sp>
    <dsp:sp modelId="{464768B3-3A07-400B-9D79-FFC0EE50FABB}">
      <dsp:nvSpPr>
        <dsp:cNvPr id="0" name=""/>
        <dsp:cNvSpPr/>
      </dsp:nvSpPr>
      <dsp:spPr>
        <a:xfrm>
          <a:off x="1224789" y="2616"/>
          <a:ext cx="4679025" cy="4679025"/>
        </a:xfrm>
        <a:prstGeom prst="circularArrow">
          <a:avLst>
            <a:gd name="adj1" fmla="val 5198"/>
            <a:gd name="adj2" fmla="val 335781"/>
            <a:gd name="adj3" fmla="val 8216965"/>
            <a:gd name="adj4" fmla="val 7034518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46C9-9198-4752-94A6-BD27BD1A7051}">
      <dsp:nvSpPr>
        <dsp:cNvPr id="0" name=""/>
        <dsp:cNvSpPr/>
      </dsp:nvSpPr>
      <dsp:spPr>
        <a:xfrm>
          <a:off x="507548" y="2357267"/>
          <a:ext cx="2160533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Contratación</a:t>
          </a:r>
        </a:p>
      </dsp:txBody>
      <dsp:txXfrm>
        <a:off x="507548" y="2357267"/>
        <a:ext cx="2160533" cy="1247341"/>
      </dsp:txXfrm>
    </dsp:sp>
    <dsp:sp modelId="{DCA455A3-BBAA-499B-B4F8-18A62BFC5722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12298454"/>
            <a:gd name="adj4" fmla="val 10770438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794FA-51FC-4DCC-A1EB-13F69252D761}">
      <dsp:nvSpPr>
        <dsp:cNvPr id="0" name=""/>
        <dsp:cNvSpPr/>
      </dsp:nvSpPr>
      <dsp:spPr>
        <a:xfrm>
          <a:off x="1513505" y="36215"/>
          <a:ext cx="1656931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Plaza</a:t>
          </a:r>
        </a:p>
      </dsp:txBody>
      <dsp:txXfrm>
        <a:off x="1513505" y="36215"/>
        <a:ext cx="1656931" cy="1247341"/>
      </dsp:txXfrm>
    </dsp:sp>
    <dsp:sp modelId="{83EB0AD3-ACF4-40E7-9738-F95565392769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16414434"/>
            <a:gd name="adj4" fmla="val 15547317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34B4-A3FC-41E0-8E30-5310815A5078}">
      <dsp:nvSpPr>
        <dsp:cNvPr id="0" name=""/>
        <dsp:cNvSpPr/>
      </dsp:nvSpPr>
      <dsp:spPr>
        <a:xfrm>
          <a:off x="0" y="0"/>
          <a:ext cx="7633344" cy="133934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/>
            <a:t>Destinación en APS o en uno o más SS (T3 o T4)</a:t>
          </a:r>
        </a:p>
      </dsp:txBody>
      <dsp:txXfrm>
        <a:off x="0" y="0"/>
        <a:ext cx="7633344" cy="1339348"/>
      </dsp:txXfrm>
    </dsp:sp>
    <dsp:sp modelId="{D78AE50F-C178-4288-AAD8-93C6D5DF28CC}">
      <dsp:nvSpPr>
        <dsp:cNvPr id="0" name=""/>
        <dsp:cNvSpPr/>
      </dsp:nvSpPr>
      <dsp:spPr>
        <a:xfrm>
          <a:off x="0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Atención integral del Individuo y Comunidad.</a:t>
          </a:r>
        </a:p>
      </dsp:txBody>
      <dsp:txXfrm>
        <a:off x="0" y="1339348"/>
        <a:ext cx="1908336" cy="2812632"/>
      </dsp:txXfrm>
    </dsp:sp>
    <dsp:sp modelId="{09850795-5023-4AE5-B441-D8362DFA5592}">
      <dsp:nvSpPr>
        <dsp:cNvPr id="0" name=""/>
        <dsp:cNvSpPr/>
      </dsp:nvSpPr>
      <dsp:spPr>
        <a:xfrm>
          <a:off x="1908335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Fomento, protección y recuperación de salud.</a:t>
          </a:r>
        </a:p>
      </dsp:txBody>
      <dsp:txXfrm>
        <a:off x="1908335" y="1339348"/>
        <a:ext cx="1908336" cy="2812632"/>
      </dsp:txXfrm>
    </dsp:sp>
    <dsp:sp modelId="{647E5189-933C-48EA-B6D9-EDC49A6ABBF2}">
      <dsp:nvSpPr>
        <dsp:cNvPr id="0" name=""/>
        <dsp:cNvSpPr/>
      </dsp:nvSpPr>
      <dsp:spPr>
        <a:xfrm>
          <a:off x="3816671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Manejo de problemas de salud relevante.</a:t>
          </a:r>
        </a:p>
      </dsp:txBody>
      <dsp:txXfrm>
        <a:off x="3816671" y="1339348"/>
        <a:ext cx="1908336" cy="2812632"/>
      </dsp:txXfrm>
    </dsp:sp>
    <dsp:sp modelId="{3815EE14-D84B-4151-A434-9B52A6CD35F1}">
      <dsp:nvSpPr>
        <dsp:cNvPr id="0" name=""/>
        <dsp:cNvSpPr/>
      </dsp:nvSpPr>
      <dsp:spPr>
        <a:xfrm>
          <a:off x="5725008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Aplicación de competencias adquiridas.</a:t>
          </a:r>
        </a:p>
      </dsp:txBody>
      <dsp:txXfrm>
        <a:off x="5725008" y="1339348"/>
        <a:ext cx="1908336" cy="2812632"/>
      </dsp:txXfrm>
    </dsp:sp>
    <dsp:sp modelId="{907C8F41-57DC-4402-BFB1-7C83964B7AF5}">
      <dsp:nvSpPr>
        <dsp:cNvPr id="0" name=""/>
        <dsp:cNvSpPr/>
      </dsp:nvSpPr>
      <dsp:spPr>
        <a:xfrm>
          <a:off x="0" y="4151981"/>
          <a:ext cx="7633344" cy="31251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4CB8-F91E-40BD-8FE1-17E2C5C9A287}">
      <dsp:nvSpPr>
        <dsp:cNvPr id="0" name=""/>
        <dsp:cNvSpPr/>
      </dsp:nvSpPr>
      <dsp:spPr>
        <a:xfrm>
          <a:off x="3893070" y="36215"/>
          <a:ext cx="1778796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Concurso</a:t>
          </a:r>
          <a:endParaRPr lang="es-CL" sz="1900" kern="1200" dirty="0"/>
        </a:p>
      </dsp:txBody>
      <dsp:txXfrm>
        <a:off x="3893070" y="36215"/>
        <a:ext cx="1778796" cy="1247341"/>
      </dsp:txXfrm>
    </dsp:sp>
    <dsp:sp modelId="{76E9367C-59FC-4109-A3E2-2E453C70AB26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21293782"/>
            <a:gd name="adj4" fmla="val 19765766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6BC77-064E-4690-A335-F52E8D0FDD0F}">
      <dsp:nvSpPr>
        <dsp:cNvPr id="0" name=""/>
        <dsp:cNvSpPr/>
      </dsp:nvSpPr>
      <dsp:spPr>
        <a:xfrm>
          <a:off x="4524013" y="2357267"/>
          <a:ext cx="2025221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Evaluación</a:t>
          </a:r>
          <a:endParaRPr lang="es-CL" sz="1900" kern="1200" dirty="0"/>
        </a:p>
      </dsp:txBody>
      <dsp:txXfrm>
        <a:off x="4524013" y="2357267"/>
        <a:ext cx="2025221" cy="1247341"/>
      </dsp:txXfrm>
    </dsp:sp>
    <dsp:sp modelId="{BE2D34E8-43F9-4C1E-9012-1948F1F2B5D5}">
      <dsp:nvSpPr>
        <dsp:cNvPr id="0" name=""/>
        <dsp:cNvSpPr/>
      </dsp:nvSpPr>
      <dsp:spPr>
        <a:xfrm>
          <a:off x="1220624" y="2616"/>
          <a:ext cx="4679025" cy="4679025"/>
        </a:xfrm>
        <a:prstGeom prst="circularArrow">
          <a:avLst>
            <a:gd name="adj1" fmla="val 5198"/>
            <a:gd name="adj2" fmla="val 335781"/>
            <a:gd name="adj3" fmla="val 3429702"/>
            <a:gd name="adj4" fmla="val 2247254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20BFF-8993-42DF-AE0B-3CF4F3097516}">
      <dsp:nvSpPr>
        <dsp:cNvPr id="0" name=""/>
        <dsp:cNvSpPr/>
      </dsp:nvSpPr>
      <dsp:spPr>
        <a:xfrm>
          <a:off x="2614009" y="3793218"/>
          <a:ext cx="1896420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Garantía</a:t>
          </a:r>
          <a:endParaRPr lang="es-CL" sz="1900" kern="1200" dirty="0"/>
        </a:p>
      </dsp:txBody>
      <dsp:txXfrm>
        <a:off x="2614009" y="3793218"/>
        <a:ext cx="1896420" cy="1247341"/>
      </dsp:txXfrm>
    </dsp:sp>
    <dsp:sp modelId="{464768B3-3A07-400B-9D79-FFC0EE50FABB}">
      <dsp:nvSpPr>
        <dsp:cNvPr id="0" name=""/>
        <dsp:cNvSpPr/>
      </dsp:nvSpPr>
      <dsp:spPr>
        <a:xfrm>
          <a:off x="1224789" y="2616"/>
          <a:ext cx="4679025" cy="4679025"/>
        </a:xfrm>
        <a:prstGeom prst="circularArrow">
          <a:avLst>
            <a:gd name="adj1" fmla="val 5198"/>
            <a:gd name="adj2" fmla="val 335781"/>
            <a:gd name="adj3" fmla="val 8216965"/>
            <a:gd name="adj4" fmla="val 7034518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46C9-9198-4752-94A6-BD27BD1A7051}">
      <dsp:nvSpPr>
        <dsp:cNvPr id="0" name=""/>
        <dsp:cNvSpPr/>
      </dsp:nvSpPr>
      <dsp:spPr>
        <a:xfrm>
          <a:off x="507548" y="2357267"/>
          <a:ext cx="2160533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Cumplir reglamentos</a:t>
          </a:r>
          <a:endParaRPr lang="es-CL" sz="1900" kern="1200" dirty="0"/>
        </a:p>
      </dsp:txBody>
      <dsp:txXfrm>
        <a:off x="507548" y="2357267"/>
        <a:ext cx="2160533" cy="1247341"/>
      </dsp:txXfrm>
    </dsp:sp>
    <dsp:sp modelId="{DCA455A3-BBAA-499B-B4F8-18A62BFC5722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12298454"/>
            <a:gd name="adj4" fmla="val 10770438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794FA-51FC-4DCC-A1EB-13F69252D761}">
      <dsp:nvSpPr>
        <dsp:cNvPr id="0" name=""/>
        <dsp:cNvSpPr/>
      </dsp:nvSpPr>
      <dsp:spPr>
        <a:xfrm>
          <a:off x="1513505" y="36215"/>
          <a:ext cx="1656931" cy="124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Necesidades SS</a:t>
          </a:r>
          <a:endParaRPr lang="es-CL" sz="1900" kern="1200" dirty="0"/>
        </a:p>
      </dsp:txBody>
      <dsp:txXfrm>
        <a:off x="1513505" y="36215"/>
        <a:ext cx="1656931" cy="1247341"/>
      </dsp:txXfrm>
    </dsp:sp>
    <dsp:sp modelId="{83EB0AD3-ACF4-40E7-9738-F95565392769}">
      <dsp:nvSpPr>
        <dsp:cNvPr id="0" name=""/>
        <dsp:cNvSpPr/>
      </dsp:nvSpPr>
      <dsp:spPr>
        <a:xfrm>
          <a:off x="1222707" y="-97"/>
          <a:ext cx="4679025" cy="4679025"/>
        </a:xfrm>
        <a:prstGeom prst="circularArrow">
          <a:avLst>
            <a:gd name="adj1" fmla="val 5198"/>
            <a:gd name="adj2" fmla="val 335781"/>
            <a:gd name="adj3" fmla="val 16414434"/>
            <a:gd name="adj4" fmla="val 15547317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34B4-A3FC-41E0-8E30-5310815A5078}">
      <dsp:nvSpPr>
        <dsp:cNvPr id="0" name=""/>
        <dsp:cNvSpPr/>
      </dsp:nvSpPr>
      <dsp:spPr>
        <a:xfrm>
          <a:off x="0" y="0"/>
          <a:ext cx="7633344" cy="133934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Acceso a Programas de Perfeccionamiento o Especialización</a:t>
          </a:r>
        </a:p>
      </dsp:txBody>
      <dsp:txXfrm>
        <a:off x="0" y="0"/>
        <a:ext cx="7633344" cy="1339348"/>
      </dsp:txXfrm>
    </dsp:sp>
    <dsp:sp modelId="{D78AE50F-C178-4288-AAD8-93C6D5DF28CC}">
      <dsp:nvSpPr>
        <dsp:cNvPr id="0" name=""/>
        <dsp:cNvSpPr/>
      </dsp:nvSpPr>
      <dsp:spPr>
        <a:xfrm>
          <a:off x="0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Igualdad de oportunidades</a:t>
          </a:r>
        </a:p>
      </dsp:txBody>
      <dsp:txXfrm>
        <a:off x="0" y="1339348"/>
        <a:ext cx="1908336" cy="2812632"/>
      </dsp:txXfrm>
    </dsp:sp>
    <dsp:sp modelId="{09850795-5023-4AE5-B441-D8362DFA5592}">
      <dsp:nvSpPr>
        <dsp:cNvPr id="0" name=""/>
        <dsp:cNvSpPr/>
      </dsp:nvSpPr>
      <dsp:spPr>
        <a:xfrm>
          <a:off x="1908335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Desempeño entre 3 y 6 años</a:t>
          </a:r>
        </a:p>
      </dsp:txBody>
      <dsp:txXfrm>
        <a:off x="1908335" y="1339348"/>
        <a:ext cx="1908336" cy="2812632"/>
      </dsp:txXfrm>
    </dsp:sp>
    <dsp:sp modelId="{647E5189-933C-48EA-B6D9-EDC49A6ABBF2}">
      <dsp:nvSpPr>
        <dsp:cNvPr id="0" name=""/>
        <dsp:cNvSpPr/>
      </dsp:nvSpPr>
      <dsp:spPr>
        <a:xfrm>
          <a:off x="3816671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Programas entre 1 y 4 años (Ley N° 20.816)</a:t>
          </a:r>
        </a:p>
      </dsp:txBody>
      <dsp:txXfrm>
        <a:off x="3816671" y="1339348"/>
        <a:ext cx="1908336" cy="2812632"/>
      </dsp:txXfrm>
    </dsp:sp>
    <dsp:sp modelId="{3815EE14-D84B-4151-A434-9B52A6CD35F1}">
      <dsp:nvSpPr>
        <dsp:cNvPr id="0" name=""/>
        <dsp:cNvSpPr/>
      </dsp:nvSpPr>
      <dsp:spPr>
        <a:xfrm>
          <a:off x="5725008" y="1339348"/>
          <a:ext cx="1908336" cy="281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Comisión de Estudio</a:t>
          </a:r>
        </a:p>
      </dsp:txBody>
      <dsp:txXfrm>
        <a:off x="5725008" y="1339348"/>
        <a:ext cx="1908336" cy="2812632"/>
      </dsp:txXfrm>
    </dsp:sp>
    <dsp:sp modelId="{907C8F41-57DC-4402-BFB1-7C83964B7AF5}">
      <dsp:nvSpPr>
        <dsp:cNvPr id="0" name=""/>
        <dsp:cNvSpPr/>
      </dsp:nvSpPr>
      <dsp:spPr>
        <a:xfrm>
          <a:off x="0" y="4151981"/>
          <a:ext cx="7633344" cy="31251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3F92-987C-447A-AC70-0BAF70812CC5}">
      <dsp:nvSpPr>
        <dsp:cNvPr id="0" name=""/>
        <dsp:cNvSpPr/>
      </dsp:nvSpPr>
      <dsp:spPr>
        <a:xfrm>
          <a:off x="369372" y="1630"/>
          <a:ext cx="6980379" cy="9803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800" kern="1200" dirty="0"/>
            <a:t>Art. 9°</a:t>
          </a:r>
        </a:p>
      </dsp:txBody>
      <dsp:txXfrm>
        <a:off x="398084" y="30342"/>
        <a:ext cx="6922955" cy="922891"/>
      </dsp:txXfrm>
    </dsp:sp>
    <dsp:sp modelId="{A0EB8816-D92E-4CD5-8856-583FA7A9FC07}">
      <dsp:nvSpPr>
        <dsp:cNvPr id="0" name=""/>
        <dsp:cNvSpPr/>
      </dsp:nvSpPr>
      <dsp:spPr>
        <a:xfrm>
          <a:off x="369372" y="1158402"/>
          <a:ext cx="980315" cy="98031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E8230-DC55-44D6-862E-B33CF4781EBE}">
      <dsp:nvSpPr>
        <dsp:cNvPr id="0" name=""/>
        <dsp:cNvSpPr/>
      </dsp:nvSpPr>
      <dsp:spPr>
        <a:xfrm>
          <a:off x="1408506" y="1158402"/>
          <a:ext cx="5941245" cy="98031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Excepcionalmente y bajo circunstancias fundadas.</a:t>
          </a:r>
        </a:p>
      </dsp:txBody>
      <dsp:txXfrm>
        <a:off x="1456370" y="1206266"/>
        <a:ext cx="5845517" cy="884587"/>
      </dsp:txXfrm>
    </dsp:sp>
    <dsp:sp modelId="{5C4C3E47-8F65-4227-927A-9BE74A95720D}">
      <dsp:nvSpPr>
        <dsp:cNvPr id="0" name=""/>
        <dsp:cNvSpPr/>
      </dsp:nvSpPr>
      <dsp:spPr>
        <a:xfrm>
          <a:off x="369372" y="2256356"/>
          <a:ext cx="980315" cy="98031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FDA7-1590-4097-AFA3-3B68BAE745C4}">
      <dsp:nvSpPr>
        <dsp:cNvPr id="0" name=""/>
        <dsp:cNvSpPr/>
      </dsp:nvSpPr>
      <dsp:spPr>
        <a:xfrm>
          <a:off x="1408506" y="2256356"/>
          <a:ext cx="5941245" cy="98031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Contratación directa y transitoria que no exceda 20% EDF (9 años </a:t>
          </a:r>
          <a:r>
            <a:rPr lang="es-CL" sz="2600" kern="1200" dirty="0" err="1">
              <a:latin typeface="Calibri" panose="020F0502020204030204" pitchFamily="34" charset="0"/>
              <a:cs typeface="Calibri" panose="020F0502020204030204" pitchFamily="34" charset="0"/>
            </a:rPr>
            <a:t>máx</a:t>
          </a:r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</dsp:txBody>
      <dsp:txXfrm>
        <a:off x="1456370" y="2304220"/>
        <a:ext cx="5845517" cy="884587"/>
      </dsp:txXfrm>
    </dsp:sp>
    <dsp:sp modelId="{5ADCC1B1-C1B2-48BD-8B3A-00EC2779A539}">
      <dsp:nvSpPr>
        <dsp:cNvPr id="0" name=""/>
        <dsp:cNvSpPr/>
      </dsp:nvSpPr>
      <dsp:spPr>
        <a:xfrm>
          <a:off x="369372" y="3354309"/>
          <a:ext cx="980315" cy="98031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B17F2-5FDC-48BA-AB59-F1D1A3AC108F}">
      <dsp:nvSpPr>
        <dsp:cNvPr id="0" name=""/>
        <dsp:cNvSpPr/>
      </dsp:nvSpPr>
      <dsp:spPr>
        <a:xfrm>
          <a:off x="1408506" y="3354309"/>
          <a:ext cx="5941245" cy="98031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>
              <a:latin typeface="Calibri" panose="020F0502020204030204" pitchFamily="34" charset="0"/>
              <a:cs typeface="Calibri" panose="020F0502020204030204" pitchFamily="34" charset="0"/>
            </a:rPr>
            <a:t>Podrán postular a programas de formación a través del Art. 43 DFL N°1/2001 y Dto. N°507/1993. </a:t>
          </a:r>
          <a:endParaRPr lang="es-CL" sz="26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456370" y="3402173"/>
        <a:ext cx="5845517" cy="8845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5B0B-A7A2-4E94-B07D-ECA9AC44613B}">
      <dsp:nvSpPr>
        <dsp:cNvPr id="0" name=""/>
        <dsp:cNvSpPr/>
      </dsp:nvSpPr>
      <dsp:spPr>
        <a:xfrm rot="10753707">
          <a:off x="1958733" y="1430552"/>
          <a:ext cx="1254888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1254888" y="33750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CB48-97C3-447D-8BAF-80A345858380}">
      <dsp:nvSpPr>
        <dsp:cNvPr id="0" name=""/>
        <dsp:cNvSpPr/>
      </dsp:nvSpPr>
      <dsp:spPr>
        <a:xfrm>
          <a:off x="2750945" y="620019"/>
          <a:ext cx="1656056" cy="16560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640C2-F4EE-43BA-9AD1-E2F64BF16D22}">
      <dsp:nvSpPr>
        <dsp:cNvPr id="0" name=""/>
        <dsp:cNvSpPr/>
      </dsp:nvSpPr>
      <dsp:spPr>
        <a:xfrm>
          <a:off x="306213" y="655619"/>
          <a:ext cx="1652652" cy="16565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Calibri" panose="020F0502020204030204" pitchFamily="34" charset="0"/>
              <a:cs typeface="Calibri" panose="020F0502020204030204" pitchFamily="34" charset="0"/>
            </a:rPr>
            <a:t>Obligaciones Funcionarias</a:t>
          </a:r>
        </a:p>
      </dsp:txBody>
      <dsp:txXfrm>
        <a:off x="548238" y="898210"/>
        <a:ext cx="1168602" cy="11713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ADB9-FCA0-4CAC-9EA7-458646FA3A88}">
      <dsp:nvSpPr>
        <dsp:cNvPr id="0" name=""/>
        <dsp:cNvSpPr/>
      </dsp:nvSpPr>
      <dsp:spPr>
        <a:xfrm rot="1104612">
          <a:off x="1062518" y="1769270"/>
          <a:ext cx="1155854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155854" y="3313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B5B0B-A7A2-4E94-B07D-ECA9AC44613B}">
      <dsp:nvSpPr>
        <dsp:cNvPr id="0" name=""/>
        <dsp:cNvSpPr/>
      </dsp:nvSpPr>
      <dsp:spPr>
        <a:xfrm rot="20482303">
          <a:off x="1062655" y="1026007"/>
          <a:ext cx="1123959" cy="66269"/>
        </a:xfrm>
        <a:custGeom>
          <a:avLst/>
          <a:gdLst/>
          <a:ahLst/>
          <a:cxnLst/>
          <a:rect l="0" t="0" r="0" b="0"/>
          <a:pathLst>
            <a:path>
              <a:moveTo>
                <a:pt x="0" y="33134"/>
              </a:moveTo>
              <a:lnTo>
                <a:pt x="1123959" y="3313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BCB48-97C3-447D-8BAF-80A345858380}">
      <dsp:nvSpPr>
        <dsp:cNvPr id="0" name=""/>
        <dsp:cNvSpPr/>
      </dsp:nvSpPr>
      <dsp:spPr>
        <a:xfrm>
          <a:off x="97894" y="582778"/>
          <a:ext cx="1625868" cy="1625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640C2-F4EE-43BA-9AD1-E2F64BF16D22}">
      <dsp:nvSpPr>
        <dsp:cNvPr id="0" name=""/>
        <dsp:cNvSpPr/>
      </dsp:nvSpPr>
      <dsp:spPr>
        <a:xfrm>
          <a:off x="2090807" y="-233405"/>
          <a:ext cx="1904802" cy="16287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Calibri" panose="020F0502020204030204" pitchFamily="34" charset="0"/>
              <a:cs typeface="Calibri" panose="020F0502020204030204" pitchFamily="34" charset="0"/>
            </a:rPr>
            <a:t>Derechos Funcionarios</a:t>
          </a:r>
        </a:p>
      </dsp:txBody>
      <dsp:txXfrm>
        <a:off x="2369759" y="5117"/>
        <a:ext cx="1346898" cy="1151685"/>
      </dsp:txXfrm>
    </dsp:sp>
    <dsp:sp modelId="{091758EC-7CFE-4745-95EC-3DAD1599034C}">
      <dsp:nvSpPr>
        <dsp:cNvPr id="0" name=""/>
        <dsp:cNvSpPr/>
      </dsp:nvSpPr>
      <dsp:spPr>
        <a:xfrm>
          <a:off x="2129940" y="1430475"/>
          <a:ext cx="1890637" cy="1699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Calibri" panose="020F0502020204030204" pitchFamily="34" charset="0"/>
              <a:cs typeface="Calibri" panose="020F0502020204030204" pitchFamily="34" charset="0"/>
            </a:rPr>
            <a:t>Derechos Pecuniarios</a:t>
          </a:r>
        </a:p>
      </dsp:txBody>
      <dsp:txXfrm>
        <a:off x="2406817" y="1679292"/>
        <a:ext cx="1336883" cy="12013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96EC8-8956-4C04-BB69-A97BA86033CF}">
      <dsp:nvSpPr>
        <dsp:cNvPr id="0" name=""/>
        <dsp:cNvSpPr/>
      </dsp:nvSpPr>
      <dsp:spPr>
        <a:xfrm>
          <a:off x="0" y="426142"/>
          <a:ext cx="7705353" cy="15663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Sueldo Base, Trienios y Reforzamiento Profesional Diurno.</a:t>
          </a:r>
        </a:p>
      </dsp:txBody>
      <dsp:txXfrm>
        <a:off x="76462" y="502604"/>
        <a:ext cx="7552429" cy="1413413"/>
      </dsp:txXfrm>
    </dsp:sp>
    <dsp:sp modelId="{B5DFF06D-90C4-4836-94DD-DC5B6B5B78AE}">
      <dsp:nvSpPr>
        <dsp:cNvPr id="0" name=""/>
        <dsp:cNvSpPr/>
      </dsp:nvSpPr>
      <dsp:spPr>
        <a:xfrm>
          <a:off x="0" y="1992480"/>
          <a:ext cx="770535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4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Permanentes</a:t>
          </a:r>
        </a:p>
      </dsp:txBody>
      <dsp:txXfrm>
        <a:off x="0" y="1992480"/>
        <a:ext cx="7705353" cy="463680"/>
      </dsp:txXfrm>
    </dsp:sp>
    <dsp:sp modelId="{1D72D621-CFDD-4E79-9637-2B88EC74BC26}">
      <dsp:nvSpPr>
        <dsp:cNvPr id="0" name=""/>
        <dsp:cNvSpPr/>
      </dsp:nvSpPr>
      <dsp:spPr>
        <a:xfrm>
          <a:off x="0" y="2456160"/>
          <a:ext cx="7705353" cy="15663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Asignación de Responsabilidad, Asignación de Estímulo, Desempeño Individual, Desempeño Colectivo y Zona.</a:t>
          </a:r>
        </a:p>
      </dsp:txBody>
      <dsp:txXfrm>
        <a:off x="76462" y="2532622"/>
        <a:ext cx="7552429" cy="1413413"/>
      </dsp:txXfrm>
    </dsp:sp>
    <dsp:sp modelId="{5A50AB59-2C40-4B95-ADA8-E463D8FE8857}">
      <dsp:nvSpPr>
        <dsp:cNvPr id="0" name=""/>
        <dsp:cNvSpPr/>
      </dsp:nvSpPr>
      <dsp:spPr>
        <a:xfrm>
          <a:off x="0" y="4022497"/>
          <a:ext cx="770535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4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Transitorias</a:t>
          </a:r>
        </a:p>
      </dsp:txBody>
      <dsp:txXfrm>
        <a:off x="0" y="4022497"/>
        <a:ext cx="7705353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261B-6C73-49EB-A9AF-6A29DC592A43}">
      <dsp:nvSpPr>
        <dsp:cNvPr id="0" name=""/>
        <dsp:cNvSpPr/>
      </dsp:nvSpPr>
      <dsp:spPr>
        <a:xfrm>
          <a:off x="0" y="160"/>
          <a:ext cx="6096000" cy="175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i="1" kern="1200" dirty="0"/>
            <a:t>“Los médicos-cirujanos, farmacéuticos o químicos-farmacéuticos, bioquímicos y cirujanos dentistas, que desempeñen funciones profesionales en cargos o empleos remunerados a base de sueldo, se denominan "profesionales funcionarios" para los efectos de la presente ley…”.</a:t>
          </a:r>
          <a:endParaRPr lang="es-CL" sz="1700" kern="1200" dirty="0"/>
        </a:p>
      </dsp:txBody>
      <dsp:txXfrm>
        <a:off x="85444" y="85604"/>
        <a:ext cx="5925112" cy="1579432"/>
      </dsp:txXfrm>
    </dsp:sp>
    <dsp:sp modelId="{B7213C07-DD47-481E-9076-B737AD78C5E0}">
      <dsp:nvSpPr>
        <dsp:cNvPr id="0" name=""/>
        <dsp:cNvSpPr/>
      </dsp:nvSpPr>
      <dsp:spPr>
        <a:xfrm>
          <a:off x="0" y="1750480"/>
          <a:ext cx="6096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Art. 1°, DFL N° 1/2001, MINSAL.</a:t>
          </a:r>
        </a:p>
      </dsp:txBody>
      <dsp:txXfrm>
        <a:off x="0" y="1750480"/>
        <a:ext cx="6096000" cy="281520"/>
      </dsp:txXfrm>
    </dsp:sp>
    <dsp:sp modelId="{D21D3A06-D0D8-4ED3-B26A-EAA046B456F9}">
      <dsp:nvSpPr>
        <dsp:cNvPr id="0" name=""/>
        <dsp:cNvSpPr/>
      </dsp:nvSpPr>
      <dsp:spPr>
        <a:xfrm>
          <a:off x="0" y="2032000"/>
          <a:ext cx="6096000" cy="175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i="1" kern="1200" dirty="0"/>
            <a:t>“Los profesionales funcionarios que desempeñen cargos con jornadas de 11, 22, 33 y 44 horas semanales de la ley N°15.076 en los establecimientos de los Servicios de Salud…”.</a:t>
          </a:r>
          <a:endParaRPr lang="es-CL" sz="1700" kern="1200" dirty="0"/>
        </a:p>
      </dsp:txBody>
      <dsp:txXfrm>
        <a:off x="85444" y="2117444"/>
        <a:ext cx="5925112" cy="1579432"/>
      </dsp:txXfrm>
    </dsp:sp>
    <dsp:sp modelId="{6E81A7B1-1B2C-4C22-8B45-D90D1EBFB248}">
      <dsp:nvSpPr>
        <dsp:cNvPr id="0" name=""/>
        <dsp:cNvSpPr/>
      </dsp:nvSpPr>
      <dsp:spPr>
        <a:xfrm>
          <a:off x="0" y="3782320"/>
          <a:ext cx="6096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Art .1°, Ley N° 19.664.</a:t>
          </a:r>
        </a:p>
      </dsp:txBody>
      <dsp:txXfrm>
        <a:off x="0" y="3782320"/>
        <a:ext cx="6096000" cy="2815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BB5AC-033E-47B6-8E8E-B2E4A37CD428}">
      <dsp:nvSpPr>
        <dsp:cNvPr id="0" name=""/>
        <dsp:cNvSpPr/>
      </dsp:nvSpPr>
      <dsp:spPr>
        <a:xfrm rot="5400000">
          <a:off x="1040945" y="1112503"/>
          <a:ext cx="977019" cy="11123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91DD-6060-4D43-9D2D-5164111988AB}">
      <dsp:nvSpPr>
        <dsp:cNvPr id="0" name=""/>
        <dsp:cNvSpPr/>
      </dsp:nvSpPr>
      <dsp:spPr>
        <a:xfrm>
          <a:off x="782094" y="29457"/>
          <a:ext cx="1644726" cy="115125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Responsabilidad</a:t>
          </a:r>
          <a:br>
            <a:rPr lang="es-CL" sz="1400" kern="1200" dirty="0"/>
          </a:br>
          <a:r>
            <a:rPr lang="es-CL" sz="1400" kern="1200" dirty="0"/>
            <a:t>Dto. 811</a:t>
          </a:r>
        </a:p>
      </dsp:txBody>
      <dsp:txXfrm>
        <a:off x="838304" y="85667"/>
        <a:ext cx="1532306" cy="1038835"/>
      </dsp:txXfrm>
    </dsp:sp>
    <dsp:sp modelId="{6622686B-0623-4273-BFAE-82F2317DC3BE}">
      <dsp:nvSpPr>
        <dsp:cNvPr id="0" name=""/>
        <dsp:cNvSpPr/>
      </dsp:nvSpPr>
      <dsp:spPr>
        <a:xfrm>
          <a:off x="2538672" y="142652"/>
          <a:ext cx="2358760" cy="93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21DA4-2A5F-477C-B647-2B5118B3E365}">
      <dsp:nvSpPr>
        <dsp:cNvPr id="0" name=""/>
        <dsp:cNvSpPr/>
      </dsp:nvSpPr>
      <dsp:spPr>
        <a:xfrm rot="5400000">
          <a:off x="2683608" y="2405742"/>
          <a:ext cx="977019" cy="11123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9D32E-C489-4105-BC61-073B765C5685}">
      <dsp:nvSpPr>
        <dsp:cNvPr id="0" name=""/>
        <dsp:cNvSpPr/>
      </dsp:nvSpPr>
      <dsp:spPr>
        <a:xfrm>
          <a:off x="2424757" y="1322696"/>
          <a:ext cx="1644726" cy="115125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Estímulo</a:t>
          </a:r>
          <a:br>
            <a:rPr lang="es-CL" sz="1400" kern="1200" dirty="0"/>
          </a:br>
          <a:r>
            <a:rPr lang="es-CL" sz="1400" kern="1200" dirty="0"/>
            <a:t>Dto. 847</a:t>
          </a:r>
        </a:p>
      </dsp:txBody>
      <dsp:txXfrm>
        <a:off x="2480967" y="1378906"/>
        <a:ext cx="1532306" cy="1038835"/>
      </dsp:txXfrm>
    </dsp:sp>
    <dsp:sp modelId="{C90BA467-7125-4697-8176-913D35399E72}">
      <dsp:nvSpPr>
        <dsp:cNvPr id="0" name=""/>
        <dsp:cNvSpPr/>
      </dsp:nvSpPr>
      <dsp:spPr>
        <a:xfrm>
          <a:off x="4069483" y="1432495"/>
          <a:ext cx="1196217" cy="93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0B6B4-848D-4676-91D5-0C02D47152B0}">
      <dsp:nvSpPr>
        <dsp:cNvPr id="0" name=""/>
        <dsp:cNvSpPr/>
      </dsp:nvSpPr>
      <dsp:spPr>
        <a:xfrm rot="5400000">
          <a:off x="4326271" y="3698982"/>
          <a:ext cx="977019" cy="11123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5D0B7-A338-4C50-9807-2040697FB07F}">
      <dsp:nvSpPr>
        <dsp:cNvPr id="0" name=""/>
        <dsp:cNvSpPr/>
      </dsp:nvSpPr>
      <dsp:spPr>
        <a:xfrm>
          <a:off x="4067421" y="2615936"/>
          <a:ext cx="1644726" cy="115125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Desempeño Individual y Colectivo</a:t>
          </a:r>
          <a:br>
            <a:rPr lang="es-CL" sz="1400" kern="1200" dirty="0"/>
          </a:br>
          <a:r>
            <a:rPr lang="es-CL" sz="1400" kern="1200" dirty="0"/>
            <a:t>Dto. 848 y 849</a:t>
          </a:r>
        </a:p>
      </dsp:txBody>
      <dsp:txXfrm>
        <a:off x="4123631" y="2672146"/>
        <a:ext cx="1532306" cy="1038835"/>
      </dsp:txXfrm>
    </dsp:sp>
    <dsp:sp modelId="{8225599E-9B6F-4252-876D-312ECDFDC1B0}">
      <dsp:nvSpPr>
        <dsp:cNvPr id="0" name=""/>
        <dsp:cNvSpPr/>
      </dsp:nvSpPr>
      <dsp:spPr>
        <a:xfrm>
          <a:off x="5712147" y="2725734"/>
          <a:ext cx="1196217" cy="93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2400" kern="1200" dirty="0"/>
        </a:p>
      </dsp:txBody>
      <dsp:txXfrm>
        <a:off x="5712147" y="2725734"/>
        <a:ext cx="1196217" cy="930495"/>
      </dsp:txXfrm>
    </dsp:sp>
    <dsp:sp modelId="{C7FA65DE-FA2D-4D78-933C-AF3221A3806A}">
      <dsp:nvSpPr>
        <dsp:cNvPr id="0" name=""/>
        <dsp:cNvSpPr/>
      </dsp:nvSpPr>
      <dsp:spPr>
        <a:xfrm>
          <a:off x="5710084" y="3909175"/>
          <a:ext cx="1644726" cy="115125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Zona</a:t>
          </a:r>
          <a:br>
            <a:rPr lang="es-CL" sz="1400" kern="1200" dirty="0"/>
          </a:br>
          <a:r>
            <a:rPr lang="es-CL" sz="1400" kern="1200" dirty="0"/>
            <a:t>DL. 249</a:t>
          </a:r>
        </a:p>
      </dsp:txBody>
      <dsp:txXfrm>
        <a:off x="5766294" y="3965385"/>
        <a:ext cx="1532306" cy="10388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9140-BD37-4452-A986-1B85613D8840}">
      <dsp:nvSpPr>
        <dsp:cNvPr id="0" name=""/>
        <dsp:cNvSpPr/>
      </dsp:nvSpPr>
      <dsp:spPr>
        <a:xfrm rot="2562969">
          <a:off x="1582517" y="3012177"/>
          <a:ext cx="61427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14272" y="32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86B33-CD60-41A3-9AE3-74C5FC00C360}">
      <dsp:nvSpPr>
        <dsp:cNvPr id="0" name=""/>
        <dsp:cNvSpPr/>
      </dsp:nvSpPr>
      <dsp:spPr>
        <a:xfrm>
          <a:off x="1663993" y="2171524"/>
          <a:ext cx="68338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3380" y="32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3E1FE-0CA3-478C-AE98-539D80C4EF9E}">
      <dsp:nvSpPr>
        <dsp:cNvPr id="0" name=""/>
        <dsp:cNvSpPr/>
      </dsp:nvSpPr>
      <dsp:spPr>
        <a:xfrm rot="19037031">
          <a:off x="1582517" y="1330871"/>
          <a:ext cx="61427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14272" y="32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E0605-C136-4F62-BA1A-355673C06B0C}">
      <dsp:nvSpPr>
        <dsp:cNvPr id="0" name=""/>
        <dsp:cNvSpPr/>
      </dsp:nvSpPr>
      <dsp:spPr>
        <a:xfrm>
          <a:off x="830" y="1225801"/>
          <a:ext cx="1956661" cy="19566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C279F-7C8F-4B2C-BA1A-6F07E1F097BF}">
      <dsp:nvSpPr>
        <dsp:cNvPr id="0" name=""/>
        <dsp:cNvSpPr/>
      </dsp:nvSpPr>
      <dsp:spPr>
        <a:xfrm>
          <a:off x="1959597" y="169929"/>
          <a:ext cx="1173997" cy="1173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 dirty="0"/>
        </a:p>
      </dsp:txBody>
      <dsp:txXfrm>
        <a:off x="2131525" y="341857"/>
        <a:ext cx="830141" cy="830141"/>
      </dsp:txXfrm>
    </dsp:sp>
    <dsp:sp modelId="{691E5FBF-4C9E-46C8-996E-93856AA7AE8D}">
      <dsp:nvSpPr>
        <dsp:cNvPr id="0" name=""/>
        <dsp:cNvSpPr/>
      </dsp:nvSpPr>
      <dsp:spPr>
        <a:xfrm>
          <a:off x="2347374" y="1617133"/>
          <a:ext cx="1173997" cy="1173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2519302" y="1789061"/>
        <a:ext cx="830141" cy="830141"/>
      </dsp:txXfrm>
    </dsp:sp>
    <dsp:sp modelId="{E42AE15A-7CD6-4FA3-8D23-1295BC5BA2A2}">
      <dsp:nvSpPr>
        <dsp:cNvPr id="0" name=""/>
        <dsp:cNvSpPr/>
      </dsp:nvSpPr>
      <dsp:spPr>
        <a:xfrm>
          <a:off x="1959597" y="3064337"/>
          <a:ext cx="1173997" cy="1173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2131525" y="3236265"/>
        <a:ext cx="830141" cy="8301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94394-6FFA-4028-97A5-1B52DA621E49}">
      <dsp:nvSpPr>
        <dsp:cNvPr id="0" name=""/>
        <dsp:cNvSpPr/>
      </dsp:nvSpPr>
      <dsp:spPr>
        <a:xfrm>
          <a:off x="2922955" y="2550307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9836F-02D4-434B-A6F7-7BEA0489ABCD}">
      <dsp:nvSpPr>
        <dsp:cNvPr id="0" name=""/>
        <dsp:cNvSpPr/>
      </dsp:nvSpPr>
      <dsp:spPr>
        <a:xfrm>
          <a:off x="2791848" y="2760412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73868-2792-4ABC-97A6-B80BF039C220}">
      <dsp:nvSpPr>
        <dsp:cNvPr id="0" name=""/>
        <dsp:cNvSpPr/>
      </dsp:nvSpPr>
      <dsp:spPr>
        <a:xfrm>
          <a:off x="2635598" y="2942318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08EA5-5DAB-45CD-B779-68A80FAC66F2}">
      <dsp:nvSpPr>
        <dsp:cNvPr id="0" name=""/>
        <dsp:cNvSpPr/>
      </dsp:nvSpPr>
      <dsp:spPr>
        <a:xfrm>
          <a:off x="2822380" y="435749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1A61-4B87-41DC-BB09-4ADD00CA391D}">
      <dsp:nvSpPr>
        <dsp:cNvPr id="0" name=""/>
        <dsp:cNvSpPr/>
      </dsp:nvSpPr>
      <dsp:spPr>
        <a:xfrm>
          <a:off x="3022333" y="316597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649F5-AD6A-4F2D-8636-7CD2E52FD83F}">
      <dsp:nvSpPr>
        <dsp:cNvPr id="0" name=""/>
        <dsp:cNvSpPr/>
      </dsp:nvSpPr>
      <dsp:spPr>
        <a:xfrm>
          <a:off x="3221687" y="197444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86D43-C280-41F6-A336-5B4250392A0A}">
      <dsp:nvSpPr>
        <dsp:cNvPr id="0" name=""/>
        <dsp:cNvSpPr/>
      </dsp:nvSpPr>
      <dsp:spPr>
        <a:xfrm>
          <a:off x="3421041" y="316597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69D4-B021-4EC4-BAE1-4D2C96CD4D7E}">
      <dsp:nvSpPr>
        <dsp:cNvPr id="0" name=""/>
        <dsp:cNvSpPr/>
      </dsp:nvSpPr>
      <dsp:spPr>
        <a:xfrm>
          <a:off x="3620994" y="435749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B9558-5571-45BE-B55E-34C142D116FE}">
      <dsp:nvSpPr>
        <dsp:cNvPr id="0" name=""/>
        <dsp:cNvSpPr/>
      </dsp:nvSpPr>
      <dsp:spPr>
        <a:xfrm>
          <a:off x="3221687" y="448856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2708C-AAE0-480A-8181-08061DA83378}">
      <dsp:nvSpPr>
        <dsp:cNvPr id="0" name=""/>
        <dsp:cNvSpPr/>
      </dsp:nvSpPr>
      <dsp:spPr>
        <a:xfrm>
          <a:off x="3221687" y="700267"/>
          <a:ext cx="149665" cy="1496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1DBCC-8C0E-4DF7-9064-F346635EA237}">
      <dsp:nvSpPr>
        <dsp:cNvPr id="0" name=""/>
        <dsp:cNvSpPr/>
      </dsp:nvSpPr>
      <dsp:spPr>
        <a:xfrm>
          <a:off x="2004010" y="3488994"/>
          <a:ext cx="3227981" cy="865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56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Concurso Ingreso a la Planta</a:t>
          </a:r>
        </a:p>
      </dsp:txBody>
      <dsp:txXfrm>
        <a:off x="2046277" y="3531261"/>
        <a:ext cx="3143447" cy="781306"/>
      </dsp:txXfrm>
    </dsp:sp>
    <dsp:sp modelId="{8A069711-5F71-4994-9234-EB437C4998EF}">
      <dsp:nvSpPr>
        <dsp:cNvPr id="0" name=""/>
        <dsp:cNvSpPr/>
      </dsp:nvSpPr>
      <dsp:spPr>
        <a:xfrm>
          <a:off x="1109011" y="2640629"/>
          <a:ext cx="1496653" cy="1496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E623-7F7A-43E9-AB86-4A2B6555523F}">
      <dsp:nvSpPr>
        <dsp:cNvPr id="0" name=""/>
        <dsp:cNvSpPr/>
      </dsp:nvSpPr>
      <dsp:spPr>
        <a:xfrm>
          <a:off x="3368359" y="1795442"/>
          <a:ext cx="3227981" cy="865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56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Facultad de Contratar</a:t>
          </a:r>
        </a:p>
      </dsp:txBody>
      <dsp:txXfrm>
        <a:off x="3410626" y="1837709"/>
        <a:ext cx="3143447" cy="781306"/>
      </dsp:txXfrm>
    </dsp:sp>
    <dsp:sp modelId="{3ED35493-B3C9-48EC-9D7A-1F277CA24CFD}">
      <dsp:nvSpPr>
        <dsp:cNvPr id="0" name=""/>
        <dsp:cNvSpPr/>
      </dsp:nvSpPr>
      <dsp:spPr>
        <a:xfrm>
          <a:off x="2473360" y="947077"/>
          <a:ext cx="1496653" cy="14965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688D-C91F-4153-B039-0D8E3AC179C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A739-74D2-4536-99D3-D9B2F881CBE1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Horas Vacantes</a:t>
          </a:r>
        </a:p>
      </dsp:txBody>
      <dsp:txXfrm>
        <a:off x="2160400" y="47068"/>
        <a:ext cx="1775198" cy="842046"/>
      </dsp:txXfrm>
    </dsp:sp>
    <dsp:sp modelId="{5BC50D63-E4AF-47F6-8D3F-87B692E3018D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Concurso Público</a:t>
          </a:r>
        </a:p>
      </dsp:txBody>
      <dsp:txXfrm>
        <a:off x="3804791" y="1241788"/>
        <a:ext cx="1775198" cy="842046"/>
      </dsp:txXfrm>
    </dsp:sp>
    <dsp:sp modelId="{1EC367A3-6BA3-42CB-B0EE-239DE5005E84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Selección</a:t>
          </a:r>
        </a:p>
      </dsp:txBody>
      <dsp:txXfrm>
        <a:off x="3176690" y="3174885"/>
        <a:ext cx="1775198" cy="842046"/>
      </dsp:txXfrm>
    </dsp:sp>
    <dsp:sp modelId="{38591273-1420-450D-9B0B-EA3CF4C012AE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Designación</a:t>
          </a:r>
        </a:p>
      </dsp:txBody>
      <dsp:txXfrm>
        <a:off x="1144111" y="3174885"/>
        <a:ext cx="1775198" cy="842046"/>
      </dsp:txXfrm>
    </dsp:sp>
    <dsp:sp modelId="{8FD9DE30-A69C-4619-AA56-E386F63DA5F8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Desempeño</a:t>
          </a:r>
        </a:p>
      </dsp:txBody>
      <dsp:txXfrm>
        <a:off x="516009" y="1241788"/>
        <a:ext cx="1775198" cy="8420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688D-C91F-4153-B039-0D8E3AC179C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A739-74D2-4536-99D3-D9B2F881CBE1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Disponibilidad de Horas</a:t>
          </a:r>
        </a:p>
      </dsp:txBody>
      <dsp:txXfrm>
        <a:off x="2160400" y="47068"/>
        <a:ext cx="1775198" cy="842046"/>
      </dsp:txXfrm>
    </dsp:sp>
    <dsp:sp modelId="{5BC50D63-E4AF-47F6-8D3F-87B692E3018D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Convocatoria</a:t>
          </a:r>
        </a:p>
      </dsp:txBody>
      <dsp:txXfrm>
        <a:off x="3804791" y="1241788"/>
        <a:ext cx="1775198" cy="842046"/>
      </dsp:txXfrm>
    </dsp:sp>
    <dsp:sp modelId="{1EC367A3-6BA3-42CB-B0EE-239DE5005E84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Selección</a:t>
          </a:r>
        </a:p>
      </dsp:txBody>
      <dsp:txXfrm>
        <a:off x="3176690" y="3174885"/>
        <a:ext cx="1775198" cy="842046"/>
      </dsp:txXfrm>
    </dsp:sp>
    <dsp:sp modelId="{38591273-1420-450D-9B0B-EA3CF4C012AE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Contratación</a:t>
          </a:r>
        </a:p>
      </dsp:txBody>
      <dsp:txXfrm>
        <a:off x="1144111" y="3174885"/>
        <a:ext cx="1775198" cy="842046"/>
      </dsp:txXfrm>
    </dsp:sp>
    <dsp:sp modelId="{8FD9DE30-A69C-4619-AA56-E386F63DA5F8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Desempeño</a:t>
          </a:r>
        </a:p>
      </dsp:txBody>
      <dsp:txXfrm>
        <a:off x="516009" y="1241788"/>
        <a:ext cx="1775198" cy="8420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40B1-BEB5-43E3-8567-F21B9BDD2C49}">
      <dsp:nvSpPr>
        <dsp:cNvPr id="0" name=""/>
        <dsp:cNvSpPr/>
      </dsp:nvSpPr>
      <dsp:spPr>
        <a:xfrm>
          <a:off x="583" y="375815"/>
          <a:ext cx="2509507" cy="361332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Nivel I</a:t>
          </a:r>
        </a:p>
      </dsp:txBody>
      <dsp:txXfrm rot="16200000">
        <a:off x="-1229930" y="1606329"/>
        <a:ext cx="2962929" cy="501901"/>
      </dsp:txXfrm>
    </dsp:sp>
    <dsp:sp modelId="{E4A4BB68-D770-44EA-9459-CF232ADC0B20}">
      <dsp:nvSpPr>
        <dsp:cNvPr id="0" name=""/>
        <dsp:cNvSpPr/>
      </dsp:nvSpPr>
      <dsp:spPr>
        <a:xfrm>
          <a:off x="502484" y="375815"/>
          <a:ext cx="1869582" cy="361332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Tiempo de Permanencia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Criterios Técnicos y Objetivos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sp:txBody>
      <dsp:txXfrm>
        <a:off x="502484" y="375815"/>
        <a:ext cx="1869582" cy="3613328"/>
      </dsp:txXfrm>
    </dsp:sp>
    <dsp:sp modelId="{40E808A1-6678-47D5-95A4-5E9127FF10BE}">
      <dsp:nvSpPr>
        <dsp:cNvPr id="0" name=""/>
        <dsp:cNvSpPr/>
      </dsp:nvSpPr>
      <dsp:spPr>
        <a:xfrm>
          <a:off x="2597922" y="375815"/>
          <a:ext cx="2509507" cy="3638203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Nivel II</a:t>
          </a:r>
        </a:p>
      </dsp:txBody>
      <dsp:txXfrm rot="16200000">
        <a:off x="1357210" y="1616528"/>
        <a:ext cx="2983326" cy="501901"/>
      </dsp:txXfrm>
    </dsp:sp>
    <dsp:sp modelId="{E29B54CB-1022-47D6-8C99-5D3D002160EE}">
      <dsp:nvSpPr>
        <dsp:cNvPr id="0" name=""/>
        <dsp:cNvSpPr/>
      </dsp:nvSpPr>
      <dsp:spPr>
        <a:xfrm rot="5400000">
          <a:off x="2389342" y="2767424"/>
          <a:ext cx="442255" cy="3764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D976-FF6F-4B0D-92DF-75B891624C60}">
      <dsp:nvSpPr>
        <dsp:cNvPr id="0" name=""/>
        <dsp:cNvSpPr/>
      </dsp:nvSpPr>
      <dsp:spPr>
        <a:xfrm>
          <a:off x="3099824" y="375815"/>
          <a:ext cx="1869582" cy="363820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Tiempo de Permanencia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Criterios Técnicos y Objetivos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sp:txBody>
      <dsp:txXfrm>
        <a:off x="3099824" y="375815"/>
        <a:ext cx="1869582" cy="3638203"/>
      </dsp:txXfrm>
    </dsp:sp>
    <dsp:sp modelId="{9F93D138-C1A5-4245-9E18-A6346C4CC64F}">
      <dsp:nvSpPr>
        <dsp:cNvPr id="0" name=""/>
        <dsp:cNvSpPr/>
      </dsp:nvSpPr>
      <dsp:spPr>
        <a:xfrm>
          <a:off x="5195262" y="375815"/>
          <a:ext cx="2509507" cy="3656632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Nivel III</a:t>
          </a:r>
        </a:p>
      </dsp:txBody>
      <dsp:txXfrm rot="16200000">
        <a:off x="3946994" y="1624084"/>
        <a:ext cx="2998438" cy="501901"/>
      </dsp:txXfrm>
    </dsp:sp>
    <dsp:sp modelId="{2960C330-1BEA-4ECC-B321-B7DA1E5079A5}">
      <dsp:nvSpPr>
        <dsp:cNvPr id="0" name=""/>
        <dsp:cNvSpPr/>
      </dsp:nvSpPr>
      <dsp:spPr>
        <a:xfrm rot="5400000">
          <a:off x="4986682" y="2767424"/>
          <a:ext cx="442255" cy="3764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08123-238F-45AD-A2B5-607D854DE9E6}">
      <dsp:nvSpPr>
        <dsp:cNvPr id="0" name=""/>
        <dsp:cNvSpPr/>
      </dsp:nvSpPr>
      <dsp:spPr>
        <a:xfrm>
          <a:off x="5697164" y="375815"/>
          <a:ext cx="1869582" cy="365663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Cupo Financiero</a:t>
          </a:r>
        </a:p>
      </dsp:txBody>
      <dsp:txXfrm>
        <a:off x="5697164" y="375815"/>
        <a:ext cx="1869582" cy="36566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7DC7E-9ECE-44B6-A05C-36AE442793C0}">
      <dsp:nvSpPr>
        <dsp:cNvPr id="0" name=""/>
        <dsp:cNvSpPr/>
      </dsp:nvSpPr>
      <dsp:spPr>
        <a:xfrm>
          <a:off x="0" y="231798"/>
          <a:ext cx="7705353" cy="14405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“El sistema de acreditación evalúa cualitativa y cuantitativamente los logros alcanzados durante el período por los profesionales en el ejercicio de sus funciones y comprende tanto la superación profesional como el aporte de su gestión a la calidad de los servicios proporcionados a la población usuaria”.</a:t>
          </a:r>
        </a:p>
      </dsp:txBody>
      <dsp:txXfrm>
        <a:off x="42191" y="273989"/>
        <a:ext cx="7620971" cy="1356137"/>
      </dsp:txXfrm>
    </dsp:sp>
    <dsp:sp modelId="{4532E765-832F-430A-B3EA-63295F45A9D9}">
      <dsp:nvSpPr>
        <dsp:cNvPr id="0" name=""/>
        <dsp:cNvSpPr/>
      </dsp:nvSpPr>
      <dsp:spPr>
        <a:xfrm>
          <a:off x="0" y="1873929"/>
          <a:ext cx="1120068" cy="1120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2B4B5-095B-41D9-8472-49E3524B4164}">
      <dsp:nvSpPr>
        <dsp:cNvPr id="0" name=""/>
        <dsp:cNvSpPr/>
      </dsp:nvSpPr>
      <dsp:spPr>
        <a:xfrm>
          <a:off x="1187272" y="1873929"/>
          <a:ext cx="6518080" cy="112006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Acreditación Obligatoria</a:t>
          </a:r>
        </a:p>
      </dsp:txBody>
      <dsp:txXfrm>
        <a:off x="1241959" y="1928616"/>
        <a:ext cx="6408706" cy="1010694"/>
      </dsp:txXfrm>
    </dsp:sp>
    <dsp:sp modelId="{FCB42F23-C25E-4B95-8040-C80C74129F46}">
      <dsp:nvSpPr>
        <dsp:cNvPr id="0" name=""/>
        <dsp:cNvSpPr/>
      </dsp:nvSpPr>
      <dsp:spPr>
        <a:xfrm>
          <a:off x="0" y="3128405"/>
          <a:ext cx="1120068" cy="112006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31951-22BB-4A94-BF33-9A74908B146C}">
      <dsp:nvSpPr>
        <dsp:cNvPr id="0" name=""/>
        <dsp:cNvSpPr/>
      </dsp:nvSpPr>
      <dsp:spPr>
        <a:xfrm>
          <a:off x="1187272" y="3128405"/>
          <a:ext cx="6518080" cy="112006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Acreditación voluntaria por Excelencia</a:t>
          </a:r>
        </a:p>
      </dsp:txBody>
      <dsp:txXfrm>
        <a:off x="1241959" y="3183092"/>
        <a:ext cx="6408706" cy="10106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4CDDC-967B-452F-BB99-EAEAC097D397}">
      <dsp:nvSpPr>
        <dsp:cNvPr id="0" name=""/>
        <dsp:cNvSpPr/>
      </dsp:nvSpPr>
      <dsp:spPr>
        <a:xfrm>
          <a:off x="875" y="746"/>
          <a:ext cx="7631095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000" kern="1200" dirty="0"/>
            <a:t>Ley N° 20.982</a:t>
          </a:r>
        </a:p>
      </dsp:txBody>
      <dsp:txXfrm>
        <a:off x="41286" y="41157"/>
        <a:ext cx="7550273" cy="1298912"/>
      </dsp:txXfrm>
    </dsp:sp>
    <dsp:sp modelId="{9DB1640A-A828-408B-B505-163EB774A119}">
      <dsp:nvSpPr>
        <dsp:cNvPr id="0" name=""/>
        <dsp:cNvSpPr/>
      </dsp:nvSpPr>
      <dsp:spPr>
        <a:xfrm>
          <a:off x="875" y="1514264"/>
          <a:ext cx="4984867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/>
            <a:t>Reconocimiento de Nivel</a:t>
          </a:r>
        </a:p>
      </dsp:txBody>
      <dsp:txXfrm>
        <a:off x="41286" y="1554675"/>
        <a:ext cx="4904045" cy="1298912"/>
      </dsp:txXfrm>
    </dsp:sp>
    <dsp:sp modelId="{3BABBE2B-80E3-49B4-A9C1-2F328D15F485}">
      <dsp:nvSpPr>
        <dsp:cNvPr id="0" name=""/>
        <dsp:cNvSpPr/>
      </dsp:nvSpPr>
      <dsp:spPr>
        <a:xfrm>
          <a:off x="875" y="3027783"/>
          <a:ext cx="2441169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Con o sin solución de continuidad</a:t>
          </a:r>
        </a:p>
      </dsp:txBody>
      <dsp:txXfrm>
        <a:off x="41286" y="3068194"/>
        <a:ext cx="2360347" cy="1298912"/>
      </dsp:txXfrm>
    </dsp:sp>
    <dsp:sp modelId="{4994D1F5-A955-4AF3-B673-F25ADBCDF230}">
      <dsp:nvSpPr>
        <dsp:cNvPr id="0" name=""/>
        <dsp:cNvSpPr/>
      </dsp:nvSpPr>
      <dsp:spPr>
        <a:xfrm>
          <a:off x="2544574" y="3027783"/>
          <a:ext cx="2441169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Cupo Financiero</a:t>
          </a:r>
        </a:p>
      </dsp:txBody>
      <dsp:txXfrm>
        <a:off x="2584985" y="3068194"/>
        <a:ext cx="2360347" cy="1298912"/>
      </dsp:txXfrm>
    </dsp:sp>
    <dsp:sp modelId="{A91971E8-7C72-4E77-A73C-0B7F1AC28D6B}">
      <dsp:nvSpPr>
        <dsp:cNvPr id="0" name=""/>
        <dsp:cNvSpPr/>
      </dsp:nvSpPr>
      <dsp:spPr>
        <a:xfrm>
          <a:off x="5190801" y="1514264"/>
          <a:ext cx="2441169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/>
            <a:t>Cambio de SS</a:t>
          </a:r>
        </a:p>
      </dsp:txBody>
      <dsp:txXfrm>
        <a:off x="5231212" y="1554675"/>
        <a:ext cx="2360347" cy="1298912"/>
      </dsp:txXfrm>
    </dsp:sp>
    <dsp:sp modelId="{A46F2714-52A6-4240-99A8-C7031FE4C37B}">
      <dsp:nvSpPr>
        <dsp:cNvPr id="0" name=""/>
        <dsp:cNvSpPr/>
      </dsp:nvSpPr>
      <dsp:spPr>
        <a:xfrm>
          <a:off x="5190801" y="3027783"/>
          <a:ext cx="2441169" cy="137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Lista de Espera</a:t>
          </a:r>
        </a:p>
      </dsp:txBody>
      <dsp:txXfrm>
        <a:off x="5231212" y="3068194"/>
        <a:ext cx="2360347" cy="129891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40B1-BEB5-43E3-8567-F21B9BDD2C49}">
      <dsp:nvSpPr>
        <dsp:cNvPr id="0" name=""/>
        <dsp:cNvSpPr/>
      </dsp:nvSpPr>
      <dsp:spPr>
        <a:xfrm>
          <a:off x="583" y="375815"/>
          <a:ext cx="2509507" cy="361332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Precalificación</a:t>
          </a:r>
        </a:p>
      </dsp:txBody>
      <dsp:txXfrm rot="16200000">
        <a:off x="-1229930" y="1606329"/>
        <a:ext cx="2962929" cy="501901"/>
      </dsp:txXfrm>
    </dsp:sp>
    <dsp:sp modelId="{E4A4BB68-D770-44EA-9459-CF232ADC0B20}">
      <dsp:nvSpPr>
        <dsp:cNvPr id="0" name=""/>
        <dsp:cNvSpPr/>
      </dsp:nvSpPr>
      <dsp:spPr>
        <a:xfrm>
          <a:off x="502484" y="375815"/>
          <a:ext cx="1869582" cy="361332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Jornadas 11, 22, 28, 33 y 44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Jefe Directo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Más de 6 </a:t>
          </a:r>
          <a:r>
            <a:rPr lang="es-CL" sz="2000" kern="1200" dirty="0">
              <a:latin typeface="Calibri" panose="020F0502020204030204" pitchFamily="34" charset="0"/>
              <a:cs typeface="Calibri" panose="020F0502020204030204" pitchFamily="34" charset="0"/>
            </a:rPr>
            <a:t>meses</a:t>
          </a:r>
          <a:endParaRPr lang="es-CL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Eficiencia, Cooperación, Conducta, Preparación y Puntualidad</a:t>
          </a:r>
        </a:p>
      </dsp:txBody>
      <dsp:txXfrm>
        <a:off x="502484" y="375815"/>
        <a:ext cx="1869582" cy="3613328"/>
      </dsp:txXfrm>
    </dsp:sp>
    <dsp:sp modelId="{40E808A1-6678-47D5-95A4-5E9127FF10BE}">
      <dsp:nvSpPr>
        <dsp:cNvPr id="0" name=""/>
        <dsp:cNvSpPr/>
      </dsp:nvSpPr>
      <dsp:spPr>
        <a:xfrm>
          <a:off x="2597672" y="375815"/>
          <a:ext cx="2509507" cy="3638203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Calificación</a:t>
          </a:r>
        </a:p>
      </dsp:txBody>
      <dsp:txXfrm rot="16200000">
        <a:off x="1356959" y="1616528"/>
        <a:ext cx="2983326" cy="501901"/>
      </dsp:txXfrm>
    </dsp:sp>
    <dsp:sp modelId="{E29B54CB-1022-47D6-8C99-5D3D002160EE}">
      <dsp:nvSpPr>
        <dsp:cNvPr id="0" name=""/>
        <dsp:cNvSpPr/>
      </dsp:nvSpPr>
      <dsp:spPr>
        <a:xfrm rot="5400000">
          <a:off x="2389342" y="2767424"/>
          <a:ext cx="442255" cy="3764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D976-FF6F-4B0D-92DF-75B891624C60}">
      <dsp:nvSpPr>
        <dsp:cNvPr id="0" name=""/>
        <dsp:cNvSpPr/>
      </dsp:nvSpPr>
      <dsp:spPr>
        <a:xfrm>
          <a:off x="3099573" y="375815"/>
          <a:ext cx="1869582" cy="363820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Junta Calificadora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Cuatro listas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99573" y="375815"/>
        <a:ext cx="1869582" cy="3638203"/>
      </dsp:txXfrm>
    </dsp:sp>
    <dsp:sp modelId="{9F93D138-C1A5-4245-9E18-A6346C4CC64F}">
      <dsp:nvSpPr>
        <dsp:cNvPr id="0" name=""/>
        <dsp:cNvSpPr/>
      </dsp:nvSpPr>
      <dsp:spPr>
        <a:xfrm>
          <a:off x="5195262" y="375815"/>
          <a:ext cx="2509507" cy="3656632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>
              <a:latin typeface="Calibri" panose="020F0502020204030204" pitchFamily="34" charset="0"/>
              <a:cs typeface="Calibri" panose="020F0502020204030204" pitchFamily="34" charset="0"/>
            </a:rPr>
            <a:t>Apelación</a:t>
          </a:r>
        </a:p>
      </dsp:txBody>
      <dsp:txXfrm rot="16200000">
        <a:off x="3946994" y="1624084"/>
        <a:ext cx="2998438" cy="501901"/>
      </dsp:txXfrm>
    </dsp:sp>
    <dsp:sp modelId="{2960C330-1BEA-4ECC-B321-B7DA1E5079A5}">
      <dsp:nvSpPr>
        <dsp:cNvPr id="0" name=""/>
        <dsp:cNvSpPr/>
      </dsp:nvSpPr>
      <dsp:spPr>
        <a:xfrm rot="5400000">
          <a:off x="4986682" y="2767424"/>
          <a:ext cx="442255" cy="3764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08123-238F-45AD-A2B5-607D854DE9E6}">
      <dsp:nvSpPr>
        <dsp:cNvPr id="0" name=""/>
        <dsp:cNvSpPr/>
      </dsp:nvSpPr>
      <dsp:spPr>
        <a:xfrm>
          <a:off x="5697164" y="375815"/>
          <a:ext cx="1869582" cy="365663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Director de Servicio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Calibri" panose="020F0502020204030204" pitchFamily="34" charset="0"/>
              <a:cs typeface="Calibri" panose="020F0502020204030204" pitchFamily="34" charset="0"/>
            </a:rPr>
            <a:t>Mantener o aumentar la calificación</a:t>
          </a:r>
        </a:p>
      </dsp:txBody>
      <dsp:txXfrm>
        <a:off x="5697164" y="375815"/>
        <a:ext cx="1869582" cy="365663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96EC8-8956-4C04-BB69-A97BA86033CF}">
      <dsp:nvSpPr>
        <dsp:cNvPr id="0" name=""/>
        <dsp:cNvSpPr/>
      </dsp:nvSpPr>
      <dsp:spPr>
        <a:xfrm>
          <a:off x="0" y="203263"/>
          <a:ext cx="7705353" cy="1628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Sueldo Base, Trienios, Experiencia Calificada, Reforzamiento Profesional Diurno, Asignación de Permanencia.</a:t>
          </a:r>
        </a:p>
      </dsp:txBody>
      <dsp:txXfrm>
        <a:off x="79504" y="282767"/>
        <a:ext cx="7546345" cy="1469632"/>
      </dsp:txXfrm>
    </dsp:sp>
    <dsp:sp modelId="{B5DFF06D-90C4-4836-94DD-DC5B6B5B78AE}">
      <dsp:nvSpPr>
        <dsp:cNvPr id="0" name=""/>
        <dsp:cNvSpPr/>
      </dsp:nvSpPr>
      <dsp:spPr>
        <a:xfrm>
          <a:off x="0" y="1831904"/>
          <a:ext cx="770535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4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 dirty="0"/>
            <a:t>Permanentes</a:t>
          </a:r>
        </a:p>
      </dsp:txBody>
      <dsp:txXfrm>
        <a:off x="0" y="1831904"/>
        <a:ext cx="7705353" cy="480240"/>
      </dsp:txXfrm>
    </dsp:sp>
    <dsp:sp modelId="{1D72D621-CFDD-4E79-9637-2B88EC74BC26}">
      <dsp:nvSpPr>
        <dsp:cNvPr id="0" name=""/>
        <dsp:cNvSpPr/>
      </dsp:nvSpPr>
      <dsp:spPr>
        <a:xfrm>
          <a:off x="0" y="2312144"/>
          <a:ext cx="7705353" cy="1628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/>
            <a:t>Asignación de Responsabilidad, Asignación de Estímulo, Desempeño Individual, Desempeño Colectivo, Zona.</a:t>
          </a:r>
        </a:p>
      </dsp:txBody>
      <dsp:txXfrm>
        <a:off x="79504" y="2391648"/>
        <a:ext cx="7546345" cy="1469632"/>
      </dsp:txXfrm>
    </dsp:sp>
    <dsp:sp modelId="{5A50AB59-2C40-4B95-ADA8-E463D8FE8857}">
      <dsp:nvSpPr>
        <dsp:cNvPr id="0" name=""/>
        <dsp:cNvSpPr/>
      </dsp:nvSpPr>
      <dsp:spPr>
        <a:xfrm>
          <a:off x="0" y="3940784"/>
          <a:ext cx="770535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4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 dirty="0"/>
            <a:t>Transitorias</a:t>
          </a:r>
        </a:p>
      </dsp:txBody>
      <dsp:txXfrm>
        <a:off x="0" y="3940784"/>
        <a:ext cx="7705353" cy="48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6C5EB-79DD-4FBB-80F6-34AF96AD195B}">
      <dsp:nvSpPr>
        <dsp:cNvPr id="0" name=""/>
        <dsp:cNvSpPr/>
      </dsp:nvSpPr>
      <dsp:spPr>
        <a:xfrm>
          <a:off x="1485032" y="508980"/>
          <a:ext cx="3390303" cy="339030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F8446-BB54-4CC5-84AB-305B7F4C68CC}">
      <dsp:nvSpPr>
        <dsp:cNvPr id="0" name=""/>
        <dsp:cNvSpPr/>
      </dsp:nvSpPr>
      <dsp:spPr>
        <a:xfrm>
          <a:off x="1485032" y="508980"/>
          <a:ext cx="3390303" cy="339030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93BEC-1264-499E-93C5-E673C8A54BF8}">
      <dsp:nvSpPr>
        <dsp:cNvPr id="0" name=""/>
        <dsp:cNvSpPr/>
      </dsp:nvSpPr>
      <dsp:spPr>
        <a:xfrm>
          <a:off x="1485032" y="508980"/>
          <a:ext cx="3390303" cy="339030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14B05-D767-496E-B4FD-D2D65E95166E}">
      <dsp:nvSpPr>
        <dsp:cNvPr id="0" name=""/>
        <dsp:cNvSpPr/>
      </dsp:nvSpPr>
      <dsp:spPr>
        <a:xfrm>
          <a:off x="1485032" y="508980"/>
          <a:ext cx="3390303" cy="339030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CA224-9057-4F5D-A99E-556FA34EBC0C}">
      <dsp:nvSpPr>
        <dsp:cNvPr id="0" name=""/>
        <dsp:cNvSpPr/>
      </dsp:nvSpPr>
      <dsp:spPr>
        <a:xfrm>
          <a:off x="2399889" y="1423838"/>
          <a:ext cx="1560588" cy="15605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latin typeface="Calibri" panose="020F0502020204030204" pitchFamily="34" charset="0"/>
              <a:cs typeface="Calibri" panose="020F0502020204030204" pitchFamily="34" charset="0"/>
            </a:rPr>
            <a:t>Profesionales Funcionarios</a:t>
          </a:r>
        </a:p>
      </dsp:txBody>
      <dsp:txXfrm>
        <a:off x="2628432" y="1652381"/>
        <a:ext cx="1103502" cy="1103502"/>
      </dsp:txXfrm>
    </dsp:sp>
    <dsp:sp modelId="{C0BB5D28-0A51-4959-BF6C-DE16266A3BC2}">
      <dsp:nvSpPr>
        <dsp:cNvPr id="0" name=""/>
        <dsp:cNvSpPr/>
      </dsp:nvSpPr>
      <dsp:spPr>
        <a:xfrm>
          <a:off x="2633978" y="2101"/>
          <a:ext cx="1092411" cy="10924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alibri" panose="020F0502020204030204" pitchFamily="34" charset="0"/>
              <a:cs typeface="Calibri" panose="020F0502020204030204" pitchFamily="34" charset="0"/>
            </a:rPr>
            <a:t>Médico Cirujano</a:t>
          </a:r>
        </a:p>
      </dsp:txBody>
      <dsp:txXfrm>
        <a:off x="2793958" y="162081"/>
        <a:ext cx="772451" cy="772451"/>
      </dsp:txXfrm>
    </dsp:sp>
    <dsp:sp modelId="{B69DC0BA-EE1C-494B-B4FD-352C02714C3D}">
      <dsp:nvSpPr>
        <dsp:cNvPr id="0" name=""/>
        <dsp:cNvSpPr/>
      </dsp:nvSpPr>
      <dsp:spPr>
        <a:xfrm>
          <a:off x="4289803" y="1657926"/>
          <a:ext cx="1092411" cy="10924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alibri" panose="020F0502020204030204" pitchFamily="34" charset="0"/>
              <a:cs typeface="Calibri" panose="020F0502020204030204" pitchFamily="34" charset="0"/>
            </a:rPr>
            <a:t>Cirujano Dentista</a:t>
          </a:r>
        </a:p>
      </dsp:txBody>
      <dsp:txXfrm>
        <a:off x="4449783" y="1817906"/>
        <a:ext cx="772451" cy="772451"/>
      </dsp:txXfrm>
    </dsp:sp>
    <dsp:sp modelId="{41A1BC5F-94C1-48DD-8CCF-E9A69E259027}">
      <dsp:nvSpPr>
        <dsp:cNvPr id="0" name=""/>
        <dsp:cNvSpPr/>
      </dsp:nvSpPr>
      <dsp:spPr>
        <a:xfrm>
          <a:off x="2555515" y="3313751"/>
          <a:ext cx="1249336" cy="10924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alibri" panose="020F0502020204030204" pitchFamily="34" charset="0"/>
              <a:cs typeface="Calibri" panose="020F0502020204030204" pitchFamily="34" charset="0"/>
            </a:rPr>
            <a:t>Químico Farmacéutico</a:t>
          </a:r>
        </a:p>
      </dsp:txBody>
      <dsp:txXfrm>
        <a:off x="2738476" y="3473731"/>
        <a:ext cx="883414" cy="772451"/>
      </dsp:txXfrm>
    </dsp:sp>
    <dsp:sp modelId="{0241BBEE-EF10-45C0-888C-7F26AC71F27F}">
      <dsp:nvSpPr>
        <dsp:cNvPr id="0" name=""/>
        <dsp:cNvSpPr/>
      </dsp:nvSpPr>
      <dsp:spPr>
        <a:xfrm>
          <a:off x="978153" y="1657926"/>
          <a:ext cx="1092411" cy="10924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alibri" panose="020F0502020204030204" pitchFamily="34" charset="0"/>
              <a:cs typeface="Calibri" panose="020F0502020204030204" pitchFamily="34" charset="0"/>
            </a:rPr>
            <a:t>Bioquímico</a:t>
          </a:r>
        </a:p>
      </dsp:txBody>
      <dsp:txXfrm>
        <a:off x="1138133" y="1817906"/>
        <a:ext cx="772451" cy="7724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756-5E5D-4473-9A36-E086E2940E59}">
      <dsp:nvSpPr>
        <dsp:cNvPr id="0" name=""/>
        <dsp:cNvSpPr/>
      </dsp:nvSpPr>
      <dsp:spPr>
        <a:xfrm>
          <a:off x="2759706" y="2450975"/>
          <a:ext cx="2041426" cy="20414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Consultor de Llamada</a:t>
          </a:r>
        </a:p>
      </dsp:txBody>
      <dsp:txXfrm>
        <a:off x="3058666" y="2749935"/>
        <a:ext cx="1443506" cy="1443506"/>
      </dsp:txXfrm>
    </dsp:sp>
    <dsp:sp modelId="{ABD30F60-9529-40F0-A15E-3ECFA8DF7DE8}">
      <dsp:nvSpPr>
        <dsp:cNvPr id="0" name=""/>
        <dsp:cNvSpPr/>
      </dsp:nvSpPr>
      <dsp:spPr>
        <a:xfrm rot="11700000">
          <a:off x="9405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FF2F-276E-4DB8-9750-7FA1E7DFC94A}">
      <dsp:nvSpPr>
        <dsp:cNvPr id="0" name=""/>
        <dsp:cNvSpPr/>
      </dsp:nvSpPr>
      <dsp:spPr>
        <a:xfrm>
          <a:off x="1269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Listado de Especialidades</a:t>
          </a:r>
        </a:p>
      </dsp:txBody>
      <dsp:txXfrm>
        <a:off x="46710" y="1988591"/>
        <a:ext cx="1848473" cy="1460602"/>
      </dsp:txXfrm>
    </dsp:sp>
    <dsp:sp modelId="{B111FC4B-D273-4DB7-9B51-BB0D78D84996}">
      <dsp:nvSpPr>
        <dsp:cNvPr id="0" name=""/>
        <dsp:cNvSpPr/>
      </dsp:nvSpPr>
      <dsp:spPr>
        <a:xfrm rot="14700000">
          <a:off x="2036166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DC34-C5AA-4D7D-BABB-37F84D3551D3}">
      <dsp:nvSpPr>
        <dsp:cNvPr id="0" name=""/>
        <dsp:cNvSpPr/>
      </dsp:nvSpPr>
      <dsp:spPr>
        <a:xfrm>
          <a:off x="1581523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Convocatoria</a:t>
          </a:r>
        </a:p>
      </dsp:txBody>
      <dsp:txXfrm>
        <a:off x="1626964" y="105319"/>
        <a:ext cx="1848473" cy="1460602"/>
      </dsp:txXfrm>
    </dsp:sp>
    <dsp:sp modelId="{FD2E20B3-0AF9-4B0A-AF05-1A531F604E65}">
      <dsp:nvSpPr>
        <dsp:cNvPr id="0" name=""/>
        <dsp:cNvSpPr/>
      </dsp:nvSpPr>
      <dsp:spPr>
        <a:xfrm rot="17700000">
          <a:off x="3740638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AE42-3D09-4523-9D5D-7F08B1DC0533}">
      <dsp:nvSpPr>
        <dsp:cNvPr id="0" name=""/>
        <dsp:cNvSpPr/>
      </dsp:nvSpPr>
      <dsp:spPr>
        <a:xfrm>
          <a:off x="4039960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Convenios HSA</a:t>
          </a:r>
        </a:p>
      </dsp:txBody>
      <dsp:txXfrm>
        <a:off x="4085401" y="105319"/>
        <a:ext cx="1848473" cy="1460602"/>
      </dsp:txXfrm>
    </dsp:sp>
    <dsp:sp modelId="{CFF337DD-64ED-4663-BB62-0CE4A9DF2E1F}">
      <dsp:nvSpPr>
        <dsp:cNvPr id="0" name=""/>
        <dsp:cNvSpPr/>
      </dsp:nvSpPr>
      <dsp:spPr>
        <a:xfrm rot="20700000">
          <a:off x="48362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6553-34DC-41AA-8DEE-F04A30A872D8}">
      <dsp:nvSpPr>
        <dsp:cNvPr id="0" name=""/>
        <dsp:cNvSpPr/>
      </dsp:nvSpPr>
      <dsp:spPr>
        <a:xfrm>
          <a:off x="5620213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Desempeño y condiciones</a:t>
          </a:r>
        </a:p>
      </dsp:txBody>
      <dsp:txXfrm>
        <a:off x="5665654" y="1988591"/>
        <a:ext cx="1848473" cy="146060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756-5E5D-4473-9A36-E086E2940E59}">
      <dsp:nvSpPr>
        <dsp:cNvPr id="0" name=""/>
        <dsp:cNvSpPr/>
      </dsp:nvSpPr>
      <dsp:spPr>
        <a:xfrm>
          <a:off x="2759706" y="2450975"/>
          <a:ext cx="2041426" cy="20414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Asignación de Permanencia</a:t>
          </a:r>
        </a:p>
      </dsp:txBody>
      <dsp:txXfrm>
        <a:off x="3058666" y="2749935"/>
        <a:ext cx="1443506" cy="1443506"/>
      </dsp:txXfrm>
    </dsp:sp>
    <dsp:sp modelId="{ABD30F60-9529-40F0-A15E-3ECFA8DF7DE8}">
      <dsp:nvSpPr>
        <dsp:cNvPr id="0" name=""/>
        <dsp:cNvSpPr/>
      </dsp:nvSpPr>
      <dsp:spPr>
        <a:xfrm rot="11700000">
          <a:off x="9405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FF2F-276E-4DB8-9750-7FA1E7DFC94A}">
      <dsp:nvSpPr>
        <dsp:cNvPr id="0" name=""/>
        <dsp:cNvSpPr/>
      </dsp:nvSpPr>
      <dsp:spPr>
        <a:xfrm>
          <a:off x="1269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Especialistas o Subespecialistas SIS</a:t>
          </a:r>
        </a:p>
      </dsp:txBody>
      <dsp:txXfrm>
        <a:off x="46710" y="1988591"/>
        <a:ext cx="1848473" cy="1460602"/>
      </dsp:txXfrm>
    </dsp:sp>
    <dsp:sp modelId="{B111FC4B-D273-4DB7-9B51-BB0D78D84996}">
      <dsp:nvSpPr>
        <dsp:cNvPr id="0" name=""/>
        <dsp:cNvSpPr/>
      </dsp:nvSpPr>
      <dsp:spPr>
        <a:xfrm rot="14700000">
          <a:off x="2036166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DC34-C5AA-4D7D-BABB-37F84D3551D3}">
      <dsp:nvSpPr>
        <dsp:cNvPr id="0" name=""/>
        <dsp:cNvSpPr/>
      </dsp:nvSpPr>
      <dsp:spPr>
        <a:xfrm>
          <a:off x="1581523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Jornada diurna</a:t>
          </a:r>
        </a:p>
      </dsp:txBody>
      <dsp:txXfrm>
        <a:off x="1626964" y="105319"/>
        <a:ext cx="1848473" cy="1460602"/>
      </dsp:txXfrm>
    </dsp:sp>
    <dsp:sp modelId="{FD2E20B3-0AF9-4B0A-AF05-1A531F604E65}">
      <dsp:nvSpPr>
        <dsp:cNvPr id="0" name=""/>
        <dsp:cNvSpPr/>
      </dsp:nvSpPr>
      <dsp:spPr>
        <a:xfrm rot="17700000">
          <a:off x="3740638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AE42-3D09-4523-9D5D-7F08B1DC0533}">
      <dsp:nvSpPr>
        <dsp:cNvPr id="0" name=""/>
        <dsp:cNvSpPr/>
      </dsp:nvSpPr>
      <dsp:spPr>
        <a:xfrm>
          <a:off x="4039960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Mes siguiente al solicitado</a:t>
          </a:r>
        </a:p>
      </dsp:txBody>
      <dsp:txXfrm>
        <a:off x="4085401" y="105319"/>
        <a:ext cx="1848473" cy="1460602"/>
      </dsp:txXfrm>
    </dsp:sp>
    <dsp:sp modelId="{CFF337DD-64ED-4663-BB62-0CE4A9DF2E1F}">
      <dsp:nvSpPr>
        <dsp:cNvPr id="0" name=""/>
        <dsp:cNvSpPr/>
      </dsp:nvSpPr>
      <dsp:spPr>
        <a:xfrm rot="20700000">
          <a:off x="48362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6553-34DC-41AA-8DEE-F04A30A872D8}">
      <dsp:nvSpPr>
        <dsp:cNvPr id="0" name=""/>
        <dsp:cNvSpPr/>
      </dsp:nvSpPr>
      <dsp:spPr>
        <a:xfrm>
          <a:off x="5620213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Desempeño y condiciones</a:t>
          </a:r>
        </a:p>
      </dsp:txBody>
      <dsp:txXfrm>
        <a:off x="5665654" y="1988591"/>
        <a:ext cx="1848473" cy="146060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756-5E5D-4473-9A36-E086E2940E59}">
      <dsp:nvSpPr>
        <dsp:cNvPr id="0" name=""/>
        <dsp:cNvSpPr/>
      </dsp:nvSpPr>
      <dsp:spPr>
        <a:xfrm>
          <a:off x="2759706" y="2450975"/>
          <a:ext cx="2041426" cy="20414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Bono Individual</a:t>
          </a:r>
        </a:p>
      </dsp:txBody>
      <dsp:txXfrm>
        <a:off x="3058666" y="2749935"/>
        <a:ext cx="1443506" cy="1443506"/>
      </dsp:txXfrm>
    </dsp:sp>
    <dsp:sp modelId="{ABD30F60-9529-40F0-A15E-3ECFA8DF7DE8}">
      <dsp:nvSpPr>
        <dsp:cNvPr id="0" name=""/>
        <dsp:cNvSpPr/>
      </dsp:nvSpPr>
      <dsp:spPr>
        <a:xfrm rot="11700000">
          <a:off x="9405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FF2F-276E-4DB8-9750-7FA1E7DFC94A}">
      <dsp:nvSpPr>
        <dsp:cNvPr id="0" name=""/>
        <dsp:cNvSpPr/>
      </dsp:nvSpPr>
      <dsp:spPr>
        <a:xfrm>
          <a:off x="1269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30% mejor evaluado en lista 1 y 2</a:t>
          </a:r>
        </a:p>
      </dsp:txBody>
      <dsp:txXfrm>
        <a:off x="46710" y="1988591"/>
        <a:ext cx="1848473" cy="1460602"/>
      </dsp:txXfrm>
    </dsp:sp>
    <dsp:sp modelId="{B111FC4B-D273-4DB7-9B51-BB0D78D84996}">
      <dsp:nvSpPr>
        <dsp:cNvPr id="0" name=""/>
        <dsp:cNvSpPr/>
      </dsp:nvSpPr>
      <dsp:spPr>
        <a:xfrm rot="14700000">
          <a:off x="2036166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DC34-C5AA-4D7D-BABB-37F84D3551D3}">
      <dsp:nvSpPr>
        <dsp:cNvPr id="0" name=""/>
        <dsp:cNvSpPr/>
      </dsp:nvSpPr>
      <dsp:spPr>
        <a:xfrm>
          <a:off x="1581523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Listado decreciente</a:t>
          </a:r>
        </a:p>
      </dsp:txBody>
      <dsp:txXfrm>
        <a:off x="1626964" y="105319"/>
        <a:ext cx="1848473" cy="1460602"/>
      </dsp:txXfrm>
    </dsp:sp>
    <dsp:sp modelId="{FD2E20B3-0AF9-4B0A-AF05-1A531F604E65}">
      <dsp:nvSpPr>
        <dsp:cNvPr id="0" name=""/>
        <dsp:cNvSpPr/>
      </dsp:nvSpPr>
      <dsp:spPr>
        <a:xfrm rot="17700000">
          <a:off x="3740638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AE42-3D09-4523-9D5D-7F08B1DC0533}">
      <dsp:nvSpPr>
        <dsp:cNvPr id="0" name=""/>
        <dsp:cNvSpPr/>
      </dsp:nvSpPr>
      <dsp:spPr>
        <a:xfrm>
          <a:off x="4039960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10% - 15%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5% - 15%</a:t>
          </a:r>
        </a:p>
      </dsp:txBody>
      <dsp:txXfrm>
        <a:off x="4085401" y="105319"/>
        <a:ext cx="1848473" cy="1460602"/>
      </dsp:txXfrm>
    </dsp:sp>
    <dsp:sp modelId="{CFF337DD-64ED-4663-BB62-0CE4A9DF2E1F}">
      <dsp:nvSpPr>
        <dsp:cNvPr id="0" name=""/>
        <dsp:cNvSpPr/>
      </dsp:nvSpPr>
      <dsp:spPr>
        <a:xfrm rot="20700000">
          <a:off x="48362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6553-34DC-41AA-8DEE-F04A30A872D8}">
      <dsp:nvSpPr>
        <dsp:cNvPr id="0" name=""/>
        <dsp:cNvSpPr/>
      </dsp:nvSpPr>
      <dsp:spPr>
        <a:xfrm>
          <a:off x="5620213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Dos cuotas (Jul-Dic)</a:t>
          </a:r>
        </a:p>
      </dsp:txBody>
      <dsp:txXfrm>
        <a:off x="5665654" y="1988591"/>
        <a:ext cx="1848473" cy="146060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756-5E5D-4473-9A36-E086E2940E59}">
      <dsp:nvSpPr>
        <dsp:cNvPr id="0" name=""/>
        <dsp:cNvSpPr/>
      </dsp:nvSpPr>
      <dsp:spPr>
        <a:xfrm>
          <a:off x="2759706" y="2450975"/>
          <a:ext cx="2041426" cy="20414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Bono Colectivo</a:t>
          </a:r>
        </a:p>
      </dsp:txBody>
      <dsp:txXfrm>
        <a:off x="3058666" y="2749935"/>
        <a:ext cx="1443506" cy="1443506"/>
      </dsp:txXfrm>
    </dsp:sp>
    <dsp:sp modelId="{ABD30F60-9529-40F0-A15E-3ECFA8DF7DE8}">
      <dsp:nvSpPr>
        <dsp:cNvPr id="0" name=""/>
        <dsp:cNvSpPr/>
      </dsp:nvSpPr>
      <dsp:spPr>
        <a:xfrm rot="11700000">
          <a:off x="9405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FF2F-276E-4DB8-9750-7FA1E7DFC94A}">
      <dsp:nvSpPr>
        <dsp:cNvPr id="0" name=""/>
        <dsp:cNvSpPr/>
      </dsp:nvSpPr>
      <dsp:spPr>
        <a:xfrm>
          <a:off x="1269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Unidades o Establecimientos</a:t>
          </a:r>
        </a:p>
      </dsp:txBody>
      <dsp:txXfrm>
        <a:off x="46710" y="1988591"/>
        <a:ext cx="1848473" cy="1460602"/>
      </dsp:txXfrm>
    </dsp:sp>
    <dsp:sp modelId="{B111FC4B-D273-4DB7-9B51-BB0D78D84996}">
      <dsp:nvSpPr>
        <dsp:cNvPr id="0" name=""/>
        <dsp:cNvSpPr/>
      </dsp:nvSpPr>
      <dsp:spPr>
        <a:xfrm rot="14700000">
          <a:off x="2036166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DC34-C5AA-4D7D-BABB-37F84D3551D3}">
      <dsp:nvSpPr>
        <dsp:cNvPr id="0" name=""/>
        <dsp:cNvSpPr/>
      </dsp:nvSpPr>
      <dsp:spPr>
        <a:xfrm>
          <a:off x="1581523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Convenio con metas a cumplir</a:t>
          </a:r>
        </a:p>
      </dsp:txBody>
      <dsp:txXfrm>
        <a:off x="1626964" y="105319"/>
        <a:ext cx="1848473" cy="1460602"/>
      </dsp:txXfrm>
    </dsp:sp>
    <dsp:sp modelId="{FD2E20B3-0AF9-4B0A-AF05-1A531F604E65}">
      <dsp:nvSpPr>
        <dsp:cNvPr id="0" name=""/>
        <dsp:cNvSpPr/>
      </dsp:nvSpPr>
      <dsp:spPr>
        <a:xfrm rot="17700000">
          <a:off x="3740638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AE42-3D09-4523-9D5D-7F08B1DC0533}">
      <dsp:nvSpPr>
        <dsp:cNvPr id="0" name=""/>
        <dsp:cNvSpPr/>
      </dsp:nvSpPr>
      <dsp:spPr>
        <a:xfrm>
          <a:off x="4039960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Disponibilidad presupuestaria</a:t>
          </a:r>
        </a:p>
      </dsp:txBody>
      <dsp:txXfrm>
        <a:off x="4085401" y="105319"/>
        <a:ext cx="1848473" cy="1460602"/>
      </dsp:txXfrm>
    </dsp:sp>
    <dsp:sp modelId="{CFF337DD-64ED-4663-BB62-0CE4A9DF2E1F}">
      <dsp:nvSpPr>
        <dsp:cNvPr id="0" name=""/>
        <dsp:cNvSpPr/>
      </dsp:nvSpPr>
      <dsp:spPr>
        <a:xfrm rot="20700000">
          <a:off x="48362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6553-34DC-41AA-8DEE-F04A30A872D8}">
      <dsp:nvSpPr>
        <dsp:cNvPr id="0" name=""/>
        <dsp:cNvSpPr/>
      </dsp:nvSpPr>
      <dsp:spPr>
        <a:xfrm>
          <a:off x="5620213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Pago al semestre siguiente y vigentes</a:t>
          </a:r>
        </a:p>
      </dsp:txBody>
      <dsp:txXfrm>
        <a:off x="5665654" y="1988591"/>
        <a:ext cx="1848473" cy="146060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756-5E5D-4473-9A36-E086E2940E59}">
      <dsp:nvSpPr>
        <dsp:cNvPr id="0" name=""/>
        <dsp:cNvSpPr/>
      </dsp:nvSpPr>
      <dsp:spPr>
        <a:xfrm>
          <a:off x="2759706" y="2450975"/>
          <a:ext cx="2041426" cy="20414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Estímulo</a:t>
          </a:r>
        </a:p>
      </dsp:txBody>
      <dsp:txXfrm>
        <a:off x="3058666" y="2749935"/>
        <a:ext cx="1443506" cy="1443506"/>
      </dsp:txXfrm>
    </dsp:sp>
    <dsp:sp modelId="{ABD30F60-9529-40F0-A15E-3ECFA8DF7DE8}">
      <dsp:nvSpPr>
        <dsp:cNvPr id="0" name=""/>
        <dsp:cNvSpPr/>
      </dsp:nvSpPr>
      <dsp:spPr>
        <a:xfrm rot="11700000">
          <a:off x="9405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FF2F-276E-4DB8-9750-7FA1E7DFC94A}">
      <dsp:nvSpPr>
        <dsp:cNvPr id="0" name=""/>
        <dsp:cNvSpPr/>
      </dsp:nvSpPr>
      <dsp:spPr>
        <a:xfrm>
          <a:off x="1269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Competencias Profesionales</a:t>
          </a:r>
        </a:p>
      </dsp:txBody>
      <dsp:txXfrm>
        <a:off x="46710" y="1988591"/>
        <a:ext cx="1848473" cy="1460602"/>
      </dsp:txXfrm>
    </dsp:sp>
    <dsp:sp modelId="{B111FC4B-D273-4DB7-9B51-BB0D78D84996}">
      <dsp:nvSpPr>
        <dsp:cNvPr id="0" name=""/>
        <dsp:cNvSpPr/>
      </dsp:nvSpPr>
      <dsp:spPr>
        <a:xfrm rot="14700000">
          <a:off x="2036166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DC34-C5AA-4D7D-BABB-37F84D3551D3}">
      <dsp:nvSpPr>
        <dsp:cNvPr id="0" name=""/>
        <dsp:cNvSpPr/>
      </dsp:nvSpPr>
      <dsp:spPr>
        <a:xfrm>
          <a:off x="1581523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Jornadas Prioritarias</a:t>
          </a:r>
        </a:p>
      </dsp:txBody>
      <dsp:txXfrm>
        <a:off x="1626964" y="105319"/>
        <a:ext cx="1848473" cy="1460602"/>
      </dsp:txXfrm>
    </dsp:sp>
    <dsp:sp modelId="{FD2E20B3-0AF9-4B0A-AF05-1A531F604E65}">
      <dsp:nvSpPr>
        <dsp:cNvPr id="0" name=""/>
        <dsp:cNvSpPr/>
      </dsp:nvSpPr>
      <dsp:spPr>
        <a:xfrm rot="17700000">
          <a:off x="3740638" y="1353158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4AE42-3D09-4523-9D5D-7F08B1DC0533}">
      <dsp:nvSpPr>
        <dsp:cNvPr id="0" name=""/>
        <dsp:cNvSpPr/>
      </dsp:nvSpPr>
      <dsp:spPr>
        <a:xfrm>
          <a:off x="4039960" y="59878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Condiciones y Lugares de Trabajo</a:t>
          </a:r>
        </a:p>
      </dsp:txBody>
      <dsp:txXfrm>
        <a:off x="4085401" y="105319"/>
        <a:ext cx="1848473" cy="1460602"/>
      </dsp:txXfrm>
    </dsp:sp>
    <dsp:sp modelId="{CFF337DD-64ED-4663-BB62-0CE4A9DF2E1F}">
      <dsp:nvSpPr>
        <dsp:cNvPr id="0" name=""/>
        <dsp:cNvSpPr/>
      </dsp:nvSpPr>
      <dsp:spPr>
        <a:xfrm rot="20700000">
          <a:off x="4836252" y="2658860"/>
          <a:ext cx="1784033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6553-34DC-41AA-8DEE-F04A30A872D8}">
      <dsp:nvSpPr>
        <dsp:cNvPr id="0" name=""/>
        <dsp:cNvSpPr/>
      </dsp:nvSpPr>
      <dsp:spPr>
        <a:xfrm>
          <a:off x="5620213" y="1943150"/>
          <a:ext cx="1939355" cy="1551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Residencia Hospitalaria y Turnos de Llamada</a:t>
          </a:r>
        </a:p>
      </dsp:txBody>
      <dsp:txXfrm>
        <a:off x="5665654" y="1988591"/>
        <a:ext cx="1848473" cy="14606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BA9F6-BDBA-466A-BB3A-C3B6DFE3E5CC}">
      <dsp:nvSpPr>
        <dsp:cNvPr id="0" name=""/>
        <dsp:cNvSpPr/>
      </dsp:nvSpPr>
      <dsp:spPr>
        <a:xfrm>
          <a:off x="1399965" y="941059"/>
          <a:ext cx="2621861" cy="17487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Guardias Nocturnas, en días feriados y domingos</a:t>
          </a:r>
        </a:p>
      </dsp:txBody>
      <dsp:txXfrm>
        <a:off x="1819463" y="941059"/>
        <a:ext cx="2202364" cy="1748781"/>
      </dsp:txXfrm>
    </dsp:sp>
    <dsp:sp modelId="{D5ED9440-1A80-4009-B0CD-3E92B983D3BB}">
      <dsp:nvSpPr>
        <dsp:cNvPr id="0" name=""/>
        <dsp:cNvSpPr/>
      </dsp:nvSpPr>
      <dsp:spPr>
        <a:xfrm>
          <a:off x="1399965" y="2689841"/>
          <a:ext cx="2621861" cy="17487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Urgencia, UCI, Maternidad</a:t>
          </a:r>
        </a:p>
      </dsp:txBody>
      <dsp:txXfrm>
        <a:off x="1819463" y="2689841"/>
        <a:ext cx="2202364" cy="1748781"/>
      </dsp:txXfrm>
    </dsp:sp>
    <dsp:sp modelId="{B6F6EF8A-B297-4707-93EB-7DD924D8EDD4}">
      <dsp:nvSpPr>
        <dsp:cNvPr id="0" name=""/>
        <dsp:cNvSpPr/>
      </dsp:nvSpPr>
      <dsp:spPr>
        <a:xfrm>
          <a:off x="1639" y="241896"/>
          <a:ext cx="1747907" cy="17479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28 Horas</a:t>
          </a:r>
        </a:p>
      </dsp:txBody>
      <dsp:txXfrm>
        <a:off x="257614" y="497871"/>
        <a:ext cx="1235957" cy="1235957"/>
      </dsp:txXfrm>
    </dsp:sp>
    <dsp:sp modelId="{EE1757BF-9A94-4720-B5E8-FC0FD6D1665F}">
      <dsp:nvSpPr>
        <dsp:cNvPr id="0" name=""/>
        <dsp:cNvSpPr/>
      </dsp:nvSpPr>
      <dsp:spPr>
        <a:xfrm>
          <a:off x="5769735" y="941059"/>
          <a:ext cx="2621861" cy="17487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Financiamiento para acceder a Programas de Formación</a:t>
          </a:r>
        </a:p>
      </dsp:txBody>
      <dsp:txXfrm>
        <a:off x="6189233" y="941059"/>
        <a:ext cx="2202364" cy="1748781"/>
      </dsp:txXfrm>
    </dsp:sp>
    <dsp:sp modelId="{BD6FDF7A-0702-4755-A800-D53E2FC0D0A2}">
      <dsp:nvSpPr>
        <dsp:cNvPr id="0" name=""/>
        <dsp:cNvSpPr/>
      </dsp:nvSpPr>
      <dsp:spPr>
        <a:xfrm>
          <a:off x="5769735" y="2689841"/>
          <a:ext cx="2621861" cy="174878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Obligación de desempeño posterior</a:t>
          </a:r>
        </a:p>
      </dsp:txBody>
      <dsp:txXfrm>
        <a:off x="6189233" y="2689841"/>
        <a:ext cx="2202364" cy="1748781"/>
      </dsp:txXfrm>
    </dsp:sp>
    <dsp:sp modelId="{E3D18AD6-A2E3-4460-AA0A-F25BF73819E9}">
      <dsp:nvSpPr>
        <dsp:cNvPr id="0" name=""/>
        <dsp:cNvSpPr/>
      </dsp:nvSpPr>
      <dsp:spPr>
        <a:xfrm>
          <a:off x="4371409" y="241896"/>
          <a:ext cx="1747907" cy="17479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Becario</a:t>
          </a:r>
        </a:p>
      </dsp:txBody>
      <dsp:txXfrm>
        <a:off x="4627384" y="497871"/>
        <a:ext cx="1235957" cy="123595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1D61-D26B-4F12-963D-06F5304BA8D7}">
      <dsp:nvSpPr>
        <dsp:cNvPr id="0" name=""/>
        <dsp:cNvSpPr/>
      </dsp:nvSpPr>
      <dsp:spPr>
        <a:xfrm>
          <a:off x="3327023" y="2668"/>
          <a:ext cx="3001532" cy="1357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Sistema de Turnos</a:t>
          </a:r>
        </a:p>
      </dsp:txBody>
      <dsp:txXfrm>
        <a:off x="3327023" y="2668"/>
        <a:ext cx="3001532" cy="1357545"/>
      </dsp:txXfrm>
    </dsp:sp>
    <dsp:sp modelId="{D58CCFA1-52AF-431B-86F8-0B55B719081D}">
      <dsp:nvSpPr>
        <dsp:cNvPr id="0" name=""/>
        <dsp:cNvSpPr/>
      </dsp:nvSpPr>
      <dsp:spPr>
        <a:xfrm>
          <a:off x="1848657" y="2668"/>
          <a:ext cx="1343969" cy="1357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F298-C47B-40E9-8536-7EC7E995849E}">
      <dsp:nvSpPr>
        <dsp:cNvPr id="0" name=""/>
        <dsp:cNvSpPr/>
      </dsp:nvSpPr>
      <dsp:spPr>
        <a:xfrm>
          <a:off x="1848657" y="1584208"/>
          <a:ext cx="3001532" cy="1357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Regular y Permanente</a:t>
          </a:r>
        </a:p>
      </dsp:txBody>
      <dsp:txXfrm>
        <a:off x="1848657" y="1584208"/>
        <a:ext cx="3001532" cy="1357545"/>
      </dsp:txXfrm>
    </dsp:sp>
    <dsp:sp modelId="{E26E1437-B64D-4E07-9DC8-798C1AE0523A}">
      <dsp:nvSpPr>
        <dsp:cNvPr id="0" name=""/>
        <dsp:cNvSpPr/>
      </dsp:nvSpPr>
      <dsp:spPr>
        <a:xfrm>
          <a:off x="4984586" y="1584208"/>
          <a:ext cx="1343969" cy="13575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AB1A-41E0-44A6-B4F0-E38D9C18DAE6}">
      <dsp:nvSpPr>
        <dsp:cNvPr id="0" name=""/>
        <dsp:cNvSpPr/>
      </dsp:nvSpPr>
      <dsp:spPr>
        <a:xfrm>
          <a:off x="3327023" y="3165748"/>
          <a:ext cx="3001532" cy="1357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Urgencia, Maternidad y Uci</a:t>
          </a:r>
        </a:p>
      </dsp:txBody>
      <dsp:txXfrm>
        <a:off x="3327023" y="3165748"/>
        <a:ext cx="3001532" cy="1357545"/>
      </dsp:txXfrm>
    </dsp:sp>
    <dsp:sp modelId="{01DE9B52-D07A-41E9-B37A-0E671F10C415}">
      <dsp:nvSpPr>
        <dsp:cNvPr id="0" name=""/>
        <dsp:cNvSpPr/>
      </dsp:nvSpPr>
      <dsp:spPr>
        <a:xfrm>
          <a:off x="1848657" y="3165748"/>
          <a:ext cx="1343969" cy="1357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32651-5521-42F8-8102-F0F3A7F4E92E}">
      <dsp:nvSpPr>
        <dsp:cNvPr id="0" name=""/>
        <dsp:cNvSpPr/>
      </dsp:nvSpPr>
      <dsp:spPr>
        <a:xfrm>
          <a:off x="2464858" y="576833"/>
          <a:ext cx="3855258" cy="385525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F42BD-6B3C-437F-A112-A6CF05E6B887}">
      <dsp:nvSpPr>
        <dsp:cNvPr id="0" name=""/>
        <dsp:cNvSpPr/>
      </dsp:nvSpPr>
      <dsp:spPr>
        <a:xfrm>
          <a:off x="2464858" y="576833"/>
          <a:ext cx="3855258" cy="385525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2849D-DC2E-497B-BBA7-FC748A300BCB}">
      <dsp:nvSpPr>
        <dsp:cNvPr id="0" name=""/>
        <dsp:cNvSpPr/>
      </dsp:nvSpPr>
      <dsp:spPr>
        <a:xfrm>
          <a:off x="2464858" y="576833"/>
          <a:ext cx="3855258" cy="385525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4BB22-7D72-493D-B490-0007F9DCBF10}">
      <dsp:nvSpPr>
        <dsp:cNvPr id="0" name=""/>
        <dsp:cNvSpPr/>
      </dsp:nvSpPr>
      <dsp:spPr>
        <a:xfrm>
          <a:off x="2464858" y="576833"/>
          <a:ext cx="3855258" cy="385525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6442-BD62-4001-B664-CCA7DC8781F0}">
      <dsp:nvSpPr>
        <dsp:cNvPr id="0" name=""/>
        <dsp:cNvSpPr/>
      </dsp:nvSpPr>
      <dsp:spPr>
        <a:xfrm>
          <a:off x="3504553" y="1616527"/>
          <a:ext cx="1775869" cy="17758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Sistemas de Turno</a:t>
          </a:r>
        </a:p>
      </dsp:txBody>
      <dsp:txXfrm>
        <a:off x="3764623" y="1876597"/>
        <a:ext cx="1255729" cy="1255729"/>
      </dsp:txXfrm>
    </dsp:sp>
    <dsp:sp modelId="{7C521FA8-1096-48A6-B57D-7A27B4E5D92A}">
      <dsp:nvSpPr>
        <dsp:cNvPr id="0" name=""/>
        <dsp:cNvSpPr/>
      </dsp:nvSpPr>
      <dsp:spPr>
        <a:xfrm>
          <a:off x="3770933" y="30"/>
          <a:ext cx="1243108" cy="12431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 </a:t>
          </a:r>
          <a:r>
            <a:rPr lang="es-CL" sz="2200" kern="1200" dirty="0" err="1"/>
            <a:t>RyP</a:t>
          </a:r>
          <a:endParaRPr lang="es-CL" sz="2200" kern="1200" dirty="0"/>
        </a:p>
      </dsp:txBody>
      <dsp:txXfrm>
        <a:off x="3952982" y="182079"/>
        <a:ext cx="879010" cy="879010"/>
      </dsp:txXfrm>
    </dsp:sp>
    <dsp:sp modelId="{8ED7FA82-84B5-4819-96E3-28B096421EFD}">
      <dsp:nvSpPr>
        <dsp:cNvPr id="0" name=""/>
        <dsp:cNvSpPr/>
      </dsp:nvSpPr>
      <dsp:spPr>
        <a:xfrm>
          <a:off x="5653811" y="1882908"/>
          <a:ext cx="1243108" cy="12431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2 </a:t>
          </a:r>
          <a:r>
            <a:rPr lang="es-CL" sz="2200" kern="1200" dirty="0" err="1"/>
            <a:t>RyP</a:t>
          </a:r>
          <a:endParaRPr lang="es-CL" sz="2200" kern="1200" dirty="0"/>
        </a:p>
      </dsp:txBody>
      <dsp:txXfrm>
        <a:off x="5835860" y="2064957"/>
        <a:ext cx="879010" cy="879010"/>
      </dsp:txXfrm>
    </dsp:sp>
    <dsp:sp modelId="{9D815282-AC70-4404-A8C5-E418492E220C}">
      <dsp:nvSpPr>
        <dsp:cNvPr id="0" name=""/>
        <dsp:cNvSpPr/>
      </dsp:nvSpPr>
      <dsp:spPr>
        <a:xfrm>
          <a:off x="3770933" y="3765785"/>
          <a:ext cx="1243108" cy="12431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3 </a:t>
          </a:r>
          <a:r>
            <a:rPr lang="es-CL" sz="2200" kern="1200" dirty="0" err="1"/>
            <a:t>TyE</a:t>
          </a:r>
          <a:endParaRPr lang="es-CL" sz="2200" kern="1200" dirty="0"/>
        </a:p>
      </dsp:txBody>
      <dsp:txXfrm>
        <a:off x="3952982" y="3947834"/>
        <a:ext cx="879010" cy="879010"/>
      </dsp:txXfrm>
    </dsp:sp>
    <dsp:sp modelId="{9E373ADD-ABFD-415D-B349-531951FC2D45}">
      <dsp:nvSpPr>
        <dsp:cNvPr id="0" name=""/>
        <dsp:cNvSpPr/>
      </dsp:nvSpPr>
      <dsp:spPr>
        <a:xfrm>
          <a:off x="1888056" y="1882908"/>
          <a:ext cx="1243108" cy="12431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4 </a:t>
          </a:r>
          <a:r>
            <a:rPr lang="es-CL" sz="2200" kern="1200" dirty="0" err="1"/>
            <a:t>TyE</a:t>
          </a:r>
          <a:endParaRPr lang="es-CL" sz="2200" kern="1200" dirty="0"/>
        </a:p>
      </dsp:txBody>
      <dsp:txXfrm>
        <a:off x="2070105" y="2064957"/>
        <a:ext cx="879010" cy="87901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1CDE-132E-4427-9E76-39557A8EF8BE}">
      <dsp:nvSpPr>
        <dsp:cNvPr id="0" name=""/>
        <dsp:cNvSpPr/>
      </dsp:nvSpPr>
      <dsp:spPr>
        <a:xfrm>
          <a:off x="845590" y="1285342"/>
          <a:ext cx="2994545" cy="2469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Profesionales Funcionarios de la Ley N° 15.076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20 años de desempeño en Sistema de Turnos (Guardias Nocturnas, Domingos y Festivos).</a:t>
          </a:r>
        </a:p>
      </dsp:txBody>
      <dsp:txXfrm>
        <a:off x="902429" y="1342181"/>
        <a:ext cx="2880867" cy="1826937"/>
      </dsp:txXfrm>
    </dsp:sp>
    <dsp:sp modelId="{30F9A0FD-5AD6-482D-909D-E7EC481E5DA1}">
      <dsp:nvSpPr>
        <dsp:cNvPr id="0" name=""/>
        <dsp:cNvSpPr/>
      </dsp:nvSpPr>
      <dsp:spPr>
        <a:xfrm>
          <a:off x="2545629" y="1935300"/>
          <a:ext cx="3211262" cy="3211262"/>
        </a:xfrm>
        <a:prstGeom prst="leftCircularArrow">
          <a:avLst>
            <a:gd name="adj1" fmla="val 2872"/>
            <a:gd name="adj2" fmla="val 351158"/>
            <a:gd name="adj3" fmla="val 2126668"/>
            <a:gd name="adj4" fmla="val 9024489"/>
            <a:gd name="adj5" fmla="val 335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CEC87-F8A2-4142-BDB4-151FC6753BA6}">
      <dsp:nvSpPr>
        <dsp:cNvPr id="0" name=""/>
        <dsp:cNvSpPr/>
      </dsp:nvSpPr>
      <dsp:spPr>
        <a:xfrm>
          <a:off x="1511045" y="3225957"/>
          <a:ext cx="2661818" cy="10585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Requisitos</a:t>
          </a:r>
        </a:p>
      </dsp:txBody>
      <dsp:txXfrm>
        <a:off x="1542048" y="3256960"/>
        <a:ext cx="2599812" cy="996511"/>
      </dsp:txXfrm>
    </dsp:sp>
    <dsp:sp modelId="{2DE38059-A6A8-4848-977A-3E372BF361AC}">
      <dsp:nvSpPr>
        <dsp:cNvPr id="0" name=""/>
        <dsp:cNvSpPr/>
      </dsp:nvSpPr>
      <dsp:spPr>
        <a:xfrm>
          <a:off x="4612112" y="1285342"/>
          <a:ext cx="2994545" cy="2469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Titulares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Reemplazos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Suplencia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Contratos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Interinos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Turnos realizados durante la Beca</a:t>
          </a:r>
        </a:p>
      </dsp:txBody>
      <dsp:txXfrm>
        <a:off x="4668951" y="1871440"/>
        <a:ext cx="2880867" cy="1826937"/>
      </dsp:txXfrm>
    </dsp:sp>
    <dsp:sp modelId="{A4987AEE-6BDE-44AC-940D-3E6B3A929E4D}">
      <dsp:nvSpPr>
        <dsp:cNvPr id="0" name=""/>
        <dsp:cNvSpPr/>
      </dsp:nvSpPr>
      <dsp:spPr>
        <a:xfrm>
          <a:off x="5277566" y="756083"/>
          <a:ext cx="2661818" cy="10585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Tiempos útiles para cómputo</a:t>
          </a:r>
        </a:p>
      </dsp:txBody>
      <dsp:txXfrm>
        <a:off x="5308569" y="787086"/>
        <a:ext cx="2599812" cy="99651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672AD-59D8-4BCD-95A5-D2498BDC202B}">
      <dsp:nvSpPr>
        <dsp:cNvPr id="0" name=""/>
        <dsp:cNvSpPr/>
      </dsp:nvSpPr>
      <dsp:spPr>
        <a:xfrm>
          <a:off x="3576403" y="2130"/>
          <a:ext cx="1632169" cy="10609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Solicitud del Profesional Funcionario</a:t>
          </a:r>
        </a:p>
      </dsp:txBody>
      <dsp:txXfrm>
        <a:off x="3628192" y="53919"/>
        <a:ext cx="1528591" cy="957332"/>
      </dsp:txXfrm>
    </dsp:sp>
    <dsp:sp modelId="{FB221E90-B392-4404-9F0E-AB1BBFD9998A}">
      <dsp:nvSpPr>
        <dsp:cNvPr id="0" name=""/>
        <dsp:cNvSpPr/>
      </dsp:nvSpPr>
      <dsp:spPr>
        <a:xfrm>
          <a:off x="2273499" y="532585"/>
          <a:ext cx="4237977" cy="4237977"/>
        </a:xfrm>
        <a:custGeom>
          <a:avLst/>
          <a:gdLst/>
          <a:ahLst/>
          <a:cxnLst/>
          <a:rect l="0" t="0" r="0" b="0"/>
          <a:pathLst>
            <a:path>
              <a:moveTo>
                <a:pt x="2946278" y="168167"/>
              </a:moveTo>
              <a:arcTo wR="2118988" hR="2118988" stAng="17578828" swAng="1960795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9D5A1-86CE-42C7-8262-73B374955D84}">
      <dsp:nvSpPr>
        <dsp:cNvPr id="0" name=""/>
        <dsp:cNvSpPr/>
      </dsp:nvSpPr>
      <dsp:spPr>
        <a:xfrm>
          <a:off x="5591681" y="1466315"/>
          <a:ext cx="1632169" cy="10609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Comprobación de Requisitos</a:t>
          </a:r>
        </a:p>
      </dsp:txBody>
      <dsp:txXfrm>
        <a:off x="5643470" y="1518104"/>
        <a:ext cx="1528591" cy="957332"/>
      </dsp:txXfrm>
    </dsp:sp>
    <dsp:sp modelId="{0E61EDFC-2210-408B-9B47-5289D2480FDA}">
      <dsp:nvSpPr>
        <dsp:cNvPr id="0" name=""/>
        <dsp:cNvSpPr/>
      </dsp:nvSpPr>
      <dsp:spPr>
        <a:xfrm>
          <a:off x="2273499" y="532585"/>
          <a:ext cx="4237977" cy="4237977"/>
        </a:xfrm>
        <a:custGeom>
          <a:avLst/>
          <a:gdLst/>
          <a:ahLst/>
          <a:cxnLst/>
          <a:rect l="0" t="0" r="0" b="0"/>
          <a:pathLst>
            <a:path>
              <a:moveTo>
                <a:pt x="4235078" y="2008181"/>
              </a:moveTo>
              <a:arcTo wR="2118988" hR="2118988" stAng="21420150" swAng="2195732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2F162-89A4-4520-ABF8-0CF505B67D4C}">
      <dsp:nvSpPr>
        <dsp:cNvPr id="0" name=""/>
        <dsp:cNvSpPr/>
      </dsp:nvSpPr>
      <dsp:spPr>
        <a:xfrm>
          <a:off x="4821913" y="3835416"/>
          <a:ext cx="1632169" cy="10609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RTR CGR</a:t>
          </a:r>
        </a:p>
      </dsp:txBody>
      <dsp:txXfrm>
        <a:off x="4873702" y="3887205"/>
        <a:ext cx="1528591" cy="957332"/>
      </dsp:txXfrm>
    </dsp:sp>
    <dsp:sp modelId="{D985106D-23CE-428C-A477-1E6334DDF1E4}">
      <dsp:nvSpPr>
        <dsp:cNvPr id="0" name=""/>
        <dsp:cNvSpPr/>
      </dsp:nvSpPr>
      <dsp:spPr>
        <a:xfrm>
          <a:off x="2273499" y="532585"/>
          <a:ext cx="4237977" cy="4237977"/>
        </a:xfrm>
        <a:custGeom>
          <a:avLst/>
          <a:gdLst/>
          <a:ahLst/>
          <a:cxnLst/>
          <a:rect l="0" t="0" r="0" b="0"/>
          <a:pathLst>
            <a:path>
              <a:moveTo>
                <a:pt x="2540000" y="4195731"/>
              </a:moveTo>
              <a:arcTo wR="2118988" hR="2118988" stAng="4712395" swAng="1375210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BC794-E9C8-4355-BE40-AD822FB1B027}">
      <dsp:nvSpPr>
        <dsp:cNvPr id="0" name=""/>
        <dsp:cNvSpPr/>
      </dsp:nvSpPr>
      <dsp:spPr>
        <a:xfrm>
          <a:off x="2330892" y="3835416"/>
          <a:ext cx="1632169" cy="10609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Cargo 22 horas</a:t>
          </a:r>
        </a:p>
      </dsp:txBody>
      <dsp:txXfrm>
        <a:off x="2382681" y="3887205"/>
        <a:ext cx="1528591" cy="957332"/>
      </dsp:txXfrm>
    </dsp:sp>
    <dsp:sp modelId="{3EF627A3-C481-4AAF-8C06-4191B71EA2BE}">
      <dsp:nvSpPr>
        <dsp:cNvPr id="0" name=""/>
        <dsp:cNvSpPr/>
      </dsp:nvSpPr>
      <dsp:spPr>
        <a:xfrm>
          <a:off x="2273499" y="532585"/>
          <a:ext cx="4237977" cy="4237977"/>
        </a:xfrm>
        <a:custGeom>
          <a:avLst/>
          <a:gdLst/>
          <a:ahLst/>
          <a:cxnLst/>
          <a:rect l="0" t="0" r="0" b="0"/>
          <a:pathLst>
            <a:path>
              <a:moveTo>
                <a:pt x="353997" y="3291558"/>
              </a:moveTo>
              <a:arcTo wR="2118988" hR="2118988" stAng="8784118" swAng="2195732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7CCE-1740-4A62-8AFB-2153840D270B}">
      <dsp:nvSpPr>
        <dsp:cNvPr id="0" name=""/>
        <dsp:cNvSpPr/>
      </dsp:nvSpPr>
      <dsp:spPr>
        <a:xfrm>
          <a:off x="1561125" y="1466315"/>
          <a:ext cx="1632169" cy="10609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Desempeño Diurno</a:t>
          </a:r>
        </a:p>
      </dsp:txBody>
      <dsp:txXfrm>
        <a:off x="1612914" y="1518104"/>
        <a:ext cx="1528591" cy="957332"/>
      </dsp:txXfrm>
    </dsp:sp>
    <dsp:sp modelId="{C81B957B-5302-4149-B455-B856697855F2}">
      <dsp:nvSpPr>
        <dsp:cNvPr id="0" name=""/>
        <dsp:cNvSpPr/>
      </dsp:nvSpPr>
      <dsp:spPr>
        <a:xfrm>
          <a:off x="2273499" y="532585"/>
          <a:ext cx="4237977" cy="4237977"/>
        </a:xfrm>
        <a:custGeom>
          <a:avLst/>
          <a:gdLst/>
          <a:ahLst/>
          <a:cxnLst/>
          <a:rect l="0" t="0" r="0" b="0"/>
          <a:pathLst>
            <a:path>
              <a:moveTo>
                <a:pt x="369321" y="923673"/>
              </a:moveTo>
              <a:arcTo wR="2118988" hR="2118988" stAng="12860377" swAng="1960795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32059"/>
          <a:ext cx="959768" cy="959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Jornadas Diurnas</a:t>
          </a:r>
        </a:p>
      </dsp:txBody>
      <dsp:txXfrm>
        <a:off x="140555" y="172614"/>
        <a:ext cx="678658" cy="67865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B2BF-AE95-4BE0-8F76-8CDE7EFFDB93}">
      <dsp:nvSpPr>
        <dsp:cNvPr id="0" name=""/>
        <dsp:cNvSpPr/>
      </dsp:nvSpPr>
      <dsp:spPr>
        <a:xfrm>
          <a:off x="5159735" y="3285322"/>
          <a:ext cx="2386690" cy="1546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Incompatibiliza sólo 11 horas para todo efecto.</a:t>
          </a:r>
        </a:p>
      </dsp:txBody>
      <dsp:txXfrm>
        <a:off x="5909703" y="3705792"/>
        <a:ext cx="1602761" cy="1091603"/>
      </dsp:txXfrm>
    </dsp:sp>
    <dsp:sp modelId="{CF3290B9-6D55-4350-9141-15B7BC1200C0}">
      <dsp:nvSpPr>
        <dsp:cNvPr id="0" name=""/>
        <dsp:cNvSpPr/>
      </dsp:nvSpPr>
      <dsp:spPr>
        <a:xfrm>
          <a:off x="1265661" y="3285322"/>
          <a:ext cx="2386690" cy="1546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15/7 </a:t>
          </a:r>
          <a:r>
            <a:rPr lang="es-ES" sz="1300" kern="1200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Resolución que fija jornada y lugar de desempeño.</a:t>
          </a:r>
        </a:p>
      </dsp:txBody>
      <dsp:txXfrm>
        <a:off x="1299622" y="3705792"/>
        <a:ext cx="1602761" cy="1091603"/>
      </dsp:txXfrm>
    </dsp:sp>
    <dsp:sp modelId="{C13AB41C-D2DD-432C-A5AD-5AD1215B64B9}">
      <dsp:nvSpPr>
        <dsp:cNvPr id="0" name=""/>
        <dsp:cNvSpPr/>
      </dsp:nvSpPr>
      <dsp:spPr>
        <a:xfrm>
          <a:off x="5159735" y="0"/>
          <a:ext cx="2386690" cy="1546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Conservará derechos que otorga cargo de 28 hrs.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No mantiene   Descanso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     Compensatorio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           Especial.</a:t>
          </a:r>
        </a:p>
      </dsp:txBody>
      <dsp:txXfrm>
        <a:off x="5909703" y="33961"/>
        <a:ext cx="1602761" cy="1091603"/>
      </dsp:txXfrm>
    </dsp:sp>
    <dsp:sp modelId="{E605C800-7317-4902-973B-5CD30A502165}">
      <dsp:nvSpPr>
        <dsp:cNvPr id="0" name=""/>
        <dsp:cNvSpPr/>
      </dsp:nvSpPr>
      <dsp:spPr>
        <a:xfrm>
          <a:off x="1265661" y="0"/>
          <a:ext cx="2386690" cy="1546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Cargo de Planta, adicional y en Extinción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Calibri" panose="020F0502020204030204" pitchFamily="34" charset="0"/>
              <a:cs typeface="Calibri" panose="020F0502020204030204" pitchFamily="34" charset="0"/>
            </a:rPr>
            <a:t> A contar del 1° enero año sgte.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99622" y="33961"/>
        <a:ext cx="1602761" cy="1091603"/>
      </dsp:txXfrm>
    </dsp:sp>
    <dsp:sp modelId="{17C8F9E8-4F5E-4547-A46B-9F9C8AF38EC7}">
      <dsp:nvSpPr>
        <dsp:cNvPr id="0" name=""/>
        <dsp:cNvSpPr/>
      </dsp:nvSpPr>
      <dsp:spPr>
        <a:xfrm>
          <a:off x="2265752" y="275387"/>
          <a:ext cx="2091977" cy="209197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Cargo 22 horas</a:t>
          </a:r>
        </a:p>
      </dsp:txBody>
      <dsp:txXfrm>
        <a:off x="2878478" y="888113"/>
        <a:ext cx="1479251" cy="1479251"/>
      </dsp:txXfrm>
    </dsp:sp>
    <dsp:sp modelId="{7F7FC018-5EF6-4BCB-8297-BC3A3F7D0BB3}">
      <dsp:nvSpPr>
        <dsp:cNvPr id="0" name=""/>
        <dsp:cNvSpPr/>
      </dsp:nvSpPr>
      <dsp:spPr>
        <a:xfrm rot="5400000">
          <a:off x="4454357" y="275387"/>
          <a:ext cx="2091977" cy="209197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50" kern="1200" dirty="0">
              <a:latin typeface="Calibri" panose="020F0502020204030204" pitchFamily="34" charset="0"/>
              <a:cs typeface="Calibri" panose="020F0502020204030204" pitchFamily="34" charset="0"/>
            </a:rPr>
            <a:t>Remuneración por 28 horas</a:t>
          </a:r>
        </a:p>
      </dsp:txBody>
      <dsp:txXfrm rot="-5400000">
        <a:off x="4454357" y="888113"/>
        <a:ext cx="1479251" cy="1479251"/>
      </dsp:txXfrm>
    </dsp:sp>
    <dsp:sp modelId="{C95D5C72-4DF0-4592-B7EE-6015485CC609}">
      <dsp:nvSpPr>
        <dsp:cNvPr id="0" name=""/>
        <dsp:cNvSpPr/>
      </dsp:nvSpPr>
      <dsp:spPr>
        <a:xfrm rot="10800000">
          <a:off x="4454357" y="2463992"/>
          <a:ext cx="2091977" cy="209197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Incompatibilidad</a:t>
          </a:r>
          <a:endParaRPr lang="es-ES" sz="155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454357" y="2463992"/>
        <a:ext cx="1479251" cy="1479251"/>
      </dsp:txXfrm>
    </dsp:sp>
    <dsp:sp modelId="{F7C0809F-2B13-4555-A389-30A64D333302}">
      <dsp:nvSpPr>
        <dsp:cNvPr id="0" name=""/>
        <dsp:cNvSpPr/>
      </dsp:nvSpPr>
      <dsp:spPr>
        <a:xfrm rot="16200000">
          <a:off x="2265752" y="2463992"/>
          <a:ext cx="2091977" cy="2091977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Distribución semanal de la jornada 22 </a:t>
          </a:r>
          <a:r>
            <a:rPr lang="es-E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s-ES" sz="18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 rot="5400000">
        <a:off x="2878478" y="2463992"/>
        <a:ext cx="1479251" cy="1479251"/>
      </dsp:txXfrm>
    </dsp:sp>
    <dsp:sp modelId="{35EFB48F-C27E-48D6-9726-458F6C3F5A72}">
      <dsp:nvSpPr>
        <dsp:cNvPr id="0" name=""/>
        <dsp:cNvSpPr/>
      </dsp:nvSpPr>
      <dsp:spPr>
        <a:xfrm>
          <a:off x="4044900" y="1980856"/>
          <a:ext cx="722287" cy="628076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550F5-FB4D-44EF-8BD0-020446BD6F3F}">
      <dsp:nvSpPr>
        <dsp:cNvPr id="0" name=""/>
        <dsp:cNvSpPr/>
      </dsp:nvSpPr>
      <dsp:spPr>
        <a:xfrm rot="10800000">
          <a:off x="4044900" y="2222424"/>
          <a:ext cx="722287" cy="628076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4C047-4F4C-44DC-9A94-651A0E454772}">
      <dsp:nvSpPr>
        <dsp:cNvPr id="0" name=""/>
        <dsp:cNvSpPr/>
      </dsp:nvSpPr>
      <dsp:spPr>
        <a:xfrm>
          <a:off x="1926974" y="2370"/>
          <a:ext cx="1521679" cy="15216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Art 43</a:t>
          </a:r>
        </a:p>
      </dsp:txBody>
      <dsp:txXfrm>
        <a:off x="2149819" y="225215"/>
        <a:ext cx="1075989" cy="1075989"/>
      </dsp:txXfrm>
    </dsp:sp>
    <dsp:sp modelId="{2C6B0B95-7C61-4D8F-8513-37DBA28EF737}">
      <dsp:nvSpPr>
        <dsp:cNvPr id="0" name=""/>
        <dsp:cNvSpPr/>
      </dsp:nvSpPr>
      <dsp:spPr>
        <a:xfrm rot="10800000">
          <a:off x="2421520" y="1720536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8E109-8822-4608-B391-46134A96CD0F}">
      <dsp:nvSpPr>
        <dsp:cNvPr id="0" name=""/>
        <dsp:cNvSpPr/>
      </dsp:nvSpPr>
      <dsp:spPr>
        <a:xfrm>
          <a:off x="2180334" y="2309997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$</a:t>
          </a:r>
          <a:endParaRPr lang="es-CL" sz="900" kern="1200" dirty="0"/>
        </a:p>
      </dsp:txBody>
      <dsp:txXfrm>
        <a:off x="2328971" y="2458634"/>
        <a:ext cx="717685" cy="717685"/>
      </dsp:txXfrm>
    </dsp:sp>
    <dsp:sp modelId="{3DBDB350-A5C9-4281-AEF5-8ABEC1CA0BA5}">
      <dsp:nvSpPr>
        <dsp:cNvPr id="0" name=""/>
        <dsp:cNvSpPr/>
      </dsp:nvSpPr>
      <dsp:spPr>
        <a:xfrm rot="10800000">
          <a:off x="2421520" y="3648123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32F46-6612-4FE4-90A0-D36D4AD2B569}">
      <dsp:nvSpPr>
        <dsp:cNvPr id="0" name=""/>
        <dsp:cNvSpPr/>
      </dsp:nvSpPr>
      <dsp:spPr>
        <a:xfrm>
          <a:off x="2180334" y="4364263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No es Funcionario</a:t>
          </a:r>
        </a:p>
      </dsp:txBody>
      <dsp:txXfrm>
        <a:off x="2328971" y="4512900"/>
        <a:ext cx="717685" cy="717685"/>
      </dsp:txXfrm>
    </dsp:sp>
    <dsp:sp modelId="{E7EF406E-7A47-4177-8766-C4C91C03724B}">
      <dsp:nvSpPr>
        <dsp:cNvPr id="0" name=""/>
        <dsp:cNvSpPr/>
      </dsp:nvSpPr>
      <dsp:spPr>
        <a:xfrm rot="5400000">
          <a:off x="3574569" y="4663467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FC2C4-5D93-4C7D-B481-BDC85CBE56C8}">
      <dsp:nvSpPr>
        <dsp:cNvPr id="0" name=""/>
        <dsp:cNvSpPr/>
      </dsp:nvSpPr>
      <dsp:spPr>
        <a:xfrm>
          <a:off x="4462853" y="4364263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Estipendio</a:t>
          </a:r>
        </a:p>
      </dsp:txBody>
      <dsp:txXfrm>
        <a:off x="4611490" y="4512900"/>
        <a:ext cx="717685" cy="717685"/>
      </dsp:txXfrm>
    </dsp:sp>
    <dsp:sp modelId="{EF04BDA1-98A5-469B-811F-D43265704317}">
      <dsp:nvSpPr>
        <dsp:cNvPr id="0" name=""/>
        <dsp:cNvSpPr/>
      </dsp:nvSpPr>
      <dsp:spPr>
        <a:xfrm>
          <a:off x="4704039" y="3624545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6E3CE-1D3A-4064-9040-FE02B377DD8C}">
      <dsp:nvSpPr>
        <dsp:cNvPr id="0" name=""/>
        <dsp:cNvSpPr/>
      </dsp:nvSpPr>
      <dsp:spPr>
        <a:xfrm>
          <a:off x="4462853" y="2309997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Garantía</a:t>
          </a:r>
        </a:p>
      </dsp:txBody>
      <dsp:txXfrm>
        <a:off x="4611490" y="2458634"/>
        <a:ext cx="717685" cy="717685"/>
      </dsp:txXfrm>
    </dsp:sp>
    <dsp:sp modelId="{41D0684F-C19C-43D1-9B96-934FCDA478DA}">
      <dsp:nvSpPr>
        <dsp:cNvPr id="0" name=""/>
        <dsp:cNvSpPr/>
      </dsp:nvSpPr>
      <dsp:spPr>
        <a:xfrm>
          <a:off x="4704039" y="1570278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01765-0BFA-4296-A76E-94FB86AF2FB5}">
      <dsp:nvSpPr>
        <dsp:cNvPr id="0" name=""/>
        <dsp:cNvSpPr/>
      </dsp:nvSpPr>
      <dsp:spPr>
        <a:xfrm>
          <a:off x="4462853" y="255730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Programa de Formación</a:t>
          </a:r>
        </a:p>
      </dsp:txBody>
      <dsp:txXfrm>
        <a:off x="4611490" y="404367"/>
        <a:ext cx="717685" cy="717685"/>
      </dsp:txXfrm>
    </dsp:sp>
    <dsp:sp modelId="{9050EF2F-B1C3-4500-BC37-72807DCE5A19}">
      <dsp:nvSpPr>
        <dsp:cNvPr id="0" name=""/>
        <dsp:cNvSpPr/>
      </dsp:nvSpPr>
      <dsp:spPr>
        <a:xfrm rot="5400000">
          <a:off x="5857087" y="554934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4F411-61EC-46BC-869F-0F73FB0E2FCA}">
      <dsp:nvSpPr>
        <dsp:cNvPr id="0" name=""/>
        <dsp:cNvSpPr/>
      </dsp:nvSpPr>
      <dsp:spPr>
        <a:xfrm>
          <a:off x="6745371" y="255730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Dedicación Exclusiva</a:t>
          </a:r>
        </a:p>
      </dsp:txBody>
      <dsp:txXfrm>
        <a:off x="6894008" y="404367"/>
        <a:ext cx="717685" cy="717685"/>
      </dsp:txXfrm>
    </dsp:sp>
    <dsp:sp modelId="{081B0987-B751-43FD-8E34-AB3E4FFA68B8}">
      <dsp:nvSpPr>
        <dsp:cNvPr id="0" name=""/>
        <dsp:cNvSpPr/>
      </dsp:nvSpPr>
      <dsp:spPr>
        <a:xfrm rot="10800000">
          <a:off x="6986557" y="1593856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51412-92DD-4418-9F58-C1D0B1BAE375}">
      <dsp:nvSpPr>
        <dsp:cNvPr id="0" name=""/>
        <dsp:cNvSpPr/>
      </dsp:nvSpPr>
      <dsp:spPr>
        <a:xfrm>
          <a:off x="6745371" y="2309997"/>
          <a:ext cx="1014959" cy="1014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Reemplazos</a:t>
          </a:r>
        </a:p>
      </dsp:txBody>
      <dsp:txXfrm>
        <a:off x="6894008" y="2458634"/>
        <a:ext cx="717685" cy="717685"/>
      </dsp:txXfrm>
    </dsp:sp>
    <dsp:sp modelId="{5A6871CC-46AD-4B8C-AF22-1ECB444D6B12}">
      <dsp:nvSpPr>
        <dsp:cNvPr id="0" name=""/>
        <dsp:cNvSpPr/>
      </dsp:nvSpPr>
      <dsp:spPr>
        <a:xfrm rot="10800000">
          <a:off x="6986557" y="3521443"/>
          <a:ext cx="532587" cy="416552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BFBFB-B93C-484A-94B1-B0EE62F8A89E}">
      <dsp:nvSpPr>
        <dsp:cNvPr id="0" name=""/>
        <dsp:cNvSpPr/>
      </dsp:nvSpPr>
      <dsp:spPr>
        <a:xfrm>
          <a:off x="6492012" y="4110904"/>
          <a:ext cx="1521679" cy="15216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500" kern="1200" dirty="0"/>
            <a:t>PAO</a:t>
          </a:r>
        </a:p>
      </dsp:txBody>
      <dsp:txXfrm>
        <a:off x="6714857" y="4333749"/>
        <a:ext cx="1075989" cy="107598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A6EB4-115C-4EBB-8535-7505D912741A}">
      <dsp:nvSpPr>
        <dsp:cNvPr id="0" name=""/>
        <dsp:cNvSpPr/>
      </dsp:nvSpPr>
      <dsp:spPr>
        <a:xfrm>
          <a:off x="546675" y="2734606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Programas  de  Formación</a:t>
          </a:r>
        </a:p>
      </dsp:txBody>
      <dsp:txXfrm>
        <a:off x="563060" y="2750991"/>
        <a:ext cx="1086051" cy="526640"/>
      </dsp:txXfrm>
    </dsp:sp>
    <dsp:sp modelId="{540A4FF2-B526-49E6-98C5-55912B8F9828}">
      <dsp:nvSpPr>
        <dsp:cNvPr id="0" name=""/>
        <dsp:cNvSpPr/>
      </dsp:nvSpPr>
      <dsp:spPr>
        <a:xfrm rot="16830559">
          <a:off x="662452" y="1799260"/>
          <a:ext cx="245361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53616" y="8822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27920" y="1746742"/>
        <a:ext cx="122680" cy="122680"/>
      </dsp:txXfrm>
    </dsp:sp>
    <dsp:sp modelId="{AD408821-BEC3-4B9A-B57F-32B0C21A2FC3}">
      <dsp:nvSpPr>
        <dsp:cNvPr id="0" name=""/>
        <dsp:cNvSpPr/>
      </dsp:nvSpPr>
      <dsp:spPr>
        <a:xfrm>
          <a:off x="2113025" y="322148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EDF</a:t>
          </a:r>
        </a:p>
      </dsp:txBody>
      <dsp:txXfrm>
        <a:off x="2129410" y="338533"/>
        <a:ext cx="1086051" cy="526640"/>
      </dsp:txXfrm>
    </dsp:sp>
    <dsp:sp modelId="{2ECF19CC-3E77-4DB4-9EE5-BBCDB85FA5F5}">
      <dsp:nvSpPr>
        <dsp:cNvPr id="0" name=""/>
        <dsp:cNvSpPr/>
      </dsp:nvSpPr>
      <dsp:spPr>
        <a:xfrm>
          <a:off x="3231846" y="593031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44422" y="590665"/>
        <a:ext cx="22376" cy="22376"/>
      </dsp:txXfrm>
    </dsp:sp>
    <dsp:sp modelId="{3B534D83-36CF-4380-B6D0-C14A9FE6DAF6}">
      <dsp:nvSpPr>
        <dsp:cNvPr id="0" name=""/>
        <dsp:cNvSpPr/>
      </dsp:nvSpPr>
      <dsp:spPr>
        <a:xfrm>
          <a:off x="3679374" y="322148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19.664 Art. 8</a:t>
          </a:r>
        </a:p>
      </dsp:txBody>
      <dsp:txXfrm>
        <a:off x="3695759" y="338533"/>
        <a:ext cx="1086051" cy="526640"/>
      </dsp:txXfrm>
    </dsp:sp>
    <dsp:sp modelId="{E43C0B04-2F0A-421B-A65C-6F94C7AE8100}">
      <dsp:nvSpPr>
        <dsp:cNvPr id="0" name=""/>
        <dsp:cNvSpPr/>
      </dsp:nvSpPr>
      <dsp:spPr>
        <a:xfrm rot="19457599">
          <a:off x="4746393" y="432201"/>
          <a:ext cx="55113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51132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08181" y="427245"/>
        <a:ext cx="27556" cy="27556"/>
      </dsp:txXfrm>
    </dsp:sp>
    <dsp:sp modelId="{AE62D869-FC48-48DD-AA80-CEBB7F22612D}">
      <dsp:nvSpPr>
        <dsp:cNvPr id="0" name=""/>
        <dsp:cNvSpPr/>
      </dsp:nvSpPr>
      <dsp:spPr>
        <a:xfrm>
          <a:off x="5245724" y="487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Destinación:3-6 años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latin typeface="Calibri"/>
              <a:ea typeface="+mn-ea"/>
              <a:cs typeface="+mn-cs"/>
            </a:rPr>
            <a:t>Funcionario</a:t>
          </a:r>
          <a:endParaRPr lang="es-CL" sz="1000" kern="1200" dirty="0">
            <a:latin typeface="Calibri"/>
            <a:ea typeface="+mn-ea"/>
            <a:cs typeface="+mn-cs"/>
          </a:endParaRPr>
        </a:p>
      </dsp:txBody>
      <dsp:txXfrm>
        <a:off x="5262109" y="16872"/>
        <a:ext cx="1086051" cy="526640"/>
      </dsp:txXfrm>
    </dsp:sp>
    <dsp:sp modelId="{19D7756B-75C4-4AE2-9AAB-F1C9A5108121}">
      <dsp:nvSpPr>
        <dsp:cNvPr id="0" name=""/>
        <dsp:cNvSpPr/>
      </dsp:nvSpPr>
      <dsp:spPr>
        <a:xfrm rot="2142401">
          <a:off x="4746393" y="753862"/>
          <a:ext cx="55113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51132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08181" y="748906"/>
        <a:ext cx="27556" cy="27556"/>
      </dsp:txXfrm>
    </dsp:sp>
    <dsp:sp modelId="{5937A881-50F8-497D-947B-204726CAE905}">
      <dsp:nvSpPr>
        <dsp:cNvPr id="0" name=""/>
        <dsp:cNvSpPr/>
      </dsp:nvSpPr>
      <dsp:spPr>
        <a:xfrm>
          <a:off x="5245724" y="643809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latin typeface="Calibri"/>
              <a:ea typeface="+mn-ea"/>
              <a:cs typeface="+mn-cs"/>
            </a:rPr>
            <a:t>Funcionario</a:t>
          </a:r>
          <a:endParaRPr lang="es-CL" sz="1000" kern="1200" dirty="0">
            <a:latin typeface="Calibri"/>
            <a:ea typeface="+mn-ea"/>
            <a:cs typeface="+mn-cs"/>
          </a:endParaRPr>
        </a:p>
      </dsp:txBody>
      <dsp:txXfrm>
        <a:off x="5262109" y="660194"/>
        <a:ext cx="1086051" cy="526640"/>
      </dsp:txXfrm>
    </dsp:sp>
    <dsp:sp modelId="{0C3EB9A3-7252-474B-AF21-10B28305899A}">
      <dsp:nvSpPr>
        <dsp:cNvPr id="0" name=""/>
        <dsp:cNvSpPr/>
      </dsp:nvSpPr>
      <dsp:spPr>
        <a:xfrm>
          <a:off x="6364545" y="914693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912326"/>
        <a:ext cx="22376" cy="22376"/>
      </dsp:txXfrm>
    </dsp:sp>
    <dsp:sp modelId="{E9CAB441-A41F-4D83-A93B-12CE1305A831}">
      <dsp:nvSpPr>
        <dsp:cNvPr id="0" name=""/>
        <dsp:cNvSpPr/>
      </dsp:nvSpPr>
      <dsp:spPr>
        <a:xfrm>
          <a:off x="6812074" y="643809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 err="1">
              <a:latin typeface="Calibri"/>
              <a:ea typeface="+mn-ea"/>
              <a:cs typeface="+mn-cs"/>
            </a:rPr>
            <a:t>SIn</a:t>
          </a:r>
          <a:r>
            <a:rPr lang="es-CL" sz="1000" kern="1200" dirty="0">
              <a:latin typeface="Calibri"/>
              <a:ea typeface="+mn-ea"/>
              <a:cs typeface="+mn-cs"/>
            </a:rPr>
            <a:t>  PAO</a:t>
          </a:r>
        </a:p>
      </dsp:txBody>
      <dsp:txXfrm>
        <a:off x="6828459" y="660194"/>
        <a:ext cx="1086051" cy="526640"/>
      </dsp:txXfrm>
    </dsp:sp>
    <dsp:sp modelId="{9500D00F-F8DB-498D-96EC-BAC24B4D08F5}">
      <dsp:nvSpPr>
        <dsp:cNvPr id="0" name=""/>
        <dsp:cNvSpPr/>
      </dsp:nvSpPr>
      <dsp:spPr>
        <a:xfrm rot="17945813">
          <a:off x="1429113" y="2603413"/>
          <a:ext cx="92029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20295" y="8822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66253" y="2589228"/>
        <a:ext cx="46014" cy="46014"/>
      </dsp:txXfrm>
    </dsp:sp>
    <dsp:sp modelId="{ADF1B4EC-7F66-45BC-8527-268C083F79F6}">
      <dsp:nvSpPr>
        <dsp:cNvPr id="0" name=""/>
        <dsp:cNvSpPr/>
      </dsp:nvSpPr>
      <dsp:spPr>
        <a:xfrm>
          <a:off x="2113025" y="193045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CONE + APS 3</a:t>
          </a:r>
        </a:p>
      </dsp:txBody>
      <dsp:txXfrm>
        <a:off x="2129410" y="1946839"/>
        <a:ext cx="1086051" cy="526640"/>
      </dsp:txXfrm>
    </dsp:sp>
    <dsp:sp modelId="{338A3F87-17DD-4DDD-9434-B555D692F1FC}">
      <dsp:nvSpPr>
        <dsp:cNvPr id="0" name=""/>
        <dsp:cNvSpPr/>
      </dsp:nvSpPr>
      <dsp:spPr>
        <a:xfrm rot="18289469">
          <a:off x="3063773" y="1879676"/>
          <a:ext cx="78367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83674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36018" y="1868906"/>
        <a:ext cx="39183" cy="39183"/>
      </dsp:txXfrm>
    </dsp:sp>
    <dsp:sp modelId="{407C6FA6-B5C3-46A4-9DFF-8F65D77C0E9E}">
      <dsp:nvSpPr>
        <dsp:cNvPr id="0" name=""/>
        <dsp:cNvSpPr/>
      </dsp:nvSpPr>
      <dsp:spPr>
        <a:xfrm>
          <a:off x="3679374" y="1287131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15.076 Art. 43</a:t>
          </a:r>
        </a:p>
      </dsp:txBody>
      <dsp:txXfrm>
        <a:off x="3695759" y="1303516"/>
        <a:ext cx="1086051" cy="526640"/>
      </dsp:txXfrm>
    </dsp:sp>
    <dsp:sp modelId="{5B32918C-D4FA-4653-B5AB-173D89E9D43E}">
      <dsp:nvSpPr>
        <dsp:cNvPr id="0" name=""/>
        <dsp:cNvSpPr/>
      </dsp:nvSpPr>
      <dsp:spPr>
        <a:xfrm>
          <a:off x="4798196" y="1558015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1555649"/>
        <a:ext cx="22376" cy="22376"/>
      </dsp:txXfrm>
    </dsp:sp>
    <dsp:sp modelId="{5B1E6B92-A6FC-4429-A095-5A64C4710B94}">
      <dsp:nvSpPr>
        <dsp:cNvPr id="0" name=""/>
        <dsp:cNvSpPr/>
      </dsp:nvSpPr>
      <dsp:spPr>
        <a:xfrm>
          <a:off x="5245724" y="1287131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>
              <a:latin typeface="Calibri"/>
              <a:ea typeface="+mn-ea"/>
              <a:cs typeface="+mn-cs"/>
            </a:rPr>
            <a:t>Becario</a:t>
          </a:r>
          <a:endParaRPr lang="es-CL" sz="1000" b="1" kern="1200" dirty="0">
            <a:latin typeface="Calibri"/>
            <a:ea typeface="+mn-ea"/>
            <a:cs typeface="+mn-cs"/>
          </a:endParaRPr>
        </a:p>
      </dsp:txBody>
      <dsp:txXfrm>
        <a:off x="5262109" y="1303516"/>
        <a:ext cx="1086051" cy="526640"/>
      </dsp:txXfrm>
    </dsp:sp>
    <dsp:sp modelId="{B875E1CC-1952-4C6C-BC54-C0E98177FB81}">
      <dsp:nvSpPr>
        <dsp:cNvPr id="0" name=""/>
        <dsp:cNvSpPr/>
      </dsp:nvSpPr>
      <dsp:spPr>
        <a:xfrm>
          <a:off x="6364545" y="1558015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1555649"/>
        <a:ext cx="22376" cy="22376"/>
      </dsp:txXfrm>
    </dsp:sp>
    <dsp:sp modelId="{AC116DCD-65F7-4B7B-B91D-154C747369C8}">
      <dsp:nvSpPr>
        <dsp:cNvPr id="0" name=""/>
        <dsp:cNvSpPr/>
      </dsp:nvSpPr>
      <dsp:spPr>
        <a:xfrm>
          <a:off x="6812074" y="1287131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1303516"/>
        <a:ext cx="1086051" cy="526640"/>
      </dsp:txXfrm>
    </dsp:sp>
    <dsp:sp modelId="{421BF72A-F4DA-4ACF-B1FA-760A8F1E3F6B}">
      <dsp:nvSpPr>
        <dsp:cNvPr id="0" name=""/>
        <dsp:cNvSpPr/>
      </dsp:nvSpPr>
      <dsp:spPr>
        <a:xfrm>
          <a:off x="3231846" y="2201337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44422" y="2198971"/>
        <a:ext cx="22376" cy="22376"/>
      </dsp:txXfrm>
    </dsp:sp>
    <dsp:sp modelId="{0CC3CFD6-EE5A-4C1C-B529-8D68621B4760}">
      <dsp:nvSpPr>
        <dsp:cNvPr id="0" name=""/>
        <dsp:cNvSpPr/>
      </dsp:nvSpPr>
      <dsp:spPr>
        <a:xfrm>
          <a:off x="3679374" y="193045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19.378 Art. 43</a:t>
          </a:r>
        </a:p>
      </dsp:txBody>
      <dsp:txXfrm>
        <a:off x="3695759" y="1946839"/>
        <a:ext cx="1086051" cy="526640"/>
      </dsp:txXfrm>
    </dsp:sp>
    <dsp:sp modelId="{6DBB195D-8C58-437F-9D10-360602977090}">
      <dsp:nvSpPr>
        <dsp:cNvPr id="0" name=""/>
        <dsp:cNvSpPr/>
      </dsp:nvSpPr>
      <dsp:spPr>
        <a:xfrm>
          <a:off x="4798196" y="2201337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2198971"/>
        <a:ext cx="22376" cy="22376"/>
      </dsp:txXfrm>
    </dsp:sp>
    <dsp:sp modelId="{34ECFAC4-02DC-4D1F-B77B-58F8EE2B8F7F}">
      <dsp:nvSpPr>
        <dsp:cNvPr id="0" name=""/>
        <dsp:cNvSpPr/>
      </dsp:nvSpPr>
      <dsp:spPr>
        <a:xfrm>
          <a:off x="5245724" y="193045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>
              <a:latin typeface="Calibri"/>
              <a:ea typeface="+mn-ea"/>
              <a:cs typeface="+mn-cs"/>
            </a:rPr>
            <a:t>Becario</a:t>
          </a:r>
          <a:endParaRPr lang="es-CL" sz="1000" b="1" kern="1200" dirty="0">
            <a:latin typeface="Calibri"/>
            <a:ea typeface="+mn-ea"/>
            <a:cs typeface="+mn-cs"/>
          </a:endParaRPr>
        </a:p>
      </dsp:txBody>
      <dsp:txXfrm>
        <a:off x="5262109" y="1946839"/>
        <a:ext cx="1086051" cy="526640"/>
      </dsp:txXfrm>
    </dsp:sp>
    <dsp:sp modelId="{0EE90DCE-F993-42DF-9E99-B302BDB419A0}">
      <dsp:nvSpPr>
        <dsp:cNvPr id="0" name=""/>
        <dsp:cNvSpPr/>
      </dsp:nvSpPr>
      <dsp:spPr>
        <a:xfrm>
          <a:off x="6364545" y="2201337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2198971"/>
        <a:ext cx="22376" cy="22376"/>
      </dsp:txXfrm>
    </dsp:sp>
    <dsp:sp modelId="{9A1BB6C7-6B31-40D5-B917-2C2A84E9AD8F}">
      <dsp:nvSpPr>
        <dsp:cNvPr id="0" name=""/>
        <dsp:cNvSpPr/>
      </dsp:nvSpPr>
      <dsp:spPr>
        <a:xfrm>
          <a:off x="6812074" y="193045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1946839"/>
        <a:ext cx="1086051" cy="526640"/>
      </dsp:txXfrm>
    </dsp:sp>
    <dsp:sp modelId="{0F513F46-A1E2-4CA8-BB39-1636805CE581}">
      <dsp:nvSpPr>
        <dsp:cNvPr id="0" name=""/>
        <dsp:cNvSpPr/>
      </dsp:nvSpPr>
      <dsp:spPr>
        <a:xfrm rot="3310531">
          <a:off x="3063773" y="2522998"/>
          <a:ext cx="78367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83674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36018" y="2512228"/>
        <a:ext cx="39183" cy="39183"/>
      </dsp:txXfrm>
    </dsp:sp>
    <dsp:sp modelId="{831734BA-5BBA-47CF-B40F-FB20C86383E7}">
      <dsp:nvSpPr>
        <dsp:cNvPr id="0" name=""/>
        <dsp:cNvSpPr/>
      </dsp:nvSpPr>
      <dsp:spPr>
        <a:xfrm>
          <a:off x="3679374" y="2573776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19.664 Art. 9</a:t>
          </a:r>
        </a:p>
      </dsp:txBody>
      <dsp:txXfrm>
        <a:off x="3695759" y="2590161"/>
        <a:ext cx="1086051" cy="526640"/>
      </dsp:txXfrm>
    </dsp:sp>
    <dsp:sp modelId="{64AF538F-53E9-4214-B5CC-9B32FA92B5D8}">
      <dsp:nvSpPr>
        <dsp:cNvPr id="0" name=""/>
        <dsp:cNvSpPr/>
      </dsp:nvSpPr>
      <dsp:spPr>
        <a:xfrm>
          <a:off x="4798196" y="2844659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2842293"/>
        <a:ext cx="22376" cy="22376"/>
      </dsp:txXfrm>
    </dsp:sp>
    <dsp:sp modelId="{C6B45718-8E83-479B-B297-E40548F97276}">
      <dsp:nvSpPr>
        <dsp:cNvPr id="0" name=""/>
        <dsp:cNvSpPr/>
      </dsp:nvSpPr>
      <dsp:spPr>
        <a:xfrm>
          <a:off x="5245724" y="2573776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>
              <a:latin typeface="Calibri"/>
              <a:ea typeface="+mn-ea"/>
              <a:cs typeface="+mn-cs"/>
            </a:rPr>
            <a:t>Becario</a:t>
          </a:r>
          <a:endParaRPr lang="es-CL" sz="1000" b="1" kern="1200" dirty="0">
            <a:latin typeface="Calibri"/>
            <a:ea typeface="+mn-ea"/>
            <a:cs typeface="+mn-cs"/>
          </a:endParaRPr>
        </a:p>
      </dsp:txBody>
      <dsp:txXfrm>
        <a:off x="5262109" y="2590161"/>
        <a:ext cx="1086051" cy="526640"/>
      </dsp:txXfrm>
    </dsp:sp>
    <dsp:sp modelId="{784F405B-67EC-441F-8FE8-1158E0D22B44}">
      <dsp:nvSpPr>
        <dsp:cNvPr id="0" name=""/>
        <dsp:cNvSpPr/>
      </dsp:nvSpPr>
      <dsp:spPr>
        <a:xfrm>
          <a:off x="6364545" y="2844659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2842293"/>
        <a:ext cx="22376" cy="22376"/>
      </dsp:txXfrm>
    </dsp:sp>
    <dsp:sp modelId="{0D8DD93F-6153-4A57-80CE-AFB181764D56}">
      <dsp:nvSpPr>
        <dsp:cNvPr id="0" name=""/>
        <dsp:cNvSpPr/>
      </dsp:nvSpPr>
      <dsp:spPr>
        <a:xfrm>
          <a:off x="6812074" y="2573776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2590161"/>
        <a:ext cx="1086051" cy="526640"/>
      </dsp:txXfrm>
    </dsp:sp>
    <dsp:sp modelId="{1EF70EC0-2EDA-40BD-B449-D9BA5456E436}">
      <dsp:nvSpPr>
        <dsp:cNvPr id="0" name=""/>
        <dsp:cNvSpPr/>
      </dsp:nvSpPr>
      <dsp:spPr>
        <a:xfrm rot="4099285">
          <a:off x="1283509" y="3568396"/>
          <a:ext cx="121150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11502" y="8822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58973" y="3546931"/>
        <a:ext cx="60575" cy="60575"/>
      </dsp:txXfrm>
    </dsp:sp>
    <dsp:sp modelId="{D1291B33-37B6-4ACE-B2E1-5CD3FF1EB7F7}">
      <dsp:nvSpPr>
        <dsp:cNvPr id="0" name=""/>
        <dsp:cNvSpPr/>
      </dsp:nvSpPr>
      <dsp:spPr>
        <a:xfrm>
          <a:off x="2113025" y="3860420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APS 6</a:t>
          </a:r>
        </a:p>
      </dsp:txBody>
      <dsp:txXfrm>
        <a:off x="2129410" y="3876805"/>
        <a:ext cx="1086051" cy="526640"/>
      </dsp:txXfrm>
    </dsp:sp>
    <dsp:sp modelId="{8E664C6B-CEB9-486C-8B58-F0649DCA8659}">
      <dsp:nvSpPr>
        <dsp:cNvPr id="0" name=""/>
        <dsp:cNvSpPr/>
      </dsp:nvSpPr>
      <dsp:spPr>
        <a:xfrm rot="18289469">
          <a:off x="3063773" y="3809642"/>
          <a:ext cx="78367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83674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36018" y="3798872"/>
        <a:ext cx="39183" cy="39183"/>
      </dsp:txXfrm>
    </dsp:sp>
    <dsp:sp modelId="{D204FC51-8827-452F-963C-19B566DAB04F}">
      <dsp:nvSpPr>
        <dsp:cNvPr id="0" name=""/>
        <dsp:cNvSpPr/>
      </dsp:nvSpPr>
      <dsp:spPr>
        <a:xfrm>
          <a:off x="3679374" y="3217098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15.076 Art. 43</a:t>
          </a:r>
        </a:p>
      </dsp:txBody>
      <dsp:txXfrm>
        <a:off x="3695759" y="3233483"/>
        <a:ext cx="1086051" cy="526640"/>
      </dsp:txXfrm>
    </dsp:sp>
    <dsp:sp modelId="{9B1AAFEB-7F73-48B7-9390-735D29555305}">
      <dsp:nvSpPr>
        <dsp:cNvPr id="0" name=""/>
        <dsp:cNvSpPr/>
      </dsp:nvSpPr>
      <dsp:spPr>
        <a:xfrm>
          <a:off x="4798196" y="3487981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3485615"/>
        <a:ext cx="22376" cy="22376"/>
      </dsp:txXfrm>
    </dsp:sp>
    <dsp:sp modelId="{CAA91B4A-F473-42AF-8369-D7C906C772AB}">
      <dsp:nvSpPr>
        <dsp:cNvPr id="0" name=""/>
        <dsp:cNvSpPr/>
      </dsp:nvSpPr>
      <dsp:spPr>
        <a:xfrm>
          <a:off x="5245724" y="3217098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latin typeface="Calibri"/>
              <a:ea typeface="+mn-ea"/>
              <a:cs typeface="+mn-cs"/>
            </a:rPr>
            <a:t>Formación Especialidad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kern="1200" dirty="0">
              <a:latin typeface="Calibri"/>
              <a:ea typeface="+mn-ea"/>
              <a:cs typeface="+mn-cs"/>
            </a:rPr>
            <a:t>Funcionario</a:t>
          </a:r>
          <a:endParaRPr lang="es-CL" sz="1000" b="0" kern="1200" dirty="0">
            <a:latin typeface="Calibri"/>
            <a:ea typeface="+mn-ea"/>
            <a:cs typeface="+mn-cs"/>
          </a:endParaRPr>
        </a:p>
      </dsp:txBody>
      <dsp:txXfrm>
        <a:off x="5262109" y="3233483"/>
        <a:ext cx="1086051" cy="526640"/>
      </dsp:txXfrm>
    </dsp:sp>
    <dsp:sp modelId="{635D25EE-7880-4146-B1FD-EDADCCE363D2}">
      <dsp:nvSpPr>
        <dsp:cNvPr id="0" name=""/>
        <dsp:cNvSpPr/>
      </dsp:nvSpPr>
      <dsp:spPr>
        <a:xfrm>
          <a:off x="6364545" y="3487981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3485615"/>
        <a:ext cx="22376" cy="22376"/>
      </dsp:txXfrm>
    </dsp:sp>
    <dsp:sp modelId="{B5427140-8063-4D38-AB61-73B376DD4A77}">
      <dsp:nvSpPr>
        <dsp:cNvPr id="0" name=""/>
        <dsp:cNvSpPr/>
      </dsp:nvSpPr>
      <dsp:spPr>
        <a:xfrm>
          <a:off x="6812074" y="3217098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3233483"/>
        <a:ext cx="1086051" cy="526640"/>
      </dsp:txXfrm>
    </dsp:sp>
    <dsp:sp modelId="{83F58DF1-C65C-4127-8E18-39A60F26E041}">
      <dsp:nvSpPr>
        <dsp:cNvPr id="0" name=""/>
        <dsp:cNvSpPr/>
      </dsp:nvSpPr>
      <dsp:spPr>
        <a:xfrm>
          <a:off x="3231846" y="4131303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44422" y="4128937"/>
        <a:ext cx="22376" cy="22376"/>
      </dsp:txXfrm>
    </dsp:sp>
    <dsp:sp modelId="{35AAD38A-0060-4134-B850-8274111C6554}">
      <dsp:nvSpPr>
        <dsp:cNvPr id="0" name=""/>
        <dsp:cNvSpPr/>
      </dsp:nvSpPr>
      <dsp:spPr>
        <a:xfrm>
          <a:off x="3679374" y="3860420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19.378 Art. 43</a:t>
          </a:r>
        </a:p>
      </dsp:txBody>
      <dsp:txXfrm>
        <a:off x="3695759" y="3876805"/>
        <a:ext cx="1086051" cy="526640"/>
      </dsp:txXfrm>
    </dsp:sp>
    <dsp:sp modelId="{6E5E49C5-BA68-4D77-8EE8-7F0A6B960911}">
      <dsp:nvSpPr>
        <dsp:cNvPr id="0" name=""/>
        <dsp:cNvSpPr/>
      </dsp:nvSpPr>
      <dsp:spPr>
        <a:xfrm>
          <a:off x="4798196" y="4131303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4128937"/>
        <a:ext cx="22376" cy="22376"/>
      </dsp:txXfrm>
    </dsp:sp>
    <dsp:sp modelId="{BAF060AD-036C-4148-BF97-3A0A0DC642BF}">
      <dsp:nvSpPr>
        <dsp:cNvPr id="0" name=""/>
        <dsp:cNvSpPr/>
      </dsp:nvSpPr>
      <dsp:spPr>
        <a:xfrm>
          <a:off x="5245724" y="3860420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kern="1200" dirty="0">
              <a:latin typeface="Calibri"/>
              <a:ea typeface="+mn-ea"/>
              <a:cs typeface="+mn-cs"/>
            </a:rPr>
            <a:t>Funcionario</a:t>
          </a:r>
          <a:endParaRPr lang="es-CL" sz="1000" b="0" kern="1200" dirty="0">
            <a:latin typeface="Calibri"/>
            <a:ea typeface="+mn-ea"/>
            <a:cs typeface="+mn-cs"/>
          </a:endParaRPr>
        </a:p>
      </dsp:txBody>
      <dsp:txXfrm>
        <a:off x="5262109" y="3876805"/>
        <a:ext cx="1086051" cy="526640"/>
      </dsp:txXfrm>
    </dsp:sp>
    <dsp:sp modelId="{9B102B0D-CD3C-4970-BC83-5930B51F4C45}">
      <dsp:nvSpPr>
        <dsp:cNvPr id="0" name=""/>
        <dsp:cNvSpPr/>
      </dsp:nvSpPr>
      <dsp:spPr>
        <a:xfrm>
          <a:off x="6364545" y="4131303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4128937"/>
        <a:ext cx="22376" cy="22376"/>
      </dsp:txXfrm>
    </dsp:sp>
    <dsp:sp modelId="{9A041A98-436F-4B78-9EA8-651D362DBE09}">
      <dsp:nvSpPr>
        <dsp:cNvPr id="0" name=""/>
        <dsp:cNvSpPr/>
      </dsp:nvSpPr>
      <dsp:spPr>
        <a:xfrm>
          <a:off x="6812074" y="3860420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3876805"/>
        <a:ext cx="1086051" cy="526640"/>
      </dsp:txXfrm>
    </dsp:sp>
    <dsp:sp modelId="{080EDBFA-0665-4AAD-BADF-66B7B4DADFC2}">
      <dsp:nvSpPr>
        <dsp:cNvPr id="0" name=""/>
        <dsp:cNvSpPr/>
      </dsp:nvSpPr>
      <dsp:spPr>
        <a:xfrm rot="3310531">
          <a:off x="3063773" y="4452964"/>
          <a:ext cx="78367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83674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36018" y="4442195"/>
        <a:ext cx="39183" cy="39183"/>
      </dsp:txXfrm>
    </dsp:sp>
    <dsp:sp modelId="{547E3233-8CEC-4DF0-A35F-4C210DBA1A41}">
      <dsp:nvSpPr>
        <dsp:cNvPr id="0" name=""/>
        <dsp:cNvSpPr/>
      </dsp:nvSpPr>
      <dsp:spPr>
        <a:xfrm>
          <a:off x="3679374" y="4503742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19.664  Art. 23 letra L) </a:t>
          </a:r>
        </a:p>
      </dsp:txBody>
      <dsp:txXfrm>
        <a:off x="3695759" y="4520127"/>
        <a:ext cx="1086051" cy="526640"/>
      </dsp:txXfrm>
    </dsp:sp>
    <dsp:sp modelId="{8D903506-781E-4C9C-A77F-8CED0E42F3B8}">
      <dsp:nvSpPr>
        <dsp:cNvPr id="0" name=""/>
        <dsp:cNvSpPr/>
      </dsp:nvSpPr>
      <dsp:spPr>
        <a:xfrm>
          <a:off x="4798196" y="4774625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4772259"/>
        <a:ext cx="22376" cy="22376"/>
      </dsp:txXfrm>
    </dsp:sp>
    <dsp:sp modelId="{97A666F0-69F9-4F61-BA9A-DEEDD6552161}">
      <dsp:nvSpPr>
        <dsp:cNvPr id="0" name=""/>
        <dsp:cNvSpPr/>
      </dsp:nvSpPr>
      <dsp:spPr>
        <a:xfrm>
          <a:off x="5245724" y="4503742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latin typeface="Calibri"/>
              <a:ea typeface="+mn-ea"/>
              <a:cs typeface="+mn-cs"/>
            </a:rPr>
            <a:t>Formación Especialidad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kern="1200" dirty="0">
              <a:latin typeface="Calibri"/>
              <a:ea typeface="+mn-ea"/>
              <a:cs typeface="+mn-cs"/>
            </a:rPr>
            <a:t>Funcionario</a:t>
          </a:r>
          <a:endParaRPr lang="es-CL" sz="1000" b="0" kern="1200" dirty="0">
            <a:latin typeface="Calibri"/>
            <a:ea typeface="+mn-ea"/>
            <a:cs typeface="+mn-cs"/>
          </a:endParaRPr>
        </a:p>
      </dsp:txBody>
      <dsp:txXfrm>
        <a:off x="5262109" y="4520127"/>
        <a:ext cx="1086051" cy="526640"/>
      </dsp:txXfrm>
    </dsp:sp>
    <dsp:sp modelId="{80E73226-2F71-428C-887C-E643F349FF00}">
      <dsp:nvSpPr>
        <dsp:cNvPr id="0" name=""/>
        <dsp:cNvSpPr/>
      </dsp:nvSpPr>
      <dsp:spPr>
        <a:xfrm>
          <a:off x="6364545" y="4774625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4772259"/>
        <a:ext cx="22376" cy="22376"/>
      </dsp:txXfrm>
    </dsp:sp>
    <dsp:sp modelId="{8789A75F-E0B8-41F7-9666-5FA11E4349C2}">
      <dsp:nvSpPr>
        <dsp:cNvPr id="0" name=""/>
        <dsp:cNvSpPr/>
      </dsp:nvSpPr>
      <dsp:spPr>
        <a:xfrm>
          <a:off x="6812074" y="4503742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4520127"/>
        <a:ext cx="1086051" cy="526640"/>
      </dsp:txXfrm>
    </dsp:sp>
    <dsp:sp modelId="{7D4EEB6F-76B8-4E64-9CAE-FAA59DE4E102}">
      <dsp:nvSpPr>
        <dsp:cNvPr id="0" name=""/>
        <dsp:cNvSpPr/>
      </dsp:nvSpPr>
      <dsp:spPr>
        <a:xfrm rot="4769441">
          <a:off x="662452" y="4211719"/>
          <a:ext cx="245361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53616" y="8822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27920" y="4159200"/>
        <a:ext cx="122680" cy="122680"/>
      </dsp:txXfrm>
    </dsp:sp>
    <dsp:sp modelId="{31725705-494C-44D3-9AB2-010ED926164D}">
      <dsp:nvSpPr>
        <dsp:cNvPr id="0" name=""/>
        <dsp:cNvSpPr/>
      </dsp:nvSpPr>
      <dsp:spPr>
        <a:xfrm>
          <a:off x="2113025" y="514706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BECARIO</a:t>
          </a:r>
        </a:p>
      </dsp:txBody>
      <dsp:txXfrm>
        <a:off x="2129410" y="5163449"/>
        <a:ext cx="1086051" cy="526640"/>
      </dsp:txXfrm>
    </dsp:sp>
    <dsp:sp modelId="{D655475A-B848-41A8-85B0-901378AE93FF}">
      <dsp:nvSpPr>
        <dsp:cNvPr id="0" name=""/>
        <dsp:cNvSpPr/>
      </dsp:nvSpPr>
      <dsp:spPr>
        <a:xfrm>
          <a:off x="3231846" y="5417948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44422" y="5415581"/>
        <a:ext cx="22376" cy="22376"/>
      </dsp:txXfrm>
    </dsp:sp>
    <dsp:sp modelId="{BFFC2DAD-63A9-410D-BB32-6582851E46C6}">
      <dsp:nvSpPr>
        <dsp:cNvPr id="0" name=""/>
        <dsp:cNvSpPr/>
      </dsp:nvSpPr>
      <dsp:spPr>
        <a:xfrm>
          <a:off x="3679374" y="514706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Ley 15.076 Art. 43</a:t>
          </a:r>
        </a:p>
      </dsp:txBody>
      <dsp:txXfrm>
        <a:off x="3695759" y="5163449"/>
        <a:ext cx="1086051" cy="526640"/>
      </dsp:txXfrm>
    </dsp:sp>
    <dsp:sp modelId="{97388445-F671-451F-A49E-B06EA1BA5380}">
      <dsp:nvSpPr>
        <dsp:cNvPr id="0" name=""/>
        <dsp:cNvSpPr/>
      </dsp:nvSpPr>
      <dsp:spPr>
        <a:xfrm>
          <a:off x="4798196" y="5417948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10772" y="5415581"/>
        <a:ext cx="22376" cy="22376"/>
      </dsp:txXfrm>
    </dsp:sp>
    <dsp:sp modelId="{FB0379FB-ECEB-4E9F-8DAD-B9B79B014197}">
      <dsp:nvSpPr>
        <dsp:cNvPr id="0" name=""/>
        <dsp:cNvSpPr/>
      </dsp:nvSpPr>
      <dsp:spPr>
        <a:xfrm>
          <a:off x="5245724" y="514706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Formación Especialidad </a:t>
          </a:r>
          <a:r>
            <a:rPr lang="es-CL" sz="1000" b="1" kern="1200" dirty="0">
              <a:latin typeface="Calibri"/>
              <a:ea typeface="+mn-ea"/>
              <a:cs typeface="+mn-cs"/>
            </a:rPr>
            <a:t>Becario</a:t>
          </a:r>
        </a:p>
      </dsp:txBody>
      <dsp:txXfrm>
        <a:off x="5262109" y="5163449"/>
        <a:ext cx="1086051" cy="526640"/>
      </dsp:txXfrm>
    </dsp:sp>
    <dsp:sp modelId="{FFC4F5D3-C3F4-44F9-ABEC-770E4A662C27}">
      <dsp:nvSpPr>
        <dsp:cNvPr id="0" name=""/>
        <dsp:cNvSpPr/>
      </dsp:nvSpPr>
      <dsp:spPr>
        <a:xfrm>
          <a:off x="6364545" y="5417948"/>
          <a:ext cx="44752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7528" y="8822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577121" y="5415581"/>
        <a:ext cx="22376" cy="22376"/>
      </dsp:txXfrm>
    </dsp:sp>
    <dsp:sp modelId="{B2C3329C-AC5A-4E25-832C-F4CADBFAAE2F}">
      <dsp:nvSpPr>
        <dsp:cNvPr id="0" name=""/>
        <dsp:cNvSpPr/>
      </dsp:nvSpPr>
      <dsp:spPr>
        <a:xfrm>
          <a:off x="6812074" y="5147064"/>
          <a:ext cx="1118821" cy="559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Calibri"/>
              <a:ea typeface="+mn-ea"/>
              <a:cs typeface="+mn-cs"/>
            </a:rPr>
            <a:t>PAO</a:t>
          </a:r>
        </a:p>
      </dsp:txBody>
      <dsp:txXfrm>
        <a:off x="6828459" y="5163449"/>
        <a:ext cx="1086051" cy="526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32059"/>
          <a:ext cx="959768" cy="959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Sistema de Turnos</a:t>
          </a:r>
        </a:p>
      </dsp:txBody>
      <dsp:txXfrm>
        <a:off x="140555" y="172614"/>
        <a:ext cx="678658" cy="678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E60F-B8EE-45BF-95B8-7972AA51B88F}">
      <dsp:nvSpPr>
        <dsp:cNvPr id="0" name=""/>
        <dsp:cNvSpPr/>
      </dsp:nvSpPr>
      <dsp:spPr>
        <a:xfrm>
          <a:off x="891312" y="2100"/>
          <a:ext cx="1648833" cy="16488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EDF</a:t>
          </a:r>
        </a:p>
      </dsp:txBody>
      <dsp:txXfrm>
        <a:off x="1132778" y="243566"/>
        <a:ext cx="1165901" cy="1165901"/>
      </dsp:txXfrm>
    </dsp:sp>
    <dsp:sp modelId="{A93CB8C9-2730-4A4C-848C-4302B441CA64}">
      <dsp:nvSpPr>
        <dsp:cNvPr id="0" name=""/>
        <dsp:cNvSpPr/>
      </dsp:nvSpPr>
      <dsp:spPr>
        <a:xfrm>
          <a:off x="1237567" y="1784819"/>
          <a:ext cx="956323" cy="956323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kern="1200"/>
        </a:p>
      </dsp:txBody>
      <dsp:txXfrm>
        <a:off x="1364328" y="2150517"/>
        <a:ext cx="702801" cy="224927"/>
      </dsp:txXfrm>
    </dsp:sp>
    <dsp:sp modelId="{39893C0A-F502-40A1-A9DE-A5BE44A0030E}">
      <dsp:nvSpPr>
        <dsp:cNvPr id="0" name=""/>
        <dsp:cNvSpPr/>
      </dsp:nvSpPr>
      <dsp:spPr>
        <a:xfrm>
          <a:off x="891312" y="2875027"/>
          <a:ext cx="1648833" cy="16488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600" kern="1200" dirty="0"/>
            <a:t>EPS</a:t>
          </a:r>
        </a:p>
      </dsp:txBody>
      <dsp:txXfrm>
        <a:off x="1132778" y="3116493"/>
        <a:ext cx="1165901" cy="1165901"/>
      </dsp:txXfrm>
    </dsp:sp>
    <dsp:sp modelId="{5E6100CB-EDC0-4FED-824C-A6393FD97FC0}">
      <dsp:nvSpPr>
        <dsp:cNvPr id="0" name=""/>
        <dsp:cNvSpPr/>
      </dsp:nvSpPr>
      <dsp:spPr>
        <a:xfrm>
          <a:off x="2787470" y="1956297"/>
          <a:ext cx="524329" cy="613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2787470" y="2078970"/>
        <a:ext cx="367030" cy="368020"/>
      </dsp:txXfrm>
    </dsp:sp>
    <dsp:sp modelId="{8FC3D345-2B2D-4535-9D88-AC4ABFD9C47A}">
      <dsp:nvSpPr>
        <dsp:cNvPr id="0" name=""/>
        <dsp:cNvSpPr/>
      </dsp:nvSpPr>
      <dsp:spPr>
        <a:xfrm>
          <a:off x="3529445" y="614147"/>
          <a:ext cx="3297666" cy="32976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Carrera Funcionaria</a:t>
          </a:r>
        </a:p>
      </dsp:txBody>
      <dsp:txXfrm>
        <a:off x="4012377" y="1097079"/>
        <a:ext cx="2331802" cy="2331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213132"/>
          <a:ext cx="522724" cy="52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8</a:t>
          </a:r>
          <a:endParaRPr lang="es-CL" sz="2200" kern="1200" dirty="0"/>
        </a:p>
      </dsp:txBody>
      <dsp:txXfrm>
        <a:off x="76551" y="289683"/>
        <a:ext cx="369622" cy="369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213132"/>
          <a:ext cx="522724" cy="52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9</a:t>
          </a:r>
        </a:p>
      </dsp:txBody>
      <dsp:txXfrm>
        <a:off x="76551" y="289683"/>
        <a:ext cx="369622" cy="3696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6EA-4024-40CB-B3D7-86F36B369131}">
      <dsp:nvSpPr>
        <dsp:cNvPr id="0" name=""/>
        <dsp:cNvSpPr/>
      </dsp:nvSpPr>
      <dsp:spPr>
        <a:xfrm>
          <a:off x="0" y="213132"/>
          <a:ext cx="522724" cy="52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15</a:t>
          </a:r>
        </a:p>
      </dsp:txBody>
      <dsp:txXfrm>
        <a:off x="76551" y="289683"/>
        <a:ext cx="369622" cy="36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8EB8669-2C39-4CD9-901C-245D015DFB3E}" type="datetime1">
              <a:rPr lang="es-ES_tradnl"/>
              <a:pPr>
                <a:defRPr/>
              </a:pPr>
              <a:t>04/01/2019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A503C52-CB0C-4BFB-803D-95F638D9CC0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995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183AFAE-6C7A-407B-8AD2-C814F7C4C670}" type="datetime1">
              <a:rPr lang="en-US"/>
              <a:pPr>
                <a:defRPr/>
              </a:pPr>
              <a:t>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33" tIns="46067" rIns="92133" bIns="4606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EBBDAE7-AC1E-45A4-AB8C-21BC2E0E5C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03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Marco General de la Administración Pública para Salud:</a:t>
            </a:r>
          </a:p>
          <a:p>
            <a:r>
              <a:rPr lang="es-CL" dirty="0"/>
              <a:t>1. Constitución; 2. LOGBAE; 3. Estatuto Administrativo; 4. DFL N° 1/2005, MINSAL; 5. Ley </a:t>
            </a:r>
            <a:r>
              <a:rPr lang="es-CL" dirty="0" err="1"/>
              <a:t>N°</a:t>
            </a:r>
            <a:r>
              <a:rPr lang="es-CL" dirty="0"/>
              <a:t> 15.076; 6. Ley </a:t>
            </a:r>
            <a:r>
              <a:rPr lang="es-CL" dirty="0" err="1"/>
              <a:t>N°</a:t>
            </a:r>
            <a:r>
              <a:rPr lang="es-CL" dirty="0"/>
              <a:t> 19.664; 7. Ley </a:t>
            </a:r>
            <a:r>
              <a:rPr lang="es-CL" dirty="0" err="1"/>
              <a:t>N°</a:t>
            </a:r>
            <a:r>
              <a:rPr lang="es-CL" dirty="0"/>
              <a:t> 20.707; Ley </a:t>
            </a:r>
            <a:r>
              <a:rPr lang="es-CL" dirty="0" err="1"/>
              <a:t>N°</a:t>
            </a:r>
            <a:r>
              <a:rPr lang="es-CL" dirty="0"/>
              <a:t> 20.982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Feriado aumentado: zonas extremas 5 días.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Dto. 841; Dto. 847; Dto. 110; Dto. 848; Dto. 849. DL 249.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3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/>
              <a:t>La carrera funcionaria esta compuesta de dos etapas que se complementan, pero no se correlacionan.</a:t>
            </a: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5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/>
              <a:t>La carrera funcionaria esta compuesta de dos etapas que se complementan, pero no se correlacionan.</a:t>
            </a: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39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Concurso publico 19198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0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Dto. 110;</a:t>
            </a:r>
            <a:r>
              <a:rPr lang="es-CL" baseline="0" dirty="0"/>
              <a:t> Dto. 848;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9E2CFBEF-E4AA-48D9-91AD-3D1E0CD55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128B46DC-083B-4EB6-96D8-9CF5C554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DECA8933-37F6-47A5-AA4D-DAAB53FB3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4749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321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3893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465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D8AB33A-5FBB-48B8-BA99-A1C14934C8D5}" type="slidenum">
              <a:rPr lang="en-US" altLang="es-CL">
                <a:latin typeface="Calibri" panose="020F0502020204030204" pitchFamily="34" charset="0"/>
              </a:rPr>
              <a:pPr/>
              <a:t>46</a:t>
            </a:fld>
            <a:endParaRPr lang="en-US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Separación que se hace en el año 2000 con la promulgación y publicación de la Ley N° 19.664 que materializa la distinción entre los profesionales funcionarios con desempeño en sistema de turnos y en jornada diurna.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8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carrera funcionaria esta compuesta de dos etapas que se complementan, pero no se correlacionan.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None/>
            </a:pPr>
            <a:endParaRPr lang="es-CL" dirty="0">
              <a:solidFill>
                <a:schemeClr val="tx2"/>
              </a:solidFill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CL" dirty="0">
                <a:solidFill>
                  <a:schemeClr val="tx2"/>
                </a:solidFill>
              </a:rPr>
              <a:t>Posibilidad de prórroga mientras aun esté cursando un programa de formación por 2 años más como máximo.</a:t>
            </a:r>
          </a:p>
          <a:p>
            <a:pPr lvl="0" algn="just">
              <a:buFont typeface="Wingdings" panose="05000000000000000000" pitchFamily="2" charset="2"/>
              <a:buNone/>
            </a:pPr>
            <a:endParaRPr lang="es-CL" dirty="0">
              <a:solidFill>
                <a:schemeClr val="tx2"/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5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schemeClr val="tx2"/>
                </a:solidFill>
              </a:rPr>
              <a:t>Plazas vacantes se concursan por Servicios de Salud.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7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2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None/>
            </a:pPr>
            <a:endParaRPr lang="es-CL" dirty="0">
              <a:solidFill>
                <a:schemeClr val="tx2"/>
              </a:solidFill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CL" dirty="0">
                <a:solidFill>
                  <a:schemeClr val="tx2"/>
                </a:solidFill>
              </a:rPr>
              <a:t>Posibilidad de prórroga mientras aun esté cursando un programa de formación por 2 años más como máximo.</a:t>
            </a:r>
          </a:p>
          <a:p>
            <a:pPr lvl="0" algn="just">
              <a:buFont typeface="Wingdings" panose="05000000000000000000" pitchFamily="2" charset="2"/>
              <a:buNone/>
            </a:pPr>
            <a:endParaRPr lang="es-CL" dirty="0">
              <a:solidFill>
                <a:schemeClr val="tx2"/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7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08-7FA8-4F8E-BC41-61FF482408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4E2A-D5C3-46CD-8623-69BB5B258F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1F53-EFF0-4748-95DA-ABCC69FBA9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DF4DCCBE-92A2-42E1-8CCE-932B6E198079}" type="datetimeFigureOut">
              <a:rPr lang="es-CL" smtClean="0"/>
              <a:t>04-01-2019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06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EE7119A2-B96F-4FFE-92CD-49658D0EC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B69E38-0F2C-44F8-8276-F3FE35632F51}"/>
              </a:ext>
            </a:extLst>
          </p:cNvPr>
          <p:cNvSpPr txBox="1"/>
          <p:nvPr userDrawn="1"/>
        </p:nvSpPr>
        <p:spPr>
          <a:xfrm>
            <a:off x="8604250" y="6453188"/>
            <a:ext cx="4413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6FABD00-AB33-4A75-A389-C8C7CFA34F7D}" type="slidenum">
              <a:rPr lang="es-ES" altLang="es-CL" sz="1000">
                <a:solidFill>
                  <a:srgbClr val="595959"/>
                </a:solidFill>
                <a:latin typeface="Candara" panose="020E0502030303020204" pitchFamily="34" charset="0"/>
              </a:rPr>
              <a:pPr/>
              <a:t>‹Nº›</a:t>
            </a:fld>
            <a:endParaRPr lang="es-ES" altLang="es-CL" sz="100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5994753"/>
      </p:ext>
    </p:extLst>
  </p:cSld>
  <p:clrMapOvr>
    <a:masterClrMapping/>
  </p:clrMapOvr>
  <p:transition spd="med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92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95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7739825-38B6-489F-83F1-DDA951EE4B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B59B14A-98B6-4A74-9E68-B0BDE8A488E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6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175"/>
            <a:ext cx="6521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 userDrawn="1"/>
        </p:nvSpPr>
        <p:spPr bwMode="auto">
          <a:xfrm>
            <a:off x="482600" y="69850"/>
            <a:ext cx="2994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F93D-9E16-4D68-AD24-F1AB8ABA8A8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83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B11248A-FB3F-49FE-92B6-1480BD480E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E6770B7-229F-4173-9BBC-DAAF1E24E3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2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C75FD69-CFAC-401B-A61A-ECF72C6C77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7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D7AA83C-D2D1-4926-AB70-7899DF8EFA4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017F94A-DFAA-44B5-9C91-3DF2AE54B02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4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FAA8850-E173-4D07-988A-4EFB7EDF58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574ED5E-BE0F-4010-B103-8DF5696B09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4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D23F19E-AF1C-4B40-9225-130BFDDFC18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0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F05AA00-2D49-497B-B570-430D1D82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0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1E99-7B32-4141-9E26-FA3EA1EA0A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4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EE7119A2-B96F-4FFE-92CD-49658D0EC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B69E38-0F2C-44F8-8276-F3FE35632F51}"/>
              </a:ext>
            </a:extLst>
          </p:cNvPr>
          <p:cNvSpPr txBox="1"/>
          <p:nvPr userDrawn="1"/>
        </p:nvSpPr>
        <p:spPr>
          <a:xfrm>
            <a:off x="8604250" y="6453188"/>
            <a:ext cx="4413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6FABD00-AB33-4A75-A389-C8C7CFA34F7D}" type="slidenum">
              <a:rPr lang="es-ES" altLang="es-CL" sz="1000">
                <a:solidFill>
                  <a:srgbClr val="595959"/>
                </a:solidFill>
                <a:latin typeface="Candara" panose="020E0502030303020204" pitchFamily="34" charset="0"/>
              </a:rPr>
              <a:pPr/>
              <a:t>‹Nº›</a:t>
            </a:fld>
            <a:endParaRPr lang="es-ES" altLang="es-CL" sz="100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5994753"/>
      </p:ext>
    </p:extLst>
  </p:cSld>
  <p:clrMapOvr>
    <a:masterClrMapping/>
  </p:clrMapOvr>
  <p:transition spd="med" advClick="0" advTm="2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3336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CCBE-92A2-42E1-8CCE-932B6E198079}" type="datetimeFigureOut">
              <a:rPr lang="es-CL" smtClean="0"/>
              <a:t>04-01-2019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553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730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9049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6948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24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6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DAF2-2F4B-431D-AF1E-108F5E2F61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86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1718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5576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734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1832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8505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036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6384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607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5540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59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3746-5B16-4FEC-85F7-963F1B5C88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72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EE7119A2-B96F-4FFE-92CD-49658D0EC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B69E38-0F2C-44F8-8276-F3FE35632F51}"/>
              </a:ext>
            </a:extLst>
          </p:cNvPr>
          <p:cNvSpPr txBox="1"/>
          <p:nvPr userDrawn="1"/>
        </p:nvSpPr>
        <p:spPr>
          <a:xfrm>
            <a:off x="8604250" y="6453188"/>
            <a:ext cx="4413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6FABD00-AB33-4A75-A389-C8C7CFA34F7D}" type="slidenum">
              <a:rPr lang="es-ES" altLang="es-CL" sz="1000">
                <a:solidFill>
                  <a:srgbClr val="595959"/>
                </a:solidFill>
                <a:latin typeface="Candara" panose="020E0502030303020204" pitchFamily="34" charset="0"/>
              </a:rPr>
              <a:pPr/>
              <a:t>‹Nº›</a:t>
            </a:fld>
            <a:endParaRPr lang="es-ES" altLang="es-CL" sz="100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1270497"/>
      </p:ext>
    </p:extLst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AB04-3921-4CC0-84AB-F95680A402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A50E-69F8-449D-9B93-B646B2F171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5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04AF-5FF8-430E-9980-8FE1E54423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0A4A-46DE-4EFF-9A13-35DDC0ADD8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file:///\\localhost\Users\CDEB\Desktop\logoMINSAL.jpg" TargetMode="Externa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AE65273-6738-413D-AF4D-36803B4357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sz="1000" dirty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1" r:id="rId4"/>
    <p:sldLayoutId id="2147483696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709" r:id="rId12"/>
    <p:sldLayoutId id="2147483710" r:id="rId13"/>
    <p:sldLayoutId id="2147483711" r:id="rId14"/>
    <p:sldLayoutId id="2147483684" r:id="rId15"/>
    <p:sldLayoutId id="2147483682" r:id="rId16"/>
    <p:sldLayoutId id="2147483681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9" name="logoMINSAL.jpg" descr="/Users/CDEB/Desktop/logoMINSAL.jpg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3" r:id="rId12"/>
    <p:sldLayoutId id="2147483740" r:id="rId13"/>
    <p:sldLayoutId id="2147483741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AE65273-6738-413D-AF4D-36803B43577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9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65988-722F-40DE-989A-A26C322D83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1341438"/>
            <a:ext cx="7638567" cy="323969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lvl="0" indent="0" algn="ctr">
              <a:buNone/>
            </a:pPr>
            <a:endParaRPr lang="es-CL" sz="26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lvl="0" indent="0" algn="ctr">
              <a:buNone/>
            </a:pPr>
            <a:endParaRPr lang="es-CL" sz="2600" dirty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lvl="0" indent="0" algn="ctr">
              <a:buNone/>
            </a:pPr>
            <a:r>
              <a:rPr lang="es-CL" sz="3800" dirty="0">
                <a:solidFill>
                  <a:schemeClr val="tx2"/>
                </a:solidFill>
                <a:latin typeface="Britannic Bold" panose="020B0903060703020204" pitchFamily="34" charset="0"/>
              </a:rPr>
              <a:t>ELEMENTOS DE CONTEXTO DE LOS PROCESOS QUE REGULAN LA CARRERA DE LOS PROFESIONAES FUNCIONARIOS</a:t>
            </a:r>
            <a:endParaRPr lang="es-CL" sz="20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  <a:p>
            <a:pPr marL="457200" lvl="1" indent="0" algn="ctr">
              <a:buNone/>
            </a:pPr>
            <a:endParaRPr lang="es-CL" sz="2000" dirty="0">
              <a:solidFill>
                <a:schemeClr val="tx2"/>
              </a:solidFill>
            </a:endParaRPr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4FE823-AD9A-413D-AE9D-4AEB122C6F1A}"/>
              </a:ext>
            </a:extLst>
          </p:cNvPr>
          <p:cNvSpPr txBox="1"/>
          <p:nvPr/>
        </p:nvSpPr>
        <p:spPr>
          <a:xfrm>
            <a:off x="5415442" y="5241974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schemeClr val="tx2"/>
                </a:solidFill>
                <a:latin typeface="+mn-lt"/>
              </a:rPr>
              <a:t>Esteban Rojas Araneda</a:t>
            </a:r>
            <a:br>
              <a:rPr lang="es-CL" b="1" dirty="0">
                <a:solidFill>
                  <a:schemeClr val="tx2"/>
                </a:solidFill>
                <a:latin typeface="+mn-lt"/>
              </a:rPr>
            </a:br>
            <a:r>
              <a:rPr lang="es-CL" b="1" dirty="0">
                <a:solidFill>
                  <a:schemeClr val="tx2"/>
                </a:solidFill>
                <a:latin typeface="+mn-lt"/>
              </a:rPr>
              <a:t>20 de Diciembre de 2018</a:t>
            </a:r>
          </a:p>
        </p:txBody>
      </p:sp>
    </p:spTree>
    <p:extLst>
      <p:ext uri="{BB962C8B-B14F-4D97-AF65-F5344CB8AC3E}">
        <p14:creationId xmlns:p14="http://schemas.microsoft.com/office/powerpoint/2010/main" val="308888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249263-DE14-4D6E-92AF-C425B0727CDD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reglamenta la Formación?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D6CB2A-9021-4089-86AE-8FE1418B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39574"/>
              </p:ext>
            </p:extLst>
          </p:nvPr>
        </p:nvGraphicFramePr>
        <p:xfrm>
          <a:off x="1115616" y="1196752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0BDB3AC6-7C64-4587-8942-96BC4247D207}"/>
              </a:ext>
            </a:extLst>
          </p:cNvPr>
          <p:cNvSpPr/>
          <p:nvPr/>
        </p:nvSpPr>
        <p:spPr>
          <a:xfrm>
            <a:off x="3363977" y="2967335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Dto. 91</a:t>
            </a:r>
          </a:p>
        </p:txBody>
      </p:sp>
    </p:spTree>
    <p:extLst>
      <p:ext uri="{BB962C8B-B14F-4D97-AF65-F5344CB8AC3E}">
        <p14:creationId xmlns:p14="http://schemas.microsoft.com/office/powerpoint/2010/main" val="51119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 características: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DD4965-FDE9-4CFB-B01F-94880D734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42587"/>
              </p:ext>
            </p:extLst>
          </p:nvPr>
        </p:nvGraphicFramePr>
        <p:xfrm>
          <a:off x="683569" y="1268760"/>
          <a:ext cx="7633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5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8918EFAD-E448-4027-B8DF-C385C752BFAA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Pero, el Director tiene la Facultad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3399881-13B8-4A01-8400-3C79C210F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75839"/>
              </p:ext>
            </p:extLst>
          </p:nvPr>
        </p:nvGraphicFramePr>
        <p:xfrm>
          <a:off x="611561" y="1397000"/>
          <a:ext cx="771912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6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hay que saber?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819C55A-70F9-4419-935A-4392DD411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355374"/>
              </p:ext>
            </p:extLst>
          </p:nvPr>
        </p:nvGraphicFramePr>
        <p:xfrm>
          <a:off x="596911" y="1945117"/>
          <a:ext cx="441615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A8612043-888D-4593-B5BB-182CDE38B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07633"/>
              </p:ext>
            </p:extLst>
          </p:nvPr>
        </p:nvGraphicFramePr>
        <p:xfrm>
          <a:off x="4283968" y="1980952"/>
          <a:ext cx="441615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55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¿A qué se obliga?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AEFD13-F6D0-409E-A766-75F647C5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97480"/>
              </p:ext>
            </p:extLst>
          </p:nvPr>
        </p:nvGraphicFramePr>
        <p:xfrm>
          <a:off x="323528" y="1196752"/>
          <a:ext cx="8496944" cy="46085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30939">
                  <a:extLst>
                    <a:ext uri="{9D8B030D-6E8A-4147-A177-3AD203B41FA5}">
                      <a16:colId xmlns:a16="http://schemas.microsoft.com/office/drawing/2014/main" val="1235276125"/>
                    </a:ext>
                  </a:extLst>
                </a:gridCol>
                <a:gridCol w="3866005">
                  <a:extLst>
                    <a:ext uri="{9D8B030D-6E8A-4147-A177-3AD203B41FA5}">
                      <a16:colId xmlns:a16="http://schemas.microsoft.com/office/drawing/2014/main" val="2600297486"/>
                    </a:ext>
                  </a:extLst>
                </a:gridCol>
              </a:tblGrid>
              <a:tr h="663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OBLIGACIONES FUNCIONARIAS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NORMATIVA LEGAL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7677708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Desempeñar personalmente las funciones del cargo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Art. 61 letra a) </a:t>
                      </a:r>
                      <a:r>
                        <a:rPr lang="pt-BR" sz="1300" u="none" strike="noStrike" dirty="0" err="1">
                          <a:effectLst/>
                        </a:rPr>
                        <a:t>del</a:t>
                      </a:r>
                      <a:r>
                        <a:rPr lang="pt-BR" sz="1300" u="none" strike="noStrike" dirty="0">
                          <a:effectLst/>
                        </a:rPr>
                        <a:t> DFL N° 29/2005, MINHAC</a:t>
                      </a:r>
                      <a:endParaRPr lang="pt-BR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311050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Orientar el trabajo a los fines institucionales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61 letra b)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6952488"/>
                  </a:ext>
                </a:extLst>
              </a:tr>
              <a:tr h="5271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Realizar el trabajo con dedicación, cortesía, amabilidad y eficiencia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61 letra c)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14965"/>
                  </a:ext>
                </a:extLst>
              </a:tr>
              <a:tr h="428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Cumplir jornada de trabajo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61 letra d), Art. 65 y 70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5516918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Comisiones de servicio y destinaciones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 61, letra e) y Arts. 75 y 78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78769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Cumplir con instrucciones de los superiores jerárquicos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61 letra f) y Art. 62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539674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Observar estrictamente el principio de probidad administrativa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61 letra g)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400474"/>
                  </a:ext>
                </a:extLst>
              </a:tr>
              <a:tr h="433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Cumplir con la jornada de trabajo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65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66057"/>
                  </a:ext>
                </a:extLst>
              </a:tr>
              <a:tr h="388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Horas extraordinarias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66 del DFL N° 29/2005, </a:t>
                      </a:r>
                      <a:r>
                        <a:rPr lang="pt-BR" sz="1300" u="none" strike="noStrike" dirty="0">
                          <a:effectLst/>
                        </a:rPr>
                        <a:t>MINHAC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3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¿Y a qué tienen derecho?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2674EB-4704-4103-B31F-EC090028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84394"/>
              </p:ext>
            </p:extLst>
          </p:nvPr>
        </p:nvGraphicFramePr>
        <p:xfrm>
          <a:off x="251521" y="1196752"/>
          <a:ext cx="8568952" cy="5166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984">
                  <a:extLst>
                    <a:ext uri="{9D8B030D-6E8A-4147-A177-3AD203B41FA5}">
                      <a16:colId xmlns:a16="http://schemas.microsoft.com/office/drawing/2014/main" val="4143296505"/>
                    </a:ext>
                  </a:extLst>
                </a:gridCol>
                <a:gridCol w="5525968">
                  <a:extLst>
                    <a:ext uri="{9D8B030D-6E8A-4147-A177-3AD203B41FA5}">
                      <a16:colId xmlns:a16="http://schemas.microsoft.com/office/drawing/2014/main" val="104759699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600" u="none" strike="noStrike" kern="1200" dirty="0">
                          <a:effectLst/>
                        </a:rPr>
                        <a:t>DERECHOS FUNCIONARIOS</a:t>
                      </a:r>
                      <a:endParaRPr lang="es-CL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600" u="none" strike="noStrike" kern="1200" dirty="0">
                          <a:effectLst/>
                        </a:rPr>
                        <a:t>NORMATIVA LEGAL</a:t>
                      </a:r>
                      <a:endParaRPr lang="es-CL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336736046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Ingreso a la Etapa de Destinación y Formación (EDF)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7 y 8 de la Ley N° 19.664 y Decreto N° 788, de 2000, del Ministerio de Salud.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905956425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Desempeño en establecimientos de atención primaria municipal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Letra L) del Art. 48 de la Ley N° 19.664.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886890416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Casa Fiscal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91 del DFL N° 29/2005,</a:t>
                      </a:r>
                      <a:r>
                        <a:rPr lang="es-CL" sz="1300" u="none" strike="noStrike" baseline="0" dirty="0">
                          <a:effectLst/>
                        </a:rPr>
                        <a:t> MINHAC</a:t>
                      </a:r>
                      <a:r>
                        <a:rPr lang="es-CL" sz="1300" u="none" strike="noStrike" dirty="0">
                          <a:effectLst/>
                        </a:rPr>
                        <a:t>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174524235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Feriado Legal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103 del DFL N° 29/2005,</a:t>
                      </a:r>
                      <a:r>
                        <a:rPr lang="es-CL" sz="1300" u="none" strike="noStrike" baseline="0" dirty="0">
                          <a:effectLst/>
                        </a:rPr>
                        <a:t> MINHAC</a:t>
                      </a:r>
                      <a:r>
                        <a:rPr lang="es-CL" sz="1300" u="none" strike="noStrike" dirty="0">
                          <a:effectLst/>
                        </a:rPr>
                        <a:t> y Art. 23 del D.F.L. N°1, del 2001 del MINSAL.   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667471237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Feriado Legal aumentado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 23, letra d) del D.F.L. N°1, del 2001, del MINSAL, Fija texto refundido, coordinado y sistematizado de la Ley N° 15.076.   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83028720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Permiso con goce de remuneraciones o permiso administrativo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25 del D.F.L. N°1, del 2001, del MINSAL, Fija texto refundido, coordinado y sistematizado de la Ley N° 15.076.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04659699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Capacitación 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46 de la Ley N° 19.664.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902296622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Pre y Post Natal 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195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49087678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Por muerte de la madre en el parto o durante el post natal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197 bis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835949977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Permiso post natal parental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197 bis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02227849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Enfermedad grave de hijo menor de 1 año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199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60948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1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¿Algo más?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13DB3A-E213-4E4A-B122-CA966551B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89939"/>
              </p:ext>
            </p:extLst>
          </p:nvPr>
        </p:nvGraphicFramePr>
        <p:xfrm>
          <a:off x="251520" y="1196752"/>
          <a:ext cx="8568952" cy="49467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3180">
                  <a:extLst>
                    <a:ext uri="{9D8B030D-6E8A-4147-A177-3AD203B41FA5}">
                      <a16:colId xmlns:a16="http://schemas.microsoft.com/office/drawing/2014/main" val="1660375109"/>
                    </a:ext>
                  </a:extLst>
                </a:gridCol>
                <a:gridCol w="5525772">
                  <a:extLst>
                    <a:ext uri="{9D8B030D-6E8A-4147-A177-3AD203B41FA5}">
                      <a16:colId xmlns:a16="http://schemas.microsoft.com/office/drawing/2014/main" val="379813503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DERECHOS FUNCIONARIOS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NORMATIVA LEGAL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046262840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Sala Cuna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>
                          <a:effectLst/>
                        </a:rPr>
                        <a:t>Art. 203 del Código del Trabajo.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652260713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Fuero maternal 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>
                          <a:effectLst/>
                        </a:rPr>
                        <a:t>Art. 201 del Código del Trabajo.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93794113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Permiso sin goce de remuneraciones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27 del D.F.L. N°1, del 2001, del MINSAL, Fija texto refundido, coordinado y sistematizado de la Ley N° 15.076.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649855836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Permiso por muerte de hijo o cónyuge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66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458430976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nacimiento de hijo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195, inciso 2°,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63838371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adopción de hijo 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195, inciso 2°,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352086820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enfermedad grave de hijo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Ley N° 21.063.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5748011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muerte de la madre en el parto o durante el post natal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197 bis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870348421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muerte de hijo en período de gestación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Ley N° 20.137.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377946452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Por Matrimonio o Acuerdo de Unión Civil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Ley N° 20.764 y Ley N° 21.072.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880694552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Para alimentación de hijo menor de dos años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206, inciso 1° del Código del Trabajo y Ley N° 20.761.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08486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53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¿Eso era todo?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9C0DB3-2431-489A-9F89-27DDE3840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45990"/>
              </p:ext>
            </p:extLst>
          </p:nvPr>
        </p:nvGraphicFramePr>
        <p:xfrm>
          <a:off x="251520" y="1196752"/>
          <a:ext cx="8568952" cy="50594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3179">
                  <a:extLst>
                    <a:ext uri="{9D8B030D-6E8A-4147-A177-3AD203B41FA5}">
                      <a16:colId xmlns:a16="http://schemas.microsoft.com/office/drawing/2014/main" val="3754856186"/>
                    </a:ext>
                  </a:extLst>
                </a:gridCol>
                <a:gridCol w="5525773">
                  <a:extLst>
                    <a:ext uri="{9D8B030D-6E8A-4147-A177-3AD203B41FA5}">
                      <a16:colId xmlns:a16="http://schemas.microsoft.com/office/drawing/2014/main" val="270686425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DERECHOS FUNCIONARIOS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NORMATIVA LEGAL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2260764"/>
                  </a:ext>
                </a:extLst>
              </a:tr>
              <a:tr h="528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Accidente grave o enfermedad terminal en su fase final o enfermedad grave aguda y con probable riesgo de muerte de hijos menores de 18 años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199 bis del Código del Trabajo.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8365993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Por muerte del padre o de la madre del trabajador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Ley N° 20.137; Dictamen N° 23.227 del 2013, de la C.G.R.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723297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 dirty="0">
                          <a:effectLst/>
                        </a:rPr>
                        <a:t>Reemplazos en cargos de 28 </a:t>
                      </a:r>
                      <a:r>
                        <a:rPr lang="es-CL" sz="1300" u="none" strike="noStrike" dirty="0" err="1">
                          <a:effectLst/>
                        </a:rPr>
                        <a:t>hrs</a:t>
                      </a:r>
                      <a:r>
                        <a:rPr lang="es-CL" sz="1300" u="none" strike="noStrike" dirty="0">
                          <a:effectLst/>
                        </a:rPr>
                        <a:t>. 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12, inciso octavo del D.F.L. N°1, del 2001, del MINSAL, Fija texto refundido, coordinado y sistematizado de la Ley N° 15.076.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6802679"/>
                  </a:ext>
                </a:extLst>
              </a:tr>
              <a:tr h="5696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Calificaciones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18 al 21 del D.F.L. N°1, del 2001, del MINSAL, Fija texto refundido, coordinado y sistematizado de la Ley N° 15.076; Arts. 44 al 75 del DS N° 110, del Ministerio de Salud.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2147945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Reubicaciones internas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Decreto N° 18, del 2009, del Ministerio de Salud, que modifica D.S. N° 91, de 2001; Instructivo DIGEDEP Memo C31 N° 187 del 10.07.2009.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2310283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Reubicaciones externas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Decreto N° 18, del 2009, del Ministerio de Salud, que modifica D.S. N° 91, de 2001; Instructivo DIGEDEP Memo C31 N° 187 del 10.07.2009.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60172"/>
                  </a:ext>
                </a:extLst>
              </a:tr>
              <a:tr h="4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Tiempo de permanencia en la EDF 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6° de la Ley N° 19.664.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47831"/>
                  </a:ext>
                </a:extLst>
              </a:tr>
              <a:tr h="5489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300" u="none" strike="noStrike">
                          <a:effectLst/>
                        </a:rPr>
                        <a:t>Ingreso a Programas de Especialización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u="none" strike="noStrike" dirty="0">
                          <a:effectLst/>
                        </a:rPr>
                        <a:t>Art. 10 de la Ley N° 19.664; Decreto 91, de 2001.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16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6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no olviden las Remuneraciones…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04ED86E-6697-46C6-96E3-4EF20D009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281196"/>
              </p:ext>
            </p:extLst>
          </p:nvPr>
        </p:nvGraphicFramePr>
        <p:xfrm>
          <a:off x="611559" y="1397000"/>
          <a:ext cx="770535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38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Transitorias?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D65DDFC-C309-4978-B552-57B37FFEE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175716"/>
              </p:ext>
            </p:extLst>
          </p:nvPr>
        </p:nvGraphicFramePr>
        <p:xfrm>
          <a:off x="323528" y="1196752"/>
          <a:ext cx="8136905" cy="508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65988-722F-40DE-989A-A26C322D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77963"/>
            <a:ext cx="7718053" cy="1374973"/>
          </a:xfrm>
        </p:spPr>
        <p:txBody>
          <a:bodyPr/>
          <a:lstStyle/>
          <a:p>
            <a:pPr marL="0" lvl="0" indent="0" algn="ctr">
              <a:buNone/>
            </a:pPr>
            <a:r>
              <a:rPr lang="es-CL" i="1" dirty="0">
                <a:solidFill>
                  <a:schemeClr val="tx2">
                    <a:lumMod val="90000"/>
                  </a:schemeClr>
                </a:solidFill>
              </a:rPr>
              <a:t>“Todas aquellas personas que, legalmente investidos, desempeñan funciones propias de la Administración del Estado”</a:t>
            </a:r>
            <a:r>
              <a:rPr lang="es-CL" dirty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0" lvl="0" indent="0" algn="just">
              <a:buNone/>
            </a:pP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4A3AB69-D8D8-45E5-997F-92B0A350721C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¿Quién es funcionario público?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FB71B1C-4894-489E-8E06-DB4D31A2D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378138"/>
              </p:ext>
            </p:extLst>
          </p:nvPr>
        </p:nvGraphicFramePr>
        <p:xfrm>
          <a:off x="1415987" y="24098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75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65988-722F-40DE-989A-A26C322D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7963"/>
            <a:ext cx="9144000" cy="4525962"/>
          </a:xfrm>
        </p:spPr>
        <p:txBody>
          <a:bodyPr/>
          <a:lstStyle/>
          <a:p>
            <a:pPr marL="0" lvl="0" indent="0" algn="ctr">
              <a:buNone/>
            </a:pPr>
            <a:r>
              <a:rPr lang="es-CL" dirty="0">
                <a:solidFill>
                  <a:schemeClr val="tx2"/>
                </a:solidFill>
              </a:rPr>
              <a:t>Remuneraciones</a:t>
            </a:r>
          </a:p>
          <a:p>
            <a:pPr marL="0" lvl="0" indent="0" algn="ctr">
              <a:buNone/>
            </a:pPr>
            <a:endParaRPr lang="es-CL" sz="1000" dirty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Etapa de Destinación y Formación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CD53D5D-EDD4-4811-B886-C89E5EC60E2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176350" y="4647136"/>
            <a:ext cx="555284" cy="1059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92785A7E-9CD2-40DA-9A8C-A89E716D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13" y="5695280"/>
            <a:ext cx="4377652" cy="78313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566E19A-570E-4B8A-8D99-B617FBDFBED0}"/>
              </a:ext>
            </a:extLst>
          </p:cNvPr>
          <p:cNvSpPr/>
          <p:nvPr/>
        </p:nvSpPr>
        <p:spPr>
          <a:xfrm>
            <a:off x="4320366" y="5544385"/>
            <a:ext cx="2808312" cy="11068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4D5EE2-10D1-4F18-93E9-4B7AE1C0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2462325"/>
            <a:ext cx="8604448" cy="20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65988-722F-40DE-989A-A26C322D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7963"/>
            <a:ext cx="9144000" cy="4525962"/>
          </a:xfrm>
        </p:spPr>
        <p:txBody>
          <a:bodyPr/>
          <a:lstStyle/>
          <a:p>
            <a:pPr marL="0" lvl="0" indent="0" algn="ctr">
              <a:buNone/>
            </a:pPr>
            <a:r>
              <a:rPr lang="es-CL" dirty="0">
                <a:solidFill>
                  <a:schemeClr val="tx2"/>
                </a:solidFill>
              </a:rPr>
              <a:t>Remuneraciones</a:t>
            </a:r>
          </a:p>
          <a:p>
            <a:pPr marL="0" lvl="0" indent="0" algn="ctr">
              <a:buNone/>
            </a:pPr>
            <a:endParaRPr lang="es-CL" sz="1000" dirty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Etapa de Destinación y Formación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7D05FFA-95D0-4D2A-B5CB-140BCD345F2F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6183313" y="4911174"/>
            <a:ext cx="1027272" cy="600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4FB12A9-8C24-4695-9D6A-6059444A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13" y="5583044"/>
            <a:ext cx="4377652" cy="78313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6DF9E74-4A5E-44A3-A6C9-8C0D85628BD1}"/>
              </a:ext>
            </a:extLst>
          </p:cNvPr>
          <p:cNvSpPr/>
          <p:nvPr/>
        </p:nvSpPr>
        <p:spPr>
          <a:xfrm>
            <a:off x="7020769" y="5350043"/>
            <a:ext cx="1296144" cy="11068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439C76-21B4-4802-9D60-0FA336E02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91" y="2354825"/>
            <a:ext cx="5063479" cy="25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Etapa de Destinación y Formación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570C682-8F95-43E3-B5ED-54F3AF0EF656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3140968"/>
            <a:ext cx="3911984" cy="1680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58DDEE9A-2C99-4541-8C55-BD363114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8" y="4835615"/>
            <a:ext cx="7785297" cy="1392747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8DF57AB-962A-4605-94CD-B1F7F64F053A}"/>
              </a:ext>
            </a:extLst>
          </p:cNvPr>
          <p:cNvSpPr/>
          <p:nvPr/>
        </p:nvSpPr>
        <p:spPr>
          <a:xfrm>
            <a:off x="7380312" y="4849484"/>
            <a:ext cx="1584176" cy="13927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513BA8-4A6C-4D84-8894-F3A15786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54700"/>
            <a:ext cx="2890971" cy="27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Entonces, ¿donde inicia la carrera funcionaria?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F5C6DC-789B-4DFE-8313-7333192D7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38829"/>
              </p:ext>
            </p:extLst>
          </p:nvPr>
        </p:nvGraphicFramePr>
        <p:xfrm>
          <a:off x="3483014" y="1407652"/>
          <a:ext cx="540059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239B464-54AD-4CF0-B6BA-3550606B3A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342" y="1556792"/>
            <a:ext cx="1188621" cy="11886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FCDDBDD-EBD8-45EA-8793-90C189969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4382" y="3017473"/>
            <a:ext cx="1188621" cy="11886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21C20F1-7E02-4DA7-A133-F5201E765C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341" y="4473791"/>
            <a:ext cx="1188622" cy="11886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1E2B7A-5E12-476B-A55E-D049813DB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37" y="1421986"/>
            <a:ext cx="3525751" cy="16933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0B61AFF-3E6D-46DE-B58B-BA9A44047F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39" y="4146991"/>
            <a:ext cx="2493159" cy="1381751"/>
          </a:xfrm>
          <a:prstGeom prst="rect">
            <a:avLst/>
          </a:prstGeom>
        </p:spPr>
      </p:pic>
      <p:sp>
        <p:nvSpPr>
          <p:cNvPr id="20" name="Cerrar llave 19">
            <a:extLst>
              <a:ext uri="{FF2B5EF4-FFF2-40B4-BE49-F238E27FC236}">
                <a16:creationId xmlns:a16="http://schemas.microsoft.com/office/drawing/2014/main" id="{993B36C3-31CC-47CF-B8D8-4771DC27AB2C}"/>
              </a:ext>
            </a:extLst>
          </p:cNvPr>
          <p:cNvSpPr/>
          <p:nvPr/>
        </p:nvSpPr>
        <p:spPr>
          <a:xfrm>
            <a:off x="2843808" y="2204864"/>
            <a:ext cx="639206" cy="28083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57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cómo entro?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2D8158B-249D-4512-8E7B-C0568FAB8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917377"/>
              </p:ext>
            </p:extLst>
          </p:nvPr>
        </p:nvGraphicFramePr>
        <p:xfrm>
          <a:off x="611559" y="1397000"/>
          <a:ext cx="7705353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2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¿En calidad de titular?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AEE3DFF-3066-4CA7-B756-53C562D9AFC3}"/>
              </a:ext>
            </a:extLst>
          </p:cNvPr>
          <p:cNvSpPr/>
          <p:nvPr/>
        </p:nvSpPr>
        <p:spPr>
          <a:xfrm>
            <a:off x="2975484" y="1232756"/>
            <a:ext cx="5400600" cy="4392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30ECFBD-BBFC-43A2-BA5C-76C3B5635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956506"/>
              </p:ext>
            </p:extLst>
          </p:nvPr>
        </p:nvGraphicFramePr>
        <p:xfrm>
          <a:off x="2627784" y="13861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ángulo 32">
            <a:extLst>
              <a:ext uri="{FF2B5EF4-FFF2-40B4-BE49-F238E27FC236}">
                <a16:creationId xmlns:a16="http://schemas.microsoft.com/office/drawing/2014/main" id="{17D83046-07A9-4AD8-886D-6C098952A17D}"/>
              </a:ext>
            </a:extLst>
          </p:cNvPr>
          <p:cNvSpPr/>
          <p:nvPr/>
        </p:nvSpPr>
        <p:spPr>
          <a:xfrm>
            <a:off x="755576" y="1232756"/>
            <a:ext cx="1872208" cy="4392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Art. 15</a:t>
            </a: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r>
              <a:rPr lang="es-CL" sz="3200" b="1" dirty="0">
                <a:solidFill>
                  <a:schemeClr val="tx1"/>
                </a:solidFill>
              </a:rPr>
              <a:t>Nivel I</a:t>
            </a:r>
          </a:p>
        </p:txBody>
      </p:sp>
    </p:spTree>
    <p:extLst>
      <p:ext uri="{BB962C8B-B14F-4D97-AF65-F5344CB8AC3E}">
        <p14:creationId xmlns:p14="http://schemas.microsoft.com/office/powerpoint/2010/main" val="49371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¿Contrata?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AEE3DFF-3066-4CA7-B756-53C562D9AFC3}"/>
              </a:ext>
            </a:extLst>
          </p:cNvPr>
          <p:cNvSpPr/>
          <p:nvPr/>
        </p:nvSpPr>
        <p:spPr>
          <a:xfrm>
            <a:off x="2975484" y="1232756"/>
            <a:ext cx="5400600" cy="4392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30ECFBD-BBFC-43A2-BA5C-76C3B5635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045163"/>
              </p:ext>
            </p:extLst>
          </p:nvPr>
        </p:nvGraphicFramePr>
        <p:xfrm>
          <a:off x="2627784" y="13861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ángulo 32">
            <a:extLst>
              <a:ext uri="{FF2B5EF4-FFF2-40B4-BE49-F238E27FC236}">
                <a16:creationId xmlns:a16="http://schemas.microsoft.com/office/drawing/2014/main" id="{17D83046-07A9-4AD8-886D-6C098952A17D}"/>
              </a:ext>
            </a:extLst>
          </p:cNvPr>
          <p:cNvSpPr/>
          <p:nvPr/>
        </p:nvSpPr>
        <p:spPr>
          <a:xfrm>
            <a:off x="755576" y="1232756"/>
            <a:ext cx="1872208" cy="4392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Art. 21</a:t>
            </a: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endParaRPr lang="es-CL" sz="3200" b="1" dirty="0">
              <a:solidFill>
                <a:schemeClr val="tx1"/>
              </a:solidFill>
            </a:endParaRPr>
          </a:p>
          <a:p>
            <a:pPr algn="ctr"/>
            <a:r>
              <a:rPr lang="es-CL" sz="3200" b="1" dirty="0">
                <a:solidFill>
                  <a:schemeClr val="tx1"/>
                </a:solidFill>
              </a:rPr>
              <a:t>Nivel I</a:t>
            </a:r>
          </a:p>
        </p:txBody>
      </p:sp>
    </p:spTree>
    <p:extLst>
      <p:ext uri="{BB962C8B-B14F-4D97-AF65-F5344CB8AC3E}">
        <p14:creationId xmlns:p14="http://schemas.microsoft.com/office/powerpoint/2010/main" val="2787740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Cómo</a:t>
            </a:r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 avanza?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3F48E4C2-58CC-415C-9EA1-D7ECB40D1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88807"/>
              </p:ext>
            </p:extLst>
          </p:nvPr>
        </p:nvGraphicFramePr>
        <p:xfrm>
          <a:off x="611559" y="1397000"/>
          <a:ext cx="7705353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97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es la Acreditación Médica?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781CCE1-9032-41F8-89D5-6C7AB1CDE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317222"/>
              </p:ext>
            </p:extLst>
          </p:nvPr>
        </p:nvGraphicFramePr>
        <p:xfrm>
          <a:off x="611559" y="1397000"/>
          <a:ext cx="7705353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68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Tener en cuenta!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67095823"/>
              </p:ext>
            </p:extLst>
          </p:nvPr>
        </p:nvGraphicFramePr>
        <p:xfrm>
          <a:off x="683567" y="1397000"/>
          <a:ext cx="7632847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94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4A3AB69-D8D8-45E5-997F-92B0A350721C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dice la Ley Médica?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0A6F225-E02E-4A4D-981A-5CC984916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7659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516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Calificaciones</a:t>
            </a:r>
          </a:p>
        </p:txBody>
      </p:sp>
      <p:graphicFrame>
        <p:nvGraphicFramePr>
          <p:cNvPr id="7" name="Diagrama 20">
            <a:extLst>
              <a:ext uri="{FF2B5EF4-FFF2-40B4-BE49-F238E27FC236}">
                <a16:creationId xmlns:a16="http://schemas.microsoft.com/office/drawing/2014/main" id="{3F48E4C2-58CC-415C-9EA1-D7ECB40D1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406228"/>
              </p:ext>
            </p:extLst>
          </p:nvPr>
        </p:nvGraphicFramePr>
        <p:xfrm>
          <a:off x="611559" y="1397000"/>
          <a:ext cx="7705353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45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no olviden…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04ED86E-6697-46C6-96E3-4EF20D009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35904"/>
              </p:ext>
            </p:extLst>
          </p:nvPr>
        </p:nvGraphicFramePr>
        <p:xfrm>
          <a:off x="611559" y="1397000"/>
          <a:ext cx="7705353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538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Beneficios</a:t>
            </a:r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de la EPS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4528122"/>
              </p:ext>
            </p:extLst>
          </p:nvPr>
        </p:nvGraphicFramePr>
        <p:xfrm>
          <a:off x="755575" y="1397000"/>
          <a:ext cx="7560839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520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“Beneficios” de la EPS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46132506"/>
              </p:ext>
            </p:extLst>
          </p:nvPr>
        </p:nvGraphicFramePr>
        <p:xfrm>
          <a:off x="755575" y="1397000"/>
          <a:ext cx="7560839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626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Otros transversales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42857694"/>
              </p:ext>
            </p:extLst>
          </p:nvPr>
        </p:nvGraphicFramePr>
        <p:xfrm>
          <a:off x="755575" y="1397000"/>
          <a:ext cx="7560839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51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Otros </a:t>
            </a: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transversales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06656651"/>
              </p:ext>
            </p:extLst>
          </p:nvPr>
        </p:nvGraphicFramePr>
        <p:xfrm>
          <a:off x="755575" y="1397000"/>
          <a:ext cx="7560839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338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Otros transversales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41962515"/>
              </p:ext>
            </p:extLst>
          </p:nvPr>
        </p:nvGraphicFramePr>
        <p:xfrm>
          <a:off x="755575" y="1397000"/>
          <a:ext cx="7560839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585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73824"/>
              </p:ext>
            </p:extLst>
          </p:nvPr>
        </p:nvGraphicFramePr>
        <p:xfrm>
          <a:off x="355227" y="1340768"/>
          <a:ext cx="839323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37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DFL N° 1/2001</a:t>
            </a:r>
          </a:p>
        </p:txBody>
      </p:sp>
    </p:spTree>
    <p:extLst>
      <p:ext uri="{BB962C8B-B14F-4D97-AF65-F5344CB8AC3E}">
        <p14:creationId xmlns:p14="http://schemas.microsoft.com/office/powerpoint/2010/main" val="1173626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981607"/>
              </p:ext>
            </p:extLst>
          </p:nvPr>
        </p:nvGraphicFramePr>
        <p:xfrm>
          <a:off x="467544" y="1412776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38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Profesionales Funcionarios con 28 horas</a:t>
            </a:r>
          </a:p>
        </p:txBody>
      </p:sp>
    </p:spTree>
    <p:extLst>
      <p:ext uri="{BB962C8B-B14F-4D97-AF65-F5344CB8AC3E}">
        <p14:creationId xmlns:p14="http://schemas.microsoft.com/office/powerpoint/2010/main" val="3410891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76381"/>
              </p:ext>
            </p:extLst>
          </p:nvPr>
        </p:nvGraphicFramePr>
        <p:xfrm>
          <a:off x="251520" y="1412776"/>
          <a:ext cx="8784976" cy="500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39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Sistemas de Turno: Circular B16 N°165/1971</a:t>
            </a:r>
          </a:p>
        </p:txBody>
      </p:sp>
    </p:spTree>
    <p:extLst>
      <p:ext uri="{BB962C8B-B14F-4D97-AF65-F5344CB8AC3E}">
        <p14:creationId xmlns:p14="http://schemas.microsoft.com/office/powerpoint/2010/main" val="39364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65988-722F-40DE-989A-A26C322D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761" y="3996045"/>
            <a:ext cx="470850" cy="166094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s-CL" sz="2000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es-CL" dirty="0">
                <a:solidFill>
                  <a:schemeClr val="tx2"/>
                </a:solidFill>
              </a:rPr>
              <a:t>				</a:t>
            </a:r>
          </a:p>
          <a:p>
            <a:pPr marL="0" lvl="0" indent="0" algn="just">
              <a:buNone/>
            </a:pPr>
            <a:endParaRPr lang="es-CL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4A3AB69-D8D8-45E5-997F-92B0A350721C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Definamos</a:t>
            </a:r>
          </a:p>
        </p:txBody>
      </p:sp>
      <p:pic>
        <p:nvPicPr>
          <p:cNvPr id="1026" name="Picture 2" descr="Resultado de imagen para signo exclamacion lila">
            <a:extLst>
              <a:ext uri="{FF2B5EF4-FFF2-40B4-BE49-F238E27FC236}">
                <a16:creationId xmlns:a16="http://schemas.microsoft.com/office/drawing/2014/main" id="{2AE70BAA-16E0-4ED8-B045-AB8C56F8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041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8480537-755A-43DB-8B4D-37CA5FBFE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066276"/>
              </p:ext>
            </p:extLst>
          </p:nvPr>
        </p:nvGraphicFramePr>
        <p:xfrm>
          <a:off x="1259633" y="1396999"/>
          <a:ext cx="6360368" cy="440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B2A1E76A-41A6-436A-8B9E-C18D57608CB3}"/>
              </a:ext>
            </a:extLst>
          </p:cNvPr>
          <p:cNvSpPr/>
          <p:nvPr/>
        </p:nvSpPr>
        <p:spPr>
          <a:xfrm>
            <a:off x="1990068" y="1279365"/>
            <a:ext cx="5002490" cy="4525899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118FFD-27D4-4FA9-A617-2F1A6397BEBB}"/>
              </a:ext>
            </a:extLst>
          </p:cNvPr>
          <p:cNvSpPr/>
          <p:nvPr/>
        </p:nvSpPr>
        <p:spPr>
          <a:xfrm>
            <a:off x="2488764" y="1196752"/>
            <a:ext cx="5002490" cy="4608512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19CE1FA-235E-44D6-8931-05749982F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23271"/>
              </p:ext>
            </p:extLst>
          </p:nvPr>
        </p:nvGraphicFramePr>
        <p:xfrm>
          <a:off x="1528996" y="4437112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E7FA952-40C7-4213-9EE4-3CBBBDCB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94119"/>
              </p:ext>
            </p:extLst>
          </p:nvPr>
        </p:nvGraphicFramePr>
        <p:xfrm>
          <a:off x="6770229" y="4437112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028" name="Picture 4" descr="Resultado de imagen para signo interrogacion png celeste">
            <a:extLst>
              <a:ext uri="{FF2B5EF4-FFF2-40B4-BE49-F238E27FC236}">
                <a16:creationId xmlns:a16="http://schemas.microsoft.com/office/drawing/2014/main" id="{77AC110C-3C38-406E-8147-29D727EC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46" y="3121158"/>
            <a:ext cx="1285134" cy="15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91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3891F1D-BA72-4C61-861F-A0F55AFCF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24835"/>
              </p:ext>
            </p:extLst>
          </p:nvPr>
        </p:nvGraphicFramePr>
        <p:xfrm>
          <a:off x="179512" y="764705"/>
          <a:ext cx="878497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9D1716-9631-44CA-9223-971C53E7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40</a:t>
            </a:fld>
            <a:endParaRPr lang="es-CL" dirty="0"/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Liberación de Guardia Nocturna, Domingos y  Festivos</a:t>
            </a:r>
            <a:endParaRPr lang="es-C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2533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598608C8-F8A8-47CB-A2C0-6B6556553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25896"/>
              </p:ext>
            </p:extLst>
          </p:nvPr>
        </p:nvGraphicFramePr>
        <p:xfrm>
          <a:off x="179512" y="1268760"/>
          <a:ext cx="8784976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DD204-6933-44AB-A12B-0F7465C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41</a:t>
            </a:fld>
            <a:endParaRPr lang="es-CL" dirty="0"/>
          </a:p>
        </p:txBody>
      </p:sp>
      <p:sp>
        <p:nvSpPr>
          <p:cNvPr id="2" name="Flecha: a la derecha con muesca 1">
            <a:extLst>
              <a:ext uri="{FF2B5EF4-FFF2-40B4-BE49-F238E27FC236}">
                <a16:creationId xmlns:a16="http://schemas.microsoft.com/office/drawing/2014/main" id="{77909424-970A-46D5-BCFE-422AAB390815}"/>
              </a:ext>
            </a:extLst>
          </p:cNvPr>
          <p:cNvSpPr/>
          <p:nvPr/>
        </p:nvSpPr>
        <p:spPr>
          <a:xfrm>
            <a:off x="4211960" y="2818656"/>
            <a:ext cx="720080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Liberación de Guardias: Procedimiento</a:t>
            </a:r>
            <a:endParaRPr lang="es-C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5545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AAF2A991-B6E2-473C-ADF1-767FC6B45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52663"/>
              </p:ext>
            </p:extLst>
          </p:nvPr>
        </p:nvGraphicFramePr>
        <p:xfrm>
          <a:off x="152400" y="1477962"/>
          <a:ext cx="8812088" cy="483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DD204-6933-44AB-A12B-0F7465C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42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cargo adicional</a:t>
            </a:r>
            <a:endParaRPr lang="es-C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737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20081"/>
              </p:ext>
            </p:extLst>
          </p:nvPr>
        </p:nvGraphicFramePr>
        <p:xfrm>
          <a:off x="-612576" y="1002846"/>
          <a:ext cx="9940666" cy="563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5DD204-6933-44AB-A12B-0F7465C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43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Becarios</a:t>
            </a:r>
            <a:endParaRPr lang="es-C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2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91681"/>
              </p:ext>
            </p:extLst>
          </p:nvPr>
        </p:nvGraphicFramePr>
        <p:xfrm>
          <a:off x="323528" y="836712"/>
          <a:ext cx="8477571" cy="57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Resumen Líneas Formativas MINSAL</a:t>
            </a:r>
            <a:endParaRPr lang="es-C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1006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REPASANDO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195"/>
            <a:ext cx="9144000" cy="4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2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logan gobierno">
            <a:extLst>
              <a:ext uri="{FF2B5EF4-FFF2-40B4-BE49-F238E27FC236}">
                <a16:creationId xmlns:a16="http://schemas.microsoft.com/office/drawing/2014/main" id="{8E2D8981-CAAF-41D2-898C-7E979F7A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1874293"/>
            <a:ext cx="6012160" cy="31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469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4B6E6A28-7A45-4D12-8988-0012974F738B}"/>
              </a:ext>
            </a:extLst>
          </p:cNvPr>
          <p:cNvSpPr/>
          <p:nvPr/>
        </p:nvSpPr>
        <p:spPr>
          <a:xfrm>
            <a:off x="1075749" y="4660093"/>
            <a:ext cx="2560147" cy="1145171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FAD06D3-B3BB-4060-85AD-0BA72D11ED5D}"/>
              </a:ext>
            </a:extLst>
          </p:cNvPr>
          <p:cNvSpPr/>
          <p:nvPr/>
        </p:nvSpPr>
        <p:spPr>
          <a:xfrm>
            <a:off x="1075749" y="1700808"/>
            <a:ext cx="2560147" cy="1145171"/>
          </a:xfrm>
          <a:prstGeom prst="ellipse">
            <a:avLst/>
          </a:prstGeom>
          <a:noFill/>
          <a:ln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84CBE3F1-FA28-4E00-8909-D0101A25B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41757"/>
              </p:ext>
            </p:extLst>
          </p:nvPr>
        </p:nvGraphicFramePr>
        <p:xfrm>
          <a:off x="611188" y="1477963"/>
          <a:ext cx="771842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5</a:t>
            </a:fld>
            <a:endParaRPr lang="es-CL" dirty="0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84A3AB69-D8D8-45E5-997F-92B0A350721C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Entonces, la Ley N° 19.664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709E05F-20CD-4AF5-BCCC-7AA83DA4E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260075"/>
              </p:ext>
            </p:extLst>
          </p:nvPr>
        </p:nvGraphicFramePr>
        <p:xfrm>
          <a:off x="952932" y="1541016"/>
          <a:ext cx="52272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51AD897C-3787-42C9-854E-A4B832BDE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751022"/>
              </p:ext>
            </p:extLst>
          </p:nvPr>
        </p:nvGraphicFramePr>
        <p:xfrm>
          <a:off x="3185180" y="2045072"/>
          <a:ext cx="52272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509215C9-C314-454F-9476-665F8C8DF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992366"/>
              </p:ext>
            </p:extLst>
          </p:nvPr>
        </p:nvGraphicFramePr>
        <p:xfrm>
          <a:off x="952932" y="4437112"/>
          <a:ext cx="52272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0D79AD7-5183-4203-87ED-69027AEAA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497940"/>
              </p:ext>
            </p:extLst>
          </p:nvPr>
        </p:nvGraphicFramePr>
        <p:xfrm>
          <a:off x="3185180" y="5069408"/>
          <a:ext cx="52272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57747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8918EFAD-E448-4027-B8DF-C385C752BFAA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¿Qué es la EDF?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3399881-13B8-4A01-8400-3C79C210F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297821"/>
              </p:ext>
            </p:extLst>
          </p:nvPr>
        </p:nvGraphicFramePr>
        <p:xfrm>
          <a:off x="611561" y="1397000"/>
          <a:ext cx="77048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57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249263-DE14-4D6E-92AF-C425B0727CDD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se incorporo a la EDF?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D6CB2A-9021-4089-86AE-8FE1418B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079679"/>
              </p:ext>
            </p:extLst>
          </p:nvPr>
        </p:nvGraphicFramePr>
        <p:xfrm>
          <a:off x="1115616" y="1196752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0BDB3AC6-7C64-4587-8942-96BC4247D207}"/>
              </a:ext>
            </a:extLst>
          </p:cNvPr>
          <p:cNvSpPr/>
          <p:nvPr/>
        </p:nvSpPr>
        <p:spPr>
          <a:xfrm>
            <a:off x="3171616" y="2967335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Dto. 788</a:t>
            </a:r>
          </a:p>
        </p:txBody>
      </p:sp>
    </p:spTree>
    <p:extLst>
      <p:ext uri="{BB962C8B-B14F-4D97-AF65-F5344CB8AC3E}">
        <p14:creationId xmlns:p14="http://schemas.microsoft.com/office/powerpoint/2010/main" val="136026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30858D-D3AC-466E-859B-50EC57E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se desarrolla la Destinación?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DD4965-FDE9-4CFB-B01F-94880D734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91489"/>
              </p:ext>
            </p:extLst>
          </p:nvPr>
        </p:nvGraphicFramePr>
        <p:xfrm>
          <a:off x="683569" y="1268760"/>
          <a:ext cx="7633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31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82EB-53E6-4E2B-AC7E-15033EFEA379}" type="slidenum">
              <a:rPr lang="es-CL" smtClean="0"/>
              <a:t>9</a:t>
            </a:fld>
            <a:endParaRPr lang="es-CL" dirty="0"/>
          </a:p>
        </p:txBody>
      </p:sp>
      <p:pic>
        <p:nvPicPr>
          <p:cNvPr id="5" name="Picture 2" descr="C:\Users\esteban\Desktop\2018.12.20\dimensiones a evaluar plazas edf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46" y="976134"/>
            <a:ext cx="6057081" cy="5333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F8238AFA-2F4E-4A47-A589-D594C808BFF5}"/>
              </a:ext>
            </a:extLst>
          </p:cNvPr>
          <p:cNvSpPr txBox="1"/>
          <p:nvPr/>
        </p:nvSpPr>
        <p:spPr>
          <a:xfrm>
            <a:off x="611560" y="371112"/>
            <a:ext cx="77048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Procedimiento para Calificar Dificultad de Plazas EDF</a:t>
            </a:r>
          </a:p>
        </p:txBody>
      </p:sp>
    </p:spTree>
    <p:extLst>
      <p:ext uri="{BB962C8B-B14F-4D97-AF65-F5344CB8AC3E}">
        <p14:creationId xmlns:p14="http://schemas.microsoft.com/office/powerpoint/2010/main" val="20476883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20220</TotalTime>
  <Words>2372</Words>
  <Application>Microsoft Office PowerPoint</Application>
  <PresentationFormat>Presentación en pantalla (4:3)</PresentationFormat>
  <Paragraphs>446</Paragraphs>
  <Slides>46</Slides>
  <Notes>16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Arial</vt:lpstr>
      <vt:lpstr>Berlin Sans FB Demi</vt:lpstr>
      <vt:lpstr>Britannic Bold</vt:lpstr>
      <vt:lpstr>Calibri</vt:lpstr>
      <vt:lpstr>Candara</vt:lpstr>
      <vt:lpstr>Century Gothic</vt:lpstr>
      <vt:lpstr>Lucida Calligraphy</vt:lpstr>
      <vt:lpstr>Verdana</vt:lpstr>
      <vt:lpstr>Wingdings</vt:lpstr>
      <vt:lpstr>1_Office Theme</vt:lpstr>
      <vt:lpstr>2_Office Theme</vt:lpstr>
      <vt:lpstr>Malla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Contexto Carrera Funcionaria</dc:title>
  <dc:creator>Esteban Rojas Araneda</dc:creator>
  <cp:lastModifiedBy>Karina Andrade Quilhot</cp:lastModifiedBy>
  <cp:revision>1344</cp:revision>
  <cp:lastPrinted>2013-05-20T14:37:14Z</cp:lastPrinted>
  <dcterms:created xsi:type="dcterms:W3CDTF">2010-12-28T17:53:50Z</dcterms:created>
  <dcterms:modified xsi:type="dcterms:W3CDTF">2019-01-04T12:34:47Z</dcterms:modified>
</cp:coreProperties>
</file>