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3" r:id="rId2"/>
    <p:sldMasterId id="2147483665" r:id="rId3"/>
    <p:sldMasterId id="2147484146" r:id="rId4"/>
  </p:sldMasterIdLst>
  <p:notesMasterIdLst>
    <p:notesMasterId r:id="rId18"/>
  </p:notesMasterIdLst>
  <p:handoutMasterIdLst>
    <p:handoutMasterId r:id="rId19"/>
  </p:handoutMasterIdLst>
  <p:sldIdLst>
    <p:sldId id="382" r:id="rId5"/>
    <p:sldId id="477" r:id="rId6"/>
    <p:sldId id="413" r:id="rId7"/>
    <p:sldId id="439" r:id="rId8"/>
    <p:sldId id="478" r:id="rId9"/>
    <p:sldId id="481" r:id="rId10"/>
    <p:sldId id="483" r:id="rId11"/>
    <p:sldId id="485" r:id="rId12"/>
    <p:sldId id="486" r:id="rId13"/>
    <p:sldId id="484" r:id="rId14"/>
    <p:sldId id="495" r:id="rId15"/>
    <p:sldId id="494" r:id="rId16"/>
    <p:sldId id="374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404040"/>
    <a:srgbClr val="808080"/>
    <a:srgbClr val="CCCCCC"/>
    <a:srgbClr val="E17068"/>
    <a:srgbClr val="FE454A"/>
    <a:srgbClr val="E10202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8067" autoAdjust="0"/>
  </p:normalViewPr>
  <p:slideViewPr>
    <p:cSldViewPr snapToObjects="1">
      <p:cViewPr>
        <p:scale>
          <a:sx n="70" d="100"/>
          <a:sy n="70" d="100"/>
        </p:scale>
        <p:origin x="-72" y="6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11" d="100"/>
          <a:sy n="111" d="100"/>
        </p:scale>
        <p:origin x="-564" y="343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08940B-48C2-4A28-93B0-68814E6881A6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B3B9BE4-0BAA-4807-B5DF-87EC3D199090}">
      <dgm:prSet phldrT="[Texto]"/>
      <dgm:spPr/>
      <dgm:t>
        <a:bodyPr/>
        <a:lstStyle/>
        <a:p>
          <a:r>
            <a:rPr lang="es-CL" dirty="0" smtClean="0"/>
            <a:t>Unidad Gestión Información de RHS</a:t>
          </a:r>
          <a:endParaRPr lang="es-MX" dirty="0"/>
        </a:p>
      </dgm:t>
    </dgm:pt>
    <dgm:pt modelId="{5B659C55-DEF8-4122-97D6-EEA36559ACC7}" type="parTrans" cxnId="{DD297151-F015-461B-8AE0-2AAF1D136CF7}">
      <dgm:prSet/>
      <dgm:spPr/>
      <dgm:t>
        <a:bodyPr/>
        <a:lstStyle/>
        <a:p>
          <a:endParaRPr lang="es-MX"/>
        </a:p>
      </dgm:t>
    </dgm:pt>
    <dgm:pt modelId="{BCB74BED-BB8E-4BBF-8358-2FB29D451337}" type="sibTrans" cxnId="{DD297151-F015-461B-8AE0-2AAF1D136CF7}">
      <dgm:prSet/>
      <dgm:spPr/>
      <dgm:t>
        <a:bodyPr/>
        <a:lstStyle/>
        <a:p>
          <a:endParaRPr lang="es-MX" dirty="0"/>
        </a:p>
      </dgm:t>
    </dgm:pt>
    <dgm:pt modelId="{20960B59-2234-48D3-B2E4-8E87765617CB}">
      <dgm:prSet phldrT="[Texto]"/>
      <dgm:spPr/>
      <dgm:t>
        <a:bodyPr/>
        <a:lstStyle/>
        <a:p>
          <a:r>
            <a:rPr lang="es-CL" dirty="0" smtClean="0"/>
            <a:t>Administración SIRH</a:t>
          </a:r>
          <a:endParaRPr lang="es-MX" dirty="0"/>
        </a:p>
      </dgm:t>
    </dgm:pt>
    <dgm:pt modelId="{BCC40D5B-75BD-4681-ABAA-88E0869D9868}" type="parTrans" cxnId="{B69540BD-CF5C-4C0E-A86D-C3789553C064}">
      <dgm:prSet/>
      <dgm:spPr/>
      <dgm:t>
        <a:bodyPr/>
        <a:lstStyle/>
        <a:p>
          <a:endParaRPr lang="es-MX"/>
        </a:p>
      </dgm:t>
    </dgm:pt>
    <dgm:pt modelId="{0EECBD3C-201A-4468-9B8B-29CCEAD25F19}" type="sibTrans" cxnId="{B69540BD-CF5C-4C0E-A86D-C3789553C064}">
      <dgm:prSet custT="1"/>
      <dgm:spPr/>
      <dgm:t>
        <a:bodyPr/>
        <a:lstStyle/>
        <a:p>
          <a:pPr algn="l"/>
          <a:r>
            <a:rPr lang="es-CL" sz="1800" dirty="0" smtClean="0"/>
            <a:t>1.- Gestión de Contratos</a:t>
          </a:r>
        </a:p>
        <a:p>
          <a:pPr algn="l"/>
          <a:r>
            <a:rPr lang="es-CL" sz="1800" dirty="0" smtClean="0"/>
            <a:t>2.- Seguimiento y Control ANS</a:t>
          </a:r>
        </a:p>
        <a:p>
          <a:pPr algn="l"/>
          <a:r>
            <a:rPr lang="es-CL" sz="1800" dirty="0" smtClean="0"/>
            <a:t>3.- Gestión de Incidentes</a:t>
          </a:r>
        </a:p>
        <a:p>
          <a:pPr algn="l"/>
          <a:r>
            <a:rPr lang="es-CL" sz="1800" dirty="0" smtClean="0"/>
            <a:t>4.- Gestión de Desarrollo</a:t>
          </a:r>
        </a:p>
        <a:p>
          <a:pPr algn="l"/>
          <a:r>
            <a:rPr lang="es-CL" sz="1800" dirty="0" smtClean="0"/>
            <a:t>5.- Gestión Financiera</a:t>
          </a:r>
        </a:p>
        <a:p>
          <a:pPr algn="l"/>
          <a:r>
            <a:rPr lang="es-CL" sz="1800" dirty="0" smtClean="0"/>
            <a:t>6.- Gestión Equipos del proyecto y Referentes Técnicos</a:t>
          </a:r>
        </a:p>
        <a:p>
          <a:pPr algn="l"/>
          <a:r>
            <a:rPr lang="es-CL" sz="1800" dirty="0" smtClean="0"/>
            <a:t>7.- Gestión de Comunicaciones</a:t>
          </a:r>
        </a:p>
        <a:p>
          <a:pPr algn="l"/>
          <a:r>
            <a:rPr lang="es-CL" sz="1800" dirty="0" smtClean="0"/>
            <a:t>8.- Gestión de Capacitaciones</a:t>
          </a:r>
        </a:p>
      </dgm:t>
    </dgm:pt>
    <dgm:pt modelId="{14765B60-1365-4D5E-8F86-13B56ABED5EC}">
      <dgm:prSet phldrT="[Texto]"/>
      <dgm:spPr/>
      <dgm:t>
        <a:bodyPr/>
        <a:lstStyle/>
        <a:p>
          <a:r>
            <a:rPr lang="es-CL" dirty="0" smtClean="0"/>
            <a:t>Gestión de información</a:t>
          </a:r>
          <a:endParaRPr lang="es-MX" dirty="0"/>
        </a:p>
      </dgm:t>
    </dgm:pt>
    <dgm:pt modelId="{AB160908-85A0-4EA7-8669-0808C0CCF19E}" type="parTrans" cxnId="{FD89393A-EA97-4BB8-8368-C6C99F9BF179}">
      <dgm:prSet/>
      <dgm:spPr/>
      <dgm:t>
        <a:bodyPr/>
        <a:lstStyle/>
        <a:p>
          <a:endParaRPr lang="es-MX"/>
        </a:p>
      </dgm:t>
    </dgm:pt>
    <dgm:pt modelId="{247A4BDA-B914-455A-9D98-F5EDD1327190}" type="sibTrans" cxnId="{FD89393A-EA97-4BB8-8368-C6C99F9BF179}">
      <dgm:prSet custT="1"/>
      <dgm:spPr/>
      <dgm:t>
        <a:bodyPr/>
        <a:lstStyle/>
        <a:p>
          <a:pPr algn="l"/>
          <a:r>
            <a:rPr lang="es-CL" sz="1800" dirty="0" smtClean="0"/>
            <a:t>1- Gestión de Información Clientes Internos y Externos</a:t>
          </a:r>
        </a:p>
        <a:p>
          <a:pPr algn="l"/>
          <a:r>
            <a:rPr lang="es-CL" sz="1800" dirty="0" smtClean="0"/>
            <a:t>2.- Apoyo Técnico y transversal a la DIGEDEP y Organismos</a:t>
          </a:r>
        </a:p>
        <a:p>
          <a:pPr algn="l"/>
          <a:r>
            <a:rPr lang="es-CL" sz="1800" dirty="0" smtClean="0"/>
            <a:t>3.- Estadísticas de RRHH</a:t>
          </a:r>
        </a:p>
        <a:p>
          <a:pPr algn="l"/>
          <a:r>
            <a:rPr lang="es-CL" sz="1800" dirty="0" smtClean="0"/>
            <a:t>2.- Informes Trimestrales de Dotación DIPRES</a:t>
          </a:r>
        </a:p>
        <a:p>
          <a:pPr algn="l"/>
          <a:r>
            <a:rPr lang="es-CL" sz="1800" dirty="0" smtClean="0"/>
            <a:t>3.- Transparencia Activa</a:t>
          </a:r>
        </a:p>
      </dgm:t>
    </dgm:pt>
    <dgm:pt modelId="{D3753A53-EF6D-46FB-B674-6CD8610DEAC4}" type="pres">
      <dgm:prSet presAssocID="{CA08940B-48C2-4A28-93B0-68814E6881A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1267333-234C-413F-99D9-436F1037201C}" type="pres">
      <dgm:prSet presAssocID="{3B3B9BE4-0BAA-4807-B5DF-87EC3D199090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FD0CA3E-0BD7-49CD-9A9F-1167C19454AF}" type="pres">
      <dgm:prSet presAssocID="{3B3B9BE4-0BAA-4807-B5DF-87EC3D199090}" presName="rootComposite1" presStyleCnt="0"/>
      <dgm:spPr/>
      <dgm:t>
        <a:bodyPr/>
        <a:lstStyle/>
        <a:p>
          <a:endParaRPr lang="es-MX"/>
        </a:p>
      </dgm:t>
    </dgm:pt>
    <dgm:pt modelId="{A0785F56-3F17-4A32-8A36-E90B5112DB34}" type="pres">
      <dgm:prSet presAssocID="{3B3B9BE4-0BAA-4807-B5DF-87EC3D199090}" presName="rootText1" presStyleLbl="node0" presStyleIdx="0" presStyleCnt="1" custScaleX="70546" custScaleY="4635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50BA4D1-DFC3-47C3-9221-D767757C8EAD}" type="pres">
      <dgm:prSet presAssocID="{3B3B9BE4-0BAA-4807-B5DF-87EC3D199090}" presName="titleText1" presStyleLbl="fgAcc0" presStyleIdx="0" presStyleCnt="1" custScaleX="1756" custScaleY="7946" custLinFactY="-7342" custLinFactNeighborX="-19281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D5F55A1-2E47-4454-B53F-FD9E06864E8F}" type="pres">
      <dgm:prSet presAssocID="{3B3B9BE4-0BAA-4807-B5DF-87EC3D199090}" presName="rootConnector1" presStyleLbl="node1" presStyleIdx="0" presStyleCnt="2"/>
      <dgm:spPr/>
      <dgm:t>
        <a:bodyPr/>
        <a:lstStyle/>
        <a:p>
          <a:endParaRPr lang="es-MX"/>
        </a:p>
      </dgm:t>
    </dgm:pt>
    <dgm:pt modelId="{11DE24D9-F0BC-491A-9805-7D8022DC4138}" type="pres">
      <dgm:prSet presAssocID="{3B3B9BE4-0BAA-4807-B5DF-87EC3D199090}" presName="hierChild2" presStyleCnt="0"/>
      <dgm:spPr/>
      <dgm:t>
        <a:bodyPr/>
        <a:lstStyle/>
        <a:p>
          <a:endParaRPr lang="es-MX"/>
        </a:p>
      </dgm:t>
    </dgm:pt>
    <dgm:pt modelId="{19F9D4D9-1DFC-4332-BC5C-55640A8CF3A0}" type="pres">
      <dgm:prSet presAssocID="{BCC40D5B-75BD-4681-ABAA-88E0869D9868}" presName="Name37" presStyleLbl="parChTrans1D2" presStyleIdx="0" presStyleCnt="2"/>
      <dgm:spPr/>
      <dgm:t>
        <a:bodyPr/>
        <a:lstStyle/>
        <a:p>
          <a:endParaRPr lang="es-MX"/>
        </a:p>
      </dgm:t>
    </dgm:pt>
    <dgm:pt modelId="{E7BC62F4-617C-4490-9AB7-5F06CDD71FD8}" type="pres">
      <dgm:prSet presAssocID="{20960B59-2234-48D3-B2E4-8E87765617C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BBD290E-B08A-43A5-92B0-5D968FE87DCA}" type="pres">
      <dgm:prSet presAssocID="{20960B59-2234-48D3-B2E4-8E87765617CB}" presName="rootComposite" presStyleCnt="0"/>
      <dgm:spPr/>
      <dgm:t>
        <a:bodyPr/>
        <a:lstStyle/>
        <a:p>
          <a:endParaRPr lang="es-MX"/>
        </a:p>
      </dgm:t>
    </dgm:pt>
    <dgm:pt modelId="{53272F72-1B51-4DED-AF42-217A07950BD6}" type="pres">
      <dgm:prSet presAssocID="{20960B59-2234-48D3-B2E4-8E87765617CB}" presName="rootText" presStyleLbl="node1" presStyleIdx="0" presStyleCnt="2" custScaleX="102652" custScaleY="55778" custLinFactNeighborX="-1941" custLinFactNeighborY="-42616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BBACA652-B503-4A4F-8600-30B4B4246A76}" type="pres">
      <dgm:prSet presAssocID="{20960B59-2234-48D3-B2E4-8E87765617CB}" presName="titleText2" presStyleLbl="fgAcc1" presStyleIdx="0" presStyleCnt="2" custScaleX="110729" custScaleY="546912" custLinFactNeighborX="-13865" custLinFactNeighborY="6327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2CA635B-1B60-4AC2-9646-4D4E2B996438}" type="pres">
      <dgm:prSet presAssocID="{20960B59-2234-48D3-B2E4-8E87765617CB}" presName="rootConnector" presStyleLbl="node2" presStyleIdx="0" presStyleCnt="0"/>
      <dgm:spPr/>
      <dgm:t>
        <a:bodyPr/>
        <a:lstStyle/>
        <a:p>
          <a:endParaRPr lang="es-MX"/>
        </a:p>
      </dgm:t>
    </dgm:pt>
    <dgm:pt modelId="{69E12D88-65A4-48CB-BF49-AB5C8E040719}" type="pres">
      <dgm:prSet presAssocID="{20960B59-2234-48D3-B2E4-8E87765617CB}" presName="hierChild4" presStyleCnt="0"/>
      <dgm:spPr/>
      <dgm:t>
        <a:bodyPr/>
        <a:lstStyle/>
        <a:p>
          <a:endParaRPr lang="es-MX"/>
        </a:p>
      </dgm:t>
    </dgm:pt>
    <dgm:pt modelId="{AD83DA56-29DA-4EF9-A828-36A17AE04D59}" type="pres">
      <dgm:prSet presAssocID="{20960B59-2234-48D3-B2E4-8E87765617CB}" presName="hierChild5" presStyleCnt="0"/>
      <dgm:spPr/>
      <dgm:t>
        <a:bodyPr/>
        <a:lstStyle/>
        <a:p>
          <a:endParaRPr lang="es-MX"/>
        </a:p>
      </dgm:t>
    </dgm:pt>
    <dgm:pt modelId="{0386CA8A-BC02-4D09-81B8-BAADD17C27E2}" type="pres">
      <dgm:prSet presAssocID="{AB160908-85A0-4EA7-8669-0808C0CCF19E}" presName="Name37" presStyleLbl="parChTrans1D2" presStyleIdx="1" presStyleCnt="2"/>
      <dgm:spPr/>
      <dgm:t>
        <a:bodyPr/>
        <a:lstStyle/>
        <a:p>
          <a:endParaRPr lang="es-MX"/>
        </a:p>
      </dgm:t>
    </dgm:pt>
    <dgm:pt modelId="{C4DC7A27-D90E-4B17-835C-01B157E04B2B}" type="pres">
      <dgm:prSet presAssocID="{14765B60-1365-4D5E-8F86-13B56ABED5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8D6A8C9-B04D-4B45-902B-ACBD991C25A2}" type="pres">
      <dgm:prSet presAssocID="{14765B60-1365-4D5E-8F86-13B56ABED5EC}" presName="rootComposite" presStyleCnt="0"/>
      <dgm:spPr/>
      <dgm:t>
        <a:bodyPr/>
        <a:lstStyle/>
        <a:p>
          <a:endParaRPr lang="es-MX"/>
        </a:p>
      </dgm:t>
    </dgm:pt>
    <dgm:pt modelId="{E756F77E-6276-45AD-9E7D-9CD3CD03CE17}" type="pres">
      <dgm:prSet presAssocID="{14765B60-1365-4D5E-8F86-13B56ABED5EC}" presName="rootText" presStyleLbl="node1" presStyleIdx="1" presStyleCnt="2" custScaleX="106635" custScaleY="56631" custLinFactNeighborX="4824" custLinFactNeighborY="-4657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5E96AB0-E062-4AAD-8FBF-CACD8A2D0041}" type="pres">
      <dgm:prSet presAssocID="{14765B60-1365-4D5E-8F86-13B56ABED5EC}" presName="titleText2" presStyleLbl="fgAcc1" presStyleIdx="1" presStyleCnt="2" custScaleX="109818" custScaleY="569152" custLinFactNeighborX="-6974" custLinFactNeighborY="6407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2EBE3CC-426E-4F6B-A223-7C0F8CE48FBD}" type="pres">
      <dgm:prSet presAssocID="{14765B60-1365-4D5E-8F86-13B56ABED5EC}" presName="rootConnector" presStyleLbl="node2" presStyleIdx="0" presStyleCnt="0"/>
      <dgm:spPr/>
      <dgm:t>
        <a:bodyPr/>
        <a:lstStyle/>
        <a:p>
          <a:endParaRPr lang="es-MX"/>
        </a:p>
      </dgm:t>
    </dgm:pt>
    <dgm:pt modelId="{077064BD-ACF8-4596-BB95-1A7624D37FB1}" type="pres">
      <dgm:prSet presAssocID="{14765B60-1365-4D5E-8F86-13B56ABED5EC}" presName="hierChild4" presStyleCnt="0"/>
      <dgm:spPr/>
      <dgm:t>
        <a:bodyPr/>
        <a:lstStyle/>
        <a:p>
          <a:endParaRPr lang="es-MX"/>
        </a:p>
      </dgm:t>
    </dgm:pt>
    <dgm:pt modelId="{22F32753-A88F-4BA2-ACF0-40BA383BD50A}" type="pres">
      <dgm:prSet presAssocID="{14765B60-1365-4D5E-8F86-13B56ABED5EC}" presName="hierChild5" presStyleCnt="0"/>
      <dgm:spPr/>
      <dgm:t>
        <a:bodyPr/>
        <a:lstStyle/>
        <a:p>
          <a:endParaRPr lang="es-MX"/>
        </a:p>
      </dgm:t>
    </dgm:pt>
    <dgm:pt modelId="{7185E066-1A39-4B4D-91C5-2575225CD204}" type="pres">
      <dgm:prSet presAssocID="{3B3B9BE4-0BAA-4807-B5DF-87EC3D199090}" presName="hierChild3" presStyleCnt="0"/>
      <dgm:spPr/>
      <dgm:t>
        <a:bodyPr/>
        <a:lstStyle/>
        <a:p>
          <a:endParaRPr lang="es-MX"/>
        </a:p>
      </dgm:t>
    </dgm:pt>
  </dgm:ptLst>
  <dgm:cxnLst>
    <dgm:cxn modelId="{08646456-91DB-45CA-BC57-6525162B2855}" type="presOf" srcId="{20960B59-2234-48D3-B2E4-8E87765617CB}" destId="{53272F72-1B51-4DED-AF42-217A07950BD6}" srcOrd="0" destOrd="0" presId="urn:microsoft.com/office/officeart/2008/layout/NameandTitleOrganizationalChart"/>
    <dgm:cxn modelId="{CE644CF8-E3AF-4602-8D83-8D6767648124}" type="presOf" srcId="{3B3B9BE4-0BAA-4807-B5DF-87EC3D199090}" destId="{3D5F55A1-2E47-4454-B53F-FD9E06864E8F}" srcOrd="1" destOrd="0" presId="urn:microsoft.com/office/officeart/2008/layout/NameandTitleOrganizationalChart"/>
    <dgm:cxn modelId="{9D379A96-8290-4E76-80E8-18339F4006BF}" type="presOf" srcId="{14765B60-1365-4D5E-8F86-13B56ABED5EC}" destId="{E756F77E-6276-45AD-9E7D-9CD3CD03CE17}" srcOrd="0" destOrd="0" presId="urn:microsoft.com/office/officeart/2008/layout/NameandTitleOrganizationalChart"/>
    <dgm:cxn modelId="{A67AFF74-43F2-4037-A24C-CAED0CD0DF75}" type="presOf" srcId="{BCC40D5B-75BD-4681-ABAA-88E0869D9868}" destId="{19F9D4D9-1DFC-4332-BC5C-55640A8CF3A0}" srcOrd="0" destOrd="0" presId="urn:microsoft.com/office/officeart/2008/layout/NameandTitleOrganizationalChart"/>
    <dgm:cxn modelId="{DD297151-F015-461B-8AE0-2AAF1D136CF7}" srcId="{CA08940B-48C2-4A28-93B0-68814E6881A6}" destId="{3B3B9BE4-0BAA-4807-B5DF-87EC3D199090}" srcOrd="0" destOrd="0" parTransId="{5B659C55-DEF8-4122-97D6-EEA36559ACC7}" sibTransId="{BCB74BED-BB8E-4BBF-8358-2FB29D451337}"/>
    <dgm:cxn modelId="{FD89393A-EA97-4BB8-8368-C6C99F9BF179}" srcId="{3B3B9BE4-0BAA-4807-B5DF-87EC3D199090}" destId="{14765B60-1365-4D5E-8F86-13B56ABED5EC}" srcOrd="1" destOrd="0" parTransId="{AB160908-85A0-4EA7-8669-0808C0CCF19E}" sibTransId="{247A4BDA-B914-455A-9D98-F5EDD1327190}"/>
    <dgm:cxn modelId="{B69540BD-CF5C-4C0E-A86D-C3789553C064}" srcId="{3B3B9BE4-0BAA-4807-B5DF-87EC3D199090}" destId="{20960B59-2234-48D3-B2E4-8E87765617CB}" srcOrd="0" destOrd="0" parTransId="{BCC40D5B-75BD-4681-ABAA-88E0869D9868}" sibTransId="{0EECBD3C-201A-4468-9B8B-29CCEAD25F19}"/>
    <dgm:cxn modelId="{DDD05A12-4612-43D1-8700-830567F09EF6}" type="presOf" srcId="{BCB74BED-BB8E-4BBF-8358-2FB29D451337}" destId="{D50BA4D1-DFC3-47C3-9221-D767757C8EAD}" srcOrd="0" destOrd="0" presId="urn:microsoft.com/office/officeart/2008/layout/NameandTitleOrganizationalChart"/>
    <dgm:cxn modelId="{82089BB1-0613-408E-811F-8628B3988AC9}" type="presOf" srcId="{CA08940B-48C2-4A28-93B0-68814E6881A6}" destId="{D3753A53-EF6D-46FB-B674-6CD8610DEAC4}" srcOrd="0" destOrd="0" presId="urn:microsoft.com/office/officeart/2008/layout/NameandTitleOrganizationalChart"/>
    <dgm:cxn modelId="{D9550202-A8A9-4A51-91F2-0ABAB8643805}" type="presOf" srcId="{14765B60-1365-4D5E-8F86-13B56ABED5EC}" destId="{82EBE3CC-426E-4F6B-A223-7C0F8CE48FBD}" srcOrd="1" destOrd="0" presId="urn:microsoft.com/office/officeart/2008/layout/NameandTitleOrganizationalChart"/>
    <dgm:cxn modelId="{7D09C80F-1723-47A7-BA65-3F0772D0637F}" type="presOf" srcId="{0EECBD3C-201A-4468-9B8B-29CCEAD25F19}" destId="{BBACA652-B503-4A4F-8600-30B4B4246A76}" srcOrd="0" destOrd="0" presId="urn:microsoft.com/office/officeart/2008/layout/NameandTitleOrganizationalChart"/>
    <dgm:cxn modelId="{94245FE3-5B5E-4A4B-BEAD-CC08EC1FD7F2}" type="presOf" srcId="{AB160908-85A0-4EA7-8669-0808C0CCF19E}" destId="{0386CA8A-BC02-4D09-81B8-BAADD17C27E2}" srcOrd="0" destOrd="0" presId="urn:microsoft.com/office/officeart/2008/layout/NameandTitleOrganizationalChart"/>
    <dgm:cxn modelId="{1B4DFDBB-3186-42DF-8387-C3DC2A2C43CA}" type="presOf" srcId="{20960B59-2234-48D3-B2E4-8E87765617CB}" destId="{82CA635B-1B60-4AC2-9646-4D4E2B996438}" srcOrd="1" destOrd="0" presId="urn:microsoft.com/office/officeart/2008/layout/NameandTitleOrganizationalChart"/>
    <dgm:cxn modelId="{79A5249B-BC64-481E-876F-3B89940BA173}" type="presOf" srcId="{247A4BDA-B914-455A-9D98-F5EDD1327190}" destId="{A5E96AB0-E062-4AAD-8FBF-CACD8A2D0041}" srcOrd="0" destOrd="0" presId="urn:microsoft.com/office/officeart/2008/layout/NameandTitleOrganizationalChart"/>
    <dgm:cxn modelId="{B595D81C-94C5-46E3-A0CE-730190C89281}" type="presOf" srcId="{3B3B9BE4-0BAA-4807-B5DF-87EC3D199090}" destId="{A0785F56-3F17-4A32-8A36-E90B5112DB34}" srcOrd="0" destOrd="0" presId="urn:microsoft.com/office/officeart/2008/layout/NameandTitleOrganizationalChart"/>
    <dgm:cxn modelId="{65ADF3FC-000E-4D8E-A2F5-EB99464BE9D1}" type="presParOf" srcId="{D3753A53-EF6D-46FB-B674-6CD8610DEAC4}" destId="{D1267333-234C-413F-99D9-436F1037201C}" srcOrd="0" destOrd="0" presId="urn:microsoft.com/office/officeart/2008/layout/NameandTitleOrganizationalChart"/>
    <dgm:cxn modelId="{FE41585F-6F17-4005-B4F4-44D7ED02E4F6}" type="presParOf" srcId="{D1267333-234C-413F-99D9-436F1037201C}" destId="{5FD0CA3E-0BD7-49CD-9A9F-1167C19454AF}" srcOrd="0" destOrd="0" presId="urn:microsoft.com/office/officeart/2008/layout/NameandTitleOrganizationalChart"/>
    <dgm:cxn modelId="{02D1EBCE-DB8F-44C7-8DD5-79FB8563316E}" type="presParOf" srcId="{5FD0CA3E-0BD7-49CD-9A9F-1167C19454AF}" destId="{A0785F56-3F17-4A32-8A36-E90B5112DB34}" srcOrd="0" destOrd="0" presId="urn:microsoft.com/office/officeart/2008/layout/NameandTitleOrganizationalChart"/>
    <dgm:cxn modelId="{FB758263-2792-4DC5-B801-4FD1AC84F85A}" type="presParOf" srcId="{5FD0CA3E-0BD7-49CD-9A9F-1167C19454AF}" destId="{D50BA4D1-DFC3-47C3-9221-D767757C8EAD}" srcOrd="1" destOrd="0" presId="urn:microsoft.com/office/officeart/2008/layout/NameandTitleOrganizationalChart"/>
    <dgm:cxn modelId="{FE5D0368-58E0-48A9-8846-7CB173DFF46B}" type="presParOf" srcId="{5FD0CA3E-0BD7-49CD-9A9F-1167C19454AF}" destId="{3D5F55A1-2E47-4454-B53F-FD9E06864E8F}" srcOrd="2" destOrd="0" presId="urn:microsoft.com/office/officeart/2008/layout/NameandTitleOrganizationalChart"/>
    <dgm:cxn modelId="{AA11C238-1372-48AE-890A-FA41BD9355BE}" type="presParOf" srcId="{D1267333-234C-413F-99D9-436F1037201C}" destId="{11DE24D9-F0BC-491A-9805-7D8022DC4138}" srcOrd="1" destOrd="0" presId="urn:microsoft.com/office/officeart/2008/layout/NameandTitleOrganizationalChart"/>
    <dgm:cxn modelId="{F837FE0E-CA5F-45B1-8261-547E8E688C43}" type="presParOf" srcId="{11DE24D9-F0BC-491A-9805-7D8022DC4138}" destId="{19F9D4D9-1DFC-4332-BC5C-55640A8CF3A0}" srcOrd="0" destOrd="0" presId="urn:microsoft.com/office/officeart/2008/layout/NameandTitleOrganizationalChart"/>
    <dgm:cxn modelId="{55045B66-5EA7-4374-ADE9-81FD3167A5CF}" type="presParOf" srcId="{11DE24D9-F0BC-491A-9805-7D8022DC4138}" destId="{E7BC62F4-617C-4490-9AB7-5F06CDD71FD8}" srcOrd="1" destOrd="0" presId="urn:microsoft.com/office/officeart/2008/layout/NameandTitleOrganizationalChart"/>
    <dgm:cxn modelId="{701C7741-DC05-4CBA-8AA3-1D8587A7F19C}" type="presParOf" srcId="{E7BC62F4-617C-4490-9AB7-5F06CDD71FD8}" destId="{2BBD290E-B08A-43A5-92B0-5D968FE87DCA}" srcOrd="0" destOrd="0" presId="urn:microsoft.com/office/officeart/2008/layout/NameandTitleOrganizationalChart"/>
    <dgm:cxn modelId="{8B1873EF-721E-4DC1-9734-4C452638A04B}" type="presParOf" srcId="{2BBD290E-B08A-43A5-92B0-5D968FE87DCA}" destId="{53272F72-1B51-4DED-AF42-217A07950BD6}" srcOrd="0" destOrd="0" presId="urn:microsoft.com/office/officeart/2008/layout/NameandTitleOrganizationalChart"/>
    <dgm:cxn modelId="{D62ABA01-4CA8-4E4A-832E-52DAD21E135F}" type="presParOf" srcId="{2BBD290E-B08A-43A5-92B0-5D968FE87DCA}" destId="{BBACA652-B503-4A4F-8600-30B4B4246A76}" srcOrd="1" destOrd="0" presId="urn:microsoft.com/office/officeart/2008/layout/NameandTitleOrganizationalChart"/>
    <dgm:cxn modelId="{0760BD3E-8E03-4907-A96B-8032D720E4BF}" type="presParOf" srcId="{2BBD290E-B08A-43A5-92B0-5D968FE87DCA}" destId="{82CA635B-1B60-4AC2-9646-4D4E2B996438}" srcOrd="2" destOrd="0" presId="urn:microsoft.com/office/officeart/2008/layout/NameandTitleOrganizationalChart"/>
    <dgm:cxn modelId="{C08FD26F-D6AF-4E63-9EE6-459AA2FE1587}" type="presParOf" srcId="{E7BC62F4-617C-4490-9AB7-5F06CDD71FD8}" destId="{69E12D88-65A4-48CB-BF49-AB5C8E040719}" srcOrd="1" destOrd="0" presId="urn:microsoft.com/office/officeart/2008/layout/NameandTitleOrganizationalChart"/>
    <dgm:cxn modelId="{D4DEDD7F-F08E-4535-A2E2-5C5184F8E721}" type="presParOf" srcId="{E7BC62F4-617C-4490-9AB7-5F06CDD71FD8}" destId="{AD83DA56-29DA-4EF9-A828-36A17AE04D59}" srcOrd="2" destOrd="0" presId="urn:microsoft.com/office/officeart/2008/layout/NameandTitleOrganizationalChart"/>
    <dgm:cxn modelId="{51CB7281-6354-4B03-B043-91E6BB62D630}" type="presParOf" srcId="{11DE24D9-F0BC-491A-9805-7D8022DC4138}" destId="{0386CA8A-BC02-4D09-81B8-BAADD17C27E2}" srcOrd="2" destOrd="0" presId="urn:microsoft.com/office/officeart/2008/layout/NameandTitleOrganizationalChart"/>
    <dgm:cxn modelId="{68E301EA-61F7-465A-8B8E-360DDEAD94C1}" type="presParOf" srcId="{11DE24D9-F0BC-491A-9805-7D8022DC4138}" destId="{C4DC7A27-D90E-4B17-835C-01B157E04B2B}" srcOrd="3" destOrd="0" presId="urn:microsoft.com/office/officeart/2008/layout/NameandTitleOrganizationalChart"/>
    <dgm:cxn modelId="{BA7A9200-F362-473F-AE36-094DBB6073E8}" type="presParOf" srcId="{C4DC7A27-D90E-4B17-835C-01B157E04B2B}" destId="{A8D6A8C9-B04D-4B45-902B-ACBD991C25A2}" srcOrd="0" destOrd="0" presId="urn:microsoft.com/office/officeart/2008/layout/NameandTitleOrganizationalChart"/>
    <dgm:cxn modelId="{C9518324-B453-4518-B180-8F036EF53CB8}" type="presParOf" srcId="{A8D6A8C9-B04D-4B45-902B-ACBD991C25A2}" destId="{E756F77E-6276-45AD-9E7D-9CD3CD03CE17}" srcOrd="0" destOrd="0" presId="urn:microsoft.com/office/officeart/2008/layout/NameandTitleOrganizationalChart"/>
    <dgm:cxn modelId="{37780AD5-503F-4DC6-94BC-29C7EE099CC7}" type="presParOf" srcId="{A8D6A8C9-B04D-4B45-902B-ACBD991C25A2}" destId="{A5E96AB0-E062-4AAD-8FBF-CACD8A2D0041}" srcOrd="1" destOrd="0" presId="urn:microsoft.com/office/officeart/2008/layout/NameandTitleOrganizationalChart"/>
    <dgm:cxn modelId="{FFDFA750-C25D-4ABB-9EE4-0D3764C1584B}" type="presParOf" srcId="{A8D6A8C9-B04D-4B45-902B-ACBD991C25A2}" destId="{82EBE3CC-426E-4F6B-A223-7C0F8CE48FBD}" srcOrd="2" destOrd="0" presId="urn:microsoft.com/office/officeart/2008/layout/NameandTitleOrganizationalChart"/>
    <dgm:cxn modelId="{C5E5F09B-1845-438F-9A4F-D987F4DF8DA7}" type="presParOf" srcId="{C4DC7A27-D90E-4B17-835C-01B157E04B2B}" destId="{077064BD-ACF8-4596-BB95-1A7624D37FB1}" srcOrd="1" destOrd="0" presId="urn:microsoft.com/office/officeart/2008/layout/NameandTitleOrganizationalChart"/>
    <dgm:cxn modelId="{17CEC596-B6EE-4A24-9AAA-78EBFF738DB2}" type="presParOf" srcId="{C4DC7A27-D90E-4B17-835C-01B157E04B2B}" destId="{22F32753-A88F-4BA2-ACF0-40BA383BD50A}" srcOrd="2" destOrd="0" presId="urn:microsoft.com/office/officeart/2008/layout/NameandTitleOrganizationalChart"/>
    <dgm:cxn modelId="{482B11F3-DA13-41D8-9D31-B450154DB124}" type="presParOf" srcId="{D1267333-234C-413F-99D9-436F1037201C}" destId="{7185E066-1A39-4B4D-91C5-2575225CD20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2A725F-6CF7-4C0D-B4DF-9D40BB81854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25654B9-8B4B-49C4-8D5A-AB716C3AC50B}">
      <dgm:prSet phldrT="[Tex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GESTIÓN DE INFORMACIÓN DE RECURSOS HUMANOS</a:t>
          </a:r>
          <a:endParaRPr lang="es-CL" sz="20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A62D050-401E-471A-82C1-E73C8E589564}" type="parTrans" cxnId="{DA17CFA8-DCC0-4B94-AC6F-48158C82287F}">
      <dgm:prSet/>
      <dgm:spPr/>
      <dgm:t>
        <a:bodyPr/>
        <a:lstStyle/>
        <a:p>
          <a:endParaRPr lang="es-CL"/>
        </a:p>
      </dgm:t>
    </dgm:pt>
    <dgm:pt modelId="{84A125CD-3FA4-453F-8ABF-C98BDE3AD205}" type="sibTrans" cxnId="{DA17CFA8-DCC0-4B94-AC6F-48158C82287F}">
      <dgm:prSet/>
      <dgm:spPr/>
      <dgm:t>
        <a:bodyPr/>
        <a:lstStyle/>
        <a:p>
          <a:endParaRPr lang="es-CL"/>
        </a:p>
      </dgm:t>
    </dgm:pt>
    <dgm:pt modelId="{F3420F4A-C586-4277-8ADC-9F9D24728487}">
      <dgm:prSet phldrT="[Texto]"/>
      <dgm:spPr>
        <a:solidFill>
          <a:schemeClr val="tx2"/>
        </a:solidFill>
      </dgm:spPr>
      <dgm:t>
        <a:bodyPr/>
        <a:lstStyle/>
        <a:p>
          <a:r>
            <a:rPr lang="es-CL" b="1" dirty="0" smtClean="0"/>
            <a:t>Registro Público de Prestadores Cobertura Nacional (Pública y Privada)</a:t>
          </a:r>
          <a:endParaRPr lang="es-CL" b="1" dirty="0"/>
        </a:p>
      </dgm:t>
    </dgm:pt>
    <dgm:pt modelId="{F35CDA9C-1441-4A11-BC9F-F1070C8538D3}" type="parTrans" cxnId="{74E04A5B-0A3D-4FCB-987C-FD0391246B96}">
      <dgm:prSet/>
      <dgm:spPr/>
      <dgm:t>
        <a:bodyPr/>
        <a:lstStyle/>
        <a:p>
          <a:endParaRPr lang="es-CL"/>
        </a:p>
      </dgm:t>
    </dgm:pt>
    <dgm:pt modelId="{C40E2FCB-0DF1-45AA-898A-763432B01EA0}" type="sibTrans" cxnId="{74E04A5B-0A3D-4FCB-987C-FD0391246B96}">
      <dgm:prSet/>
      <dgm:spPr/>
      <dgm:t>
        <a:bodyPr/>
        <a:lstStyle/>
        <a:p>
          <a:endParaRPr lang="es-CL"/>
        </a:p>
      </dgm:t>
    </dgm:pt>
    <dgm:pt modelId="{8C960104-4D16-4201-B28E-EDBC2E0EFA1A}">
      <dgm:prSet phldrT="[Texto]"/>
      <dgm:spPr>
        <a:solidFill>
          <a:schemeClr val="tx2"/>
        </a:solidFill>
      </dgm:spPr>
      <dgm:t>
        <a:bodyPr/>
        <a:lstStyle/>
        <a:p>
          <a:pPr>
            <a:lnSpc>
              <a:spcPct val="100000"/>
            </a:lnSpc>
          </a:pPr>
          <a:r>
            <a:rPr lang="es-CL" b="1" dirty="0" smtClean="0"/>
            <a:t>SIRH</a:t>
          </a:r>
        </a:p>
        <a:p>
          <a:pPr>
            <a:lnSpc>
              <a:spcPct val="100000"/>
            </a:lnSpc>
          </a:pPr>
          <a:r>
            <a:rPr lang="es-CL" b="1" dirty="0" smtClean="0"/>
            <a:t>Caracterización del personal SNSS</a:t>
          </a:r>
          <a:endParaRPr lang="es-CL" b="1" dirty="0"/>
        </a:p>
      </dgm:t>
    </dgm:pt>
    <dgm:pt modelId="{4B7E7490-B5A1-4975-AC2C-5DC1C7E086BA}" type="parTrans" cxnId="{F0DDB30C-2708-45AD-9EBD-506563CCD309}">
      <dgm:prSet/>
      <dgm:spPr/>
      <dgm:t>
        <a:bodyPr/>
        <a:lstStyle/>
        <a:p>
          <a:endParaRPr lang="es-CL"/>
        </a:p>
      </dgm:t>
    </dgm:pt>
    <dgm:pt modelId="{66BEB6FF-9215-4323-A6F6-AF9DD09918E3}" type="sibTrans" cxnId="{F0DDB30C-2708-45AD-9EBD-506563CCD309}">
      <dgm:prSet/>
      <dgm:spPr/>
      <dgm:t>
        <a:bodyPr/>
        <a:lstStyle/>
        <a:p>
          <a:endParaRPr lang="es-CL"/>
        </a:p>
      </dgm:t>
    </dgm:pt>
    <dgm:pt modelId="{8BBE53D0-CE35-4C57-88CE-BCACE2453CA5}">
      <dgm:prSet phldrT="[Texto]"/>
      <dgm:spPr>
        <a:solidFill>
          <a:schemeClr val="tx2"/>
        </a:solidFill>
      </dgm:spPr>
      <dgm:t>
        <a:bodyPr/>
        <a:lstStyle/>
        <a:p>
          <a:r>
            <a:rPr lang="es-CL" b="1" dirty="0" smtClean="0"/>
            <a:t>Base de APS Municipal</a:t>
          </a:r>
        </a:p>
        <a:p>
          <a:r>
            <a:rPr lang="es-CL" b="1" dirty="0" smtClean="0"/>
            <a:t>Caracterización del personal de APS</a:t>
          </a:r>
          <a:endParaRPr lang="es-CL" b="1" dirty="0"/>
        </a:p>
      </dgm:t>
    </dgm:pt>
    <dgm:pt modelId="{C27D5355-B025-4FA7-AD04-0EF93C4B1A56}" type="parTrans" cxnId="{DB3D3617-5120-4E2A-9C7A-C0CD42E92C26}">
      <dgm:prSet/>
      <dgm:spPr/>
      <dgm:t>
        <a:bodyPr/>
        <a:lstStyle/>
        <a:p>
          <a:endParaRPr lang="es-CL"/>
        </a:p>
      </dgm:t>
    </dgm:pt>
    <dgm:pt modelId="{04A9165B-F278-4643-B74E-18CF540D1CDD}" type="sibTrans" cxnId="{DB3D3617-5120-4E2A-9C7A-C0CD42E92C26}">
      <dgm:prSet/>
      <dgm:spPr/>
      <dgm:t>
        <a:bodyPr/>
        <a:lstStyle/>
        <a:p>
          <a:endParaRPr lang="es-CL"/>
        </a:p>
      </dgm:t>
    </dgm:pt>
    <dgm:pt modelId="{BBB01C4F-8255-4ABC-8737-43306151F2A4}">
      <dgm:prSet phldrT="[Texto]"/>
      <dgm:spPr>
        <a:solidFill>
          <a:schemeClr val="tx2"/>
        </a:solidFill>
      </dgm:spPr>
      <dgm:t>
        <a:bodyPr/>
        <a:lstStyle/>
        <a:p>
          <a:r>
            <a:rPr lang="es-CL" b="1" dirty="0" smtClean="0"/>
            <a:t>Otras Fuentes de información: SII – FONASA – DIPRES -  SUSESO</a:t>
          </a:r>
          <a:endParaRPr lang="es-CL" b="1" dirty="0"/>
        </a:p>
      </dgm:t>
    </dgm:pt>
    <dgm:pt modelId="{379C21B5-3084-473F-895B-289CDD902579}" type="parTrans" cxnId="{AA544A52-668B-4DD8-BA63-9CDFFE40D38C}">
      <dgm:prSet/>
      <dgm:spPr/>
      <dgm:t>
        <a:bodyPr/>
        <a:lstStyle/>
        <a:p>
          <a:endParaRPr lang="es-CL"/>
        </a:p>
      </dgm:t>
    </dgm:pt>
    <dgm:pt modelId="{CC76E756-EEA6-403B-A35D-370FA4EDB24B}" type="sibTrans" cxnId="{AA544A52-668B-4DD8-BA63-9CDFFE40D38C}">
      <dgm:prSet/>
      <dgm:spPr/>
      <dgm:t>
        <a:bodyPr/>
        <a:lstStyle/>
        <a:p>
          <a:endParaRPr lang="es-CL"/>
        </a:p>
      </dgm:t>
    </dgm:pt>
    <dgm:pt modelId="{E5A482F6-E661-4820-A196-FAD3CE34FCB2}" type="pres">
      <dgm:prSet presAssocID="{E22A725F-6CF7-4C0D-B4DF-9D40BB81854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114B3116-69FD-4191-B68B-FA7496F26FC7}" type="pres">
      <dgm:prSet presAssocID="{725654B9-8B4B-49C4-8D5A-AB716C3AC50B}" presName="centerShape" presStyleLbl="node0" presStyleIdx="0" presStyleCnt="1" custScaleX="146991" custScaleY="100126"/>
      <dgm:spPr/>
      <dgm:t>
        <a:bodyPr/>
        <a:lstStyle/>
        <a:p>
          <a:endParaRPr lang="es-CL"/>
        </a:p>
      </dgm:t>
    </dgm:pt>
    <dgm:pt modelId="{63900BDE-0CC8-474A-A0F4-6375AB87E22B}" type="pres">
      <dgm:prSet presAssocID="{F35CDA9C-1441-4A11-BC9F-F1070C8538D3}" presName="parTrans" presStyleLbl="bgSibTrans2D1" presStyleIdx="0" presStyleCnt="4"/>
      <dgm:spPr/>
      <dgm:t>
        <a:bodyPr/>
        <a:lstStyle/>
        <a:p>
          <a:endParaRPr lang="es-CL"/>
        </a:p>
      </dgm:t>
    </dgm:pt>
    <dgm:pt modelId="{26F7516D-A7DB-4653-BF50-180639DC0A3C}" type="pres">
      <dgm:prSet presAssocID="{F3420F4A-C586-4277-8ADC-9F9D24728487}" presName="node" presStyleLbl="node1" presStyleIdx="0" presStyleCnt="4" custScaleX="12581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16D5224-1806-42FB-BE5C-CD577A72698A}" type="pres">
      <dgm:prSet presAssocID="{4B7E7490-B5A1-4975-AC2C-5DC1C7E086BA}" presName="parTrans" presStyleLbl="bgSibTrans2D1" presStyleIdx="1" presStyleCnt="4"/>
      <dgm:spPr/>
      <dgm:t>
        <a:bodyPr/>
        <a:lstStyle/>
        <a:p>
          <a:endParaRPr lang="es-CL"/>
        </a:p>
      </dgm:t>
    </dgm:pt>
    <dgm:pt modelId="{9D360883-371B-49C6-B3A9-F0B9296F9DFF}" type="pres">
      <dgm:prSet presAssocID="{8C960104-4D16-4201-B28E-EDBC2E0EFA1A}" presName="node" presStyleLbl="node1" presStyleIdx="1" presStyleCnt="4" custScaleX="125810" custRadScaleRad="107964" custRadScaleInc="-1413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7382636-2ADB-4BBC-97FB-7715CB38A65B}" type="pres">
      <dgm:prSet presAssocID="{C27D5355-B025-4FA7-AD04-0EF93C4B1A56}" presName="parTrans" presStyleLbl="bgSibTrans2D1" presStyleIdx="2" presStyleCnt="4"/>
      <dgm:spPr/>
      <dgm:t>
        <a:bodyPr/>
        <a:lstStyle/>
        <a:p>
          <a:endParaRPr lang="es-CL"/>
        </a:p>
      </dgm:t>
    </dgm:pt>
    <dgm:pt modelId="{0871CCB5-91D5-453E-AD3C-9065B46BA450}" type="pres">
      <dgm:prSet presAssocID="{8BBE53D0-CE35-4C57-88CE-BCACE2453CA5}" presName="node" presStyleLbl="node1" presStyleIdx="2" presStyleCnt="4" custScaleX="125810" custRadScaleRad="107486" custRadScaleInc="1319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1011DC1-E81E-4197-822C-BEF249DD83BE}" type="pres">
      <dgm:prSet presAssocID="{379C21B5-3084-473F-895B-289CDD902579}" presName="parTrans" presStyleLbl="bgSibTrans2D1" presStyleIdx="3" presStyleCnt="4"/>
      <dgm:spPr/>
      <dgm:t>
        <a:bodyPr/>
        <a:lstStyle/>
        <a:p>
          <a:endParaRPr lang="es-CL"/>
        </a:p>
      </dgm:t>
    </dgm:pt>
    <dgm:pt modelId="{AE923BA1-EB40-4DC8-9486-8FE389798289}" type="pres">
      <dgm:prSet presAssocID="{BBB01C4F-8255-4ABC-8737-43306151F2A4}" presName="node" presStyleLbl="node1" presStyleIdx="3" presStyleCnt="4" custScaleX="12581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C5A248D-C02A-4B1E-93BD-E96F579A48EC}" type="presOf" srcId="{F35CDA9C-1441-4A11-BC9F-F1070C8538D3}" destId="{63900BDE-0CC8-474A-A0F4-6375AB87E22B}" srcOrd="0" destOrd="0" presId="urn:microsoft.com/office/officeart/2005/8/layout/radial4"/>
    <dgm:cxn modelId="{D971F5BA-A95B-4A16-A4E5-2BFB39B2369B}" type="presOf" srcId="{8BBE53D0-CE35-4C57-88CE-BCACE2453CA5}" destId="{0871CCB5-91D5-453E-AD3C-9065B46BA450}" srcOrd="0" destOrd="0" presId="urn:microsoft.com/office/officeart/2005/8/layout/radial4"/>
    <dgm:cxn modelId="{E608F00F-EFFE-4E4E-95C6-2836272366E8}" type="presOf" srcId="{C27D5355-B025-4FA7-AD04-0EF93C4B1A56}" destId="{F7382636-2ADB-4BBC-97FB-7715CB38A65B}" srcOrd="0" destOrd="0" presId="urn:microsoft.com/office/officeart/2005/8/layout/radial4"/>
    <dgm:cxn modelId="{CEE4D22F-6DA0-4C5D-84C3-4E448239DCB4}" type="presOf" srcId="{BBB01C4F-8255-4ABC-8737-43306151F2A4}" destId="{AE923BA1-EB40-4DC8-9486-8FE389798289}" srcOrd="0" destOrd="0" presId="urn:microsoft.com/office/officeart/2005/8/layout/radial4"/>
    <dgm:cxn modelId="{9E08CA37-8B62-48B9-93AE-CFF0A1D92962}" type="presOf" srcId="{8C960104-4D16-4201-B28E-EDBC2E0EFA1A}" destId="{9D360883-371B-49C6-B3A9-F0B9296F9DFF}" srcOrd="0" destOrd="0" presId="urn:microsoft.com/office/officeart/2005/8/layout/radial4"/>
    <dgm:cxn modelId="{5A277071-8CB3-429B-B113-1DC71C605403}" type="presOf" srcId="{4B7E7490-B5A1-4975-AC2C-5DC1C7E086BA}" destId="{C16D5224-1806-42FB-BE5C-CD577A72698A}" srcOrd="0" destOrd="0" presId="urn:microsoft.com/office/officeart/2005/8/layout/radial4"/>
    <dgm:cxn modelId="{AA544A52-668B-4DD8-BA63-9CDFFE40D38C}" srcId="{725654B9-8B4B-49C4-8D5A-AB716C3AC50B}" destId="{BBB01C4F-8255-4ABC-8737-43306151F2A4}" srcOrd="3" destOrd="0" parTransId="{379C21B5-3084-473F-895B-289CDD902579}" sibTransId="{CC76E756-EEA6-403B-A35D-370FA4EDB24B}"/>
    <dgm:cxn modelId="{1526A577-228E-4E98-ACCC-4C275A34D2F8}" type="presOf" srcId="{725654B9-8B4B-49C4-8D5A-AB716C3AC50B}" destId="{114B3116-69FD-4191-B68B-FA7496F26FC7}" srcOrd="0" destOrd="0" presId="urn:microsoft.com/office/officeart/2005/8/layout/radial4"/>
    <dgm:cxn modelId="{920863A2-52E3-47D3-A486-B7427118CC4C}" type="presOf" srcId="{379C21B5-3084-473F-895B-289CDD902579}" destId="{01011DC1-E81E-4197-822C-BEF249DD83BE}" srcOrd="0" destOrd="0" presId="urn:microsoft.com/office/officeart/2005/8/layout/radial4"/>
    <dgm:cxn modelId="{0A15FE16-E87E-4819-B79B-3B45836206C0}" type="presOf" srcId="{F3420F4A-C586-4277-8ADC-9F9D24728487}" destId="{26F7516D-A7DB-4653-BF50-180639DC0A3C}" srcOrd="0" destOrd="0" presId="urn:microsoft.com/office/officeart/2005/8/layout/radial4"/>
    <dgm:cxn modelId="{DA17CFA8-DCC0-4B94-AC6F-48158C82287F}" srcId="{E22A725F-6CF7-4C0D-B4DF-9D40BB818540}" destId="{725654B9-8B4B-49C4-8D5A-AB716C3AC50B}" srcOrd="0" destOrd="0" parTransId="{2A62D050-401E-471A-82C1-E73C8E589564}" sibTransId="{84A125CD-3FA4-453F-8ABF-C98BDE3AD205}"/>
    <dgm:cxn modelId="{9586860F-EEB1-407C-A523-0A6816B18CF5}" type="presOf" srcId="{E22A725F-6CF7-4C0D-B4DF-9D40BB818540}" destId="{E5A482F6-E661-4820-A196-FAD3CE34FCB2}" srcOrd="0" destOrd="0" presId="urn:microsoft.com/office/officeart/2005/8/layout/radial4"/>
    <dgm:cxn modelId="{F0DDB30C-2708-45AD-9EBD-506563CCD309}" srcId="{725654B9-8B4B-49C4-8D5A-AB716C3AC50B}" destId="{8C960104-4D16-4201-B28E-EDBC2E0EFA1A}" srcOrd="1" destOrd="0" parTransId="{4B7E7490-B5A1-4975-AC2C-5DC1C7E086BA}" sibTransId="{66BEB6FF-9215-4323-A6F6-AF9DD09918E3}"/>
    <dgm:cxn modelId="{74E04A5B-0A3D-4FCB-987C-FD0391246B96}" srcId="{725654B9-8B4B-49C4-8D5A-AB716C3AC50B}" destId="{F3420F4A-C586-4277-8ADC-9F9D24728487}" srcOrd="0" destOrd="0" parTransId="{F35CDA9C-1441-4A11-BC9F-F1070C8538D3}" sibTransId="{C40E2FCB-0DF1-45AA-898A-763432B01EA0}"/>
    <dgm:cxn modelId="{DB3D3617-5120-4E2A-9C7A-C0CD42E92C26}" srcId="{725654B9-8B4B-49C4-8D5A-AB716C3AC50B}" destId="{8BBE53D0-CE35-4C57-88CE-BCACE2453CA5}" srcOrd="2" destOrd="0" parTransId="{C27D5355-B025-4FA7-AD04-0EF93C4B1A56}" sibTransId="{04A9165B-F278-4643-B74E-18CF540D1CDD}"/>
    <dgm:cxn modelId="{D3814625-358B-4E3F-831A-97EFF6B42D46}" type="presParOf" srcId="{E5A482F6-E661-4820-A196-FAD3CE34FCB2}" destId="{114B3116-69FD-4191-B68B-FA7496F26FC7}" srcOrd="0" destOrd="0" presId="urn:microsoft.com/office/officeart/2005/8/layout/radial4"/>
    <dgm:cxn modelId="{E78DD7FE-595D-4AB0-B37A-E0DEDDEDDBE8}" type="presParOf" srcId="{E5A482F6-E661-4820-A196-FAD3CE34FCB2}" destId="{63900BDE-0CC8-474A-A0F4-6375AB87E22B}" srcOrd="1" destOrd="0" presId="urn:microsoft.com/office/officeart/2005/8/layout/radial4"/>
    <dgm:cxn modelId="{13DFB8ED-7143-4DC1-A7D4-7047922CC700}" type="presParOf" srcId="{E5A482F6-E661-4820-A196-FAD3CE34FCB2}" destId="{26F7516D-A7DB-4653-BF50-180639DC0A3C}" srcOrd="2" destOrd="0" presId="urn:microsoft.com/office/officeart/2005/8/layout/radial4"/>
    <dgm:cxn modelId="{C04293E3-1F8F-4BA4-97E8-3F044181900F}" type="presParOf" srcId="{E5A482F6-E661-4820-A196-FAD3CE34FCB2}" destId="{C16D5224-1806-42FB-BE5C-CD577A72698A}" srcOrd="3" destOrd="0" presId="urn:microsoft.com/office/officeart/2005/8/layout/radial4"/>
    <dgm:cxn modelId="{3F379EE6-B32D-437F-96F0-1334E3607343}" type="presParOf" srcId="{E5A482F6-E661-4820-A196-FAD3CE34FCB2}" destId="{9D360883-371B-49C6-B3A9-F0B9296F9DFF}" srcOrd="4" destOrd="0" presId="urn:microsoft.com/office/officeart/2005/8/layout/radial4"/>
    <dgm:cxn modelId="{BB8345A4-E0A8-4073-B32A-A2FB85C61AFC}" type="presParOf" srcId="{E5A482F6-E661-4820-A196-FAD3CE34FCB2}" destId="{F7382636-2ADB-4BBC-97FB-7715CB38A65B}" srcOrd="5" destOrd="0" presId="urn:microsoft.com/office/officeart/2005/8/layout/radial4"/>
    <dgm:cxn modelId="{714C597D-2E1E-4981-A33E-ED7D7D049663}" type="presParOf" srcId="{E5A482F6-E661-4820-A196-FAD3CE34FCB2}" destId="{0871CCB5-91D5-453E-AD3C-9065B46BA450}" srcOrd="6" destOrd="0" presId="urn:microsoft.com/office/officeart/2005/8/layout/radial4"/>
    <dgm:cxn modelId="{AB492538-0033-465B-A99C-49B717A499C8}" type="presParOf" srcId="{E5A482F6-E661-4820-A196-FAD3CE34FCB2}" destId="{01011DC1-E81E-4197-822C-BEF249DD83BE}" srcOrd="7" destOrd="0" presId="urn:microsoft.com/office/officeart/2005/8/layout/radial4"/>
    <dgm:cxn modelId="{D1CD5677-1560-4C16-B5E4-D723054E0350}" type="presParOf" srcId="{E5A482F6-E661-4820-A196-FAD3CE34FCB2}" destId="{AE923BA1-EB40-4DC8-9486-8FE389798289}" srcOrd="8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A75110-5C59-4C3D-8920-F5DD1A82947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5947008-6D60-44C6-B1E3-967CACDB656B}">
      <dgm:prSet phldrT="[Texto]"/>
      <dgm:spPr/>
      <dgm:t>
        <a:bodyPr/>
        <a:lstStyle/>
        <a:p>
          <a:r>
            <a:rPr lang="es-CL" dirty="0" smtClean="0"/>
            <a:t>Mejorado la gestión de información en tiempo y calidad</a:t>
          </a:r>
          <a:endParaRPr lang="es-MX" dirty="0"/>
        </a:p>
      </dgm:t>
    </dgm:pt>
    <dgm:pt modelId="{45313864-13A2-4599-8110-516559664D15}" type="parTrans" cxnId="{F2E12E15-3D6E-41C0-95D1-255A7EC5833F}">
      <dgm:prSet/>
      <dgm:spPr/>
      <dgm:t>
        <a:bodyPr/>
        <a:lstStyle/>
        <a:p>
          <a:endParaRPr lang="es-MX"/>
        </a:p>
      </dgm:t>
    </dgm:pt>
    <dgm:pt modelId="{833DCBBB-2189-417D-8ABA-8D0FB2B6C4F5}" type="sibTrans" cxnId="{F2E12E15-3D6E-41C0-95D1-255A7EC5833F}">
      <dgm:prSet/>
      <dgm:spPr/>
      <dgm:t>
        <a:bodyPr/>
        <a:lstStyle/>
        <a:p>
          <a:endParaRPr lang="es-MX"/>
        </a:p>
      </dgm:t>
    </dgm:pt>
    <dgm:pt modelId="{65E58B4C-BC46-4587-A090-453D4494322A}">
      <dgm:prSet phldrT="[Texto]"/>
      <dgm:spPr/>
      <dgm:t>
        <a:bodyPr/>
        <a:lstStyle/>
        <a:p>
          <a:r>
            <a:rPr lang="es-CL" dirty="0" smtClean="0">
              <a:cs typeface="ヒラギノ角ゴ Pro W3" charset="-128"/>
            </a:rPr>
            <a:t>Implementación Nuevos  Modelo de BI </a:t>
          </a:r>
          <a:endParaRPr lang="es-MX" dirty="0"/>
        </a:p>
      </dgm:t>
    </dgm:pt>
    <dgm:pt modelId="{8A59CDB7-B9C8-4381-B804-E8C7AAC01A01}" type="parTrans" cxnId="{D17C725A-E2D9-46D4-8C8B-ADA7B1727EA9}">
      <dgm:prSet/>
      <dgm:spPr/>
      <dgm:t>
        <a:bodyPr/>
        <a:lstStyle/>
        <a:p>
          <a:endParaRPr lang="es-MX"/>
        </a:p>
      </dgm:t>
    </dgm:pt>
    <dgm:pt modelId="{AB4135FD-0989-4722-B9D1-B28301B5C572}" type="sibTrans" cxnId="{D17C725A-E2D9-46D4-8C8B-ADA7B1727EA9}">
      <dgm:prSet/>
      <dgm:spPr/>
      <dgm:t>
        <a:bodyPr/>
        <a:lstStyle/>
        <a:p>
          <a:endParaRPr lang="es-MX"/>
        </a:p>
      </dgm:t>
    </dgm:pt>
    <dgm:pt modelId="{F2A38A3C-87CD-4181-8535-1CA877E0B4C5}">
      <dgm:prSet phldrT="[Texto]"/>
      <dgm:spPr/>
      <dgm:t>
        <a:bodyPr/>
        <a:lstStyle/>
        <a:p>
          <a:r>
            <a:rPr lang="es-CL" dirty="0" smtClean="0">
              <a:cs typeface="ヒラギノ角ゴ Pro W3" charset="-128"/>
            </a:rPr>
            <a:t>Coordinación con Organismos Externos (DIPRES, Caja los Andes, Contraloría, SUSESO)</a:t>
          </a:r>
          <a:endParaRPr lang="es-MX" dirty="0"/>
        </a:p>
      </dgm:t>
    </dgm:pt>
    <dgm:pt modelId="{6C72F183-4974-42D5-87D1-328573D20EF9}" type="parTrans" cxnId="{903C0247-ECE3-4E82-9366-542217FB7037}">
      <dgm:prSet/>
      <dgm:spPr/>
      <dgm:t>
        <a:bodyPr/>
        <a:lstStyle/>
        <a:p>
          <a:endParaRPr lang="es-MX"/>
        </a:p>
      </dgm:t>
    </dgm:pt>
    <dgm:pt modelId="{65C84E56-4EE0-4203-A81D-9058C20E0970}" type="sibTrans" cxnId="{903C0247-ECE3-4E82-9366-542217FB7037}">
      <dgm:prSet/>
      <dgm:spPr/>
      <dgm:t>
        <a:bodyPr/>
        <a:lstStyle/>
        <a:p>
          <a:endParaRPr lang="es-MX"/>
        </a:p>
      </dgm:t>
    </dgm:pt>
    <dgm:pt modelId="{FF03DC24-0F4B-46BB-BA97-4BB610674B8C}">
      <dgm:prSet phldrT="[Texto]"/>
      <dgm:spPr/>
      <dgm:t>
        <a:bodyPr/>
        <a:lstStyle/>
        <a:p>
          <a:r>
            <a:rPr lang="es-MX" dirty="0" smtClean="0"/>
            <a:t>Potenciar la capacitación y uso del Sistema</a:t>
          </a:r>
          <a:endParaRPr lang="es-MX" dirty="0"/>
        </a:p>
      </dgm:t>
    </dgm:pt>
    <dgm:pt modelId="{69FA5C5B-CBE4-4DCC-89F5-9FE1A2A0BE4D}" type="parTrans" cxnId="{B316E645-0A06-46DC-8218-44B317AD4C73}">
      <dgm:prSet/>
      <dgm:spPr/>
      <dgm:t>
        <a:bodyPr/>
        <a:lstStyle/>
        <a:p>
          <a:endParaRPr lang="es-MX"/>
        </a:p>
      </dgm:t>
    </dgm:pt>
    <dgm:pt modelId="{039A8911-E0E4-41CC-AE75-D591CD57E4BE}" type="sibTrans" cxnId="{B316E645-0A06-46DC-8218-44B317AD4C73}">
      <dgm:prSet/>
      <dgm:spPr/>
      <dgm:t>
        <a:bodyPr/>
        <a:lstStyle/>
        <a:p>
          <a:endParaRPr lang="es-MX"/>
        </a:p>
      </dgm:t>
    </dgm:pt>
    <dgm:pt modelId="{60CF1F36-6A6A-4DE4-A26C-710CAF77F3B0}">
      <dgm:prSet phldrT="[Texto]"/>
      <dgm:spPr/>
      <dgm:t>
        <a:bodyPr/>
        <a:lstStyle/>
        <a:p>
          <a:r>
            <a:rPr lang="es-CL" dirty="0" smtClean="0"/>
            <a:t>Mejoras los Procesos de RH a través de nuevos desarrollos</a:t>
          </a:r>
          <a:endParaRPr lang="es-MX" dirty="0"/>
        </a:p>
      </dgm:t>
    </dgm:pt>
    <dgm:pt modelId="{BBE3C94E-32EE-4B0B-A21B-4215BA0FD5F0}" type="parTrans" cxnId="{E71EA244-A8D9-44BB-814D-27E9086A437E}">
      <dgm:prSet/>
      <dgm:spPr/>
      <dgm:t>
        <a:bodyPr/>
        <a:lstStyle/>
        <a:p>
          <a:endParaRPr lang="es-MX"/>
        </a:p>
      </dgm:t>
    </dgm:pt>
    <dgm:pt modelId="{B0A63797-16BC-4695-8CF8-0CAAC4D3406C}" type="sibTrans" cxnId="{E71EA244-A8D9-44BB-814D-27E9086A437E}">
      <dgm:prSet/>
      <dgm:spPr/>
      <dgm:t>
        <a:bodyPr/>
        <a:lstStyle/>
        <a:p>
          <a:endParaRPr lang="es-MX"/>
        </a:p>
      </dgm:t>
    </dgm:pt>
    <dgm:pt modelId="{1B3B65AF-EFF0-4D69-A35E-58125FDC4014}">
      <dgm:prSet phldrT="[Texto]"/>
      <dgm:spPr/>
      <dgm:t>
        <a:bodyPr/>
        <a:lstStyle/>
        <a:p>
          <a:r>
            <a:rPr lang="es-CL" smtClean="0"/>
            <a:t>Potenciar estratégicamente la Unidad como Sistema de Información en Recursos Humanos a nivel Central y Local</a:t>
          </a:r>
          <a:endParaRPr lang="es-MX" dirty="0"/>
        </a:p>
      </dgm:t>
    </dgm:pt>
    <dgm:pt modelId="{1FEB9005-0DB0-4BE2-9999-7C89F055A25D}" type="parTrans" cxnId="{7ECCBE8A-E4B2-4F24-A662-4197023F055D}">
      <dgm:prSet/>
      <dgm:spPr/>
      <dgm:t>
        <a:bodyPr/>
        <a:lstStyle/>
        <a:p>
          <a:endParaRPr lang="es-MX"/>
        </a:p>
      </dgm:t>
    </dgm:pt>
    <dgm:pt modelId="{93984392-2C17-4536-9BED-C29131AEEC89}" type="sibTrans" cxnId="{7ECCBE8A-E4B2-4F24-A662-4197023F055D}">
      <dgm:prSet/>
      <dgm:spPr/>
      <dgm:t>
        <a:bodyPr/>
        <a:lstStyle/>
        <a:p>
          <a:endParaRPr lang="es-MX"/>
        </a:p>
      </dgm:t>
    </dgm:pt>
    <dgm:pt modelId="{CC03EE2B-2A93-4ADA-A847-B064CB1F1014}">
      <dgm:prSet phldrT="[Texto]"/>
      <dgm:spPr/>
      <dgm:t>
        <a:bodyPr/>
        <a:lstStyle/>
        <a:p>
          <a:r>
            <a:rPr lang="es-CL" dirty="0" smtClean="0">
              <a:cs typeface="ヒラギノ角ゴ Pro W3" charset="-128"/>
            </a:rPr>
            <a:t>Acercamiento SIRH a los Funcionarios, mejoras al módulo de </a:t>
          </a:r>
          <a:r>
            <a:rPr lang="es-CL" dirty="0" err="1" smtClean="0">
              <a:cs typeface="ヒラギノ角ゴ Pro W3" charset="-128"/>
            </a:rPr>
            <a:t>autoconsulta</a:t>
          </a:r>
          <a:endParaRPr lang="es-MX" dirty="0"/>
        </a:p>
      </dgm:t>
    </dgm:pt>
    <dgm:pt modelId="{C0AC8A10-4384-4EDB-B3DC-7937D30CC1BD}" type="parTrans" cxnId="{C6DE0EB8-19C8-492B-AE17-7E3556F55917}">
      <dgm:prSet/>
      <dgm:spPr/>
      <dgm:t>
        <a:bodyPr/>
        <a:lstStyle/>
        <a:p>
          <a:endParaRPr lang="es-MX"/>
        </a:p>
      </dgm:t>
    </dgm:pt>
    <dgm:pt modelId="{BE3C68D3-8BB2-45F1-9EE2-97D694569362}" type="sibTrans" cxnId="{C6DE0EB8-19C8-492B-AE17-7E3556F55917}">
      <dgm:prSet/>
      <dgm:spPr/>
      <dgm:t>
        <a:bodyPr/>
        <a:lstStyle/>
        <a:p>
          <a:endParaRPr lang="es-MX"/>
        </a:p>
      </dgm:t>
    </dgm:pt>
    <dgm:pt modelId="{275BBB47-D62B-47EF-A8BA-DB1F64090953}">
      <dgm:prSet phldrT="[Texto]"/>
      <dgm:spPr/>
      <dgm:t>
        <a:bodyPr/>
        <a:lstStyle/>
        <a:p>
          <a:r>
            <a:rPr lang="es-MX" dirty="0" smtClean="0"/>
            <a:t>Estrategia comunicacional  para potenciar el Sistema</a:t>
          </a:r>
          <a:endParaRPr lang="es-MX" dirty="0"/>
        </a:p>
      </dgm:t>
    </dgm:pt>
    <dgm:pt modelId="{B14FE719-48C1-4A41-9217-F43A0855F1A1}" type="parTrans" cxnId="{2C9ECC15-146C-4D72-9465-9D92A30EDE65}">
      <dgm:prSet/>
      <dgm:spPr/>
      <dgm:t>
        <a:bodyPr/>
        <a:lstStyle/>
        <a:p>
          <a:endParaRPr lang="es-MX"/>
        </a:p>
      </dgm:t>
    </dgm:pt>
    <dgm:pt modelId="{92A6176D-0850-49AF-B90C-0D28B0D54FB5}" type="sibTrans" cxnId="{2C9ECC15-146C-4D72-9465-9D92A30EDE65}">
      <dgm:prSet/>
      <dgm:spPr/>
      <dgm:t>
        <a:bodyPr/>
        <a:lstStyle/>
        <a:p>
          <a:endParaRPr lang="es-MX"/>
        </a:p>
      </dgm:t>
    </dgm:pt>
    <dgm:pt modelId="{D36316C8-463E-48EE-B790-56E970FCB3E7}" type="pres">
      <dgm:prSet presAssocID="{FAA75110-5C59-4C3D-8920-F5DD1A82947C}" presName="cycle" presStyleCnt="0">
        <dgm:presLayoutVars>
          <dgm:dir/>
          <dgm:resizeHandles val="exact"/>
        </dgm:presLayoutVars>
      </dgm:prSet>
      <dgm:spPr/>
    </dgm:pt>
    <dgm:pt modelId="{48C4789B-614D-4C6E-9F94-4A1996F3EC72}" type="pres">
      <dgm:prSet presAssocID="{E5947008-6D60-44C6-B1E3-967CACDB656B}" presName="node" presStyleLbl="node1" presStyleIdx="0" presStyleCnt="8" custScaleX="149431" custScaleY="1424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D8034A-120F-49B0-8706-CCCA9FE9FDA7}" type="pres">
      <dgm:prSet presAssocID="{E5947008-6D60-44C6-B1E3-967CACDB656B}" presName="spNode" presStyleCnt="0"/>
      <dgm:spPr/>
    </dgm:pt>
    <dgm:pt modelId="{8CFB9F24-885A-4FCE-9D0E-03A969FB697D}" type="pres">
      <dgm:prSet presAssocID="{833DCBBB-2189-417D-8ABA-8D0FB2B6C4F5}" presName="sibTrans" presStyleLbl="sibTrans1D1" presStyleIdx="0" presStyleCnt="8"/>
      <dgm:spPr/>
    </dgm:pt>
    <dgm:pt modelId="{1A6A4CD5-B804-442E-962A-A474734CAAB8}" type="pres">
      <dgm:prSet presAssocID="{65E58B4C-BC46-4587-A090-453D4494322A}" presName="node" presStyleLbl="node1" presStyleIdx="1" presStyleCnt="8" custScaleX="148604" custScaleY="1642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BF5B57-333D-4834-8E2E-EF4194F7860D}" type="pres">
      <dgm:prSet presAssocID="{65E58B4C-BC46-4587-A090-453D4494322A}" presName="spNode" presStyleCnt="0"/>
      <dgm:spPr/>
    </dgm:pt>
    <dgm:pt modelId="{C231574B-7E48-4022-8BA3-E79A06B959BF}" type="pres">
      <dgm:prSet presAssocID="{AB4135FD-0989-4722-B9D1-B28301B5C572}" presName="sibTrans" presStyleLbl="sibTrans1D1" presStyleIdx="1" presStyleCnt="8"/>
      <dgm:spPr/>
    </dgm:pt>
    <dgm:pt modelId="{C8B08891-C25B-4EAD-9D23-6E587A75FA8B}" type="pres">
      <dgm:prSet presAssocID="{F2A38A3C-87CD-4181-8535-1CA877E0B4C5}" presName="node" presStyleLbl="node1" presStyleIdx="2" presStyleCnt="8" custScaleX="157346" custScaleY="15845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1F8C5C-F10F-4799-86B8-3C0F53C4E310}" type="pres">
      <dgm:prSet presAssocID="{F2A38A3C-87CD-4181-8535-1CA877E0B4C5}" presName="spNode" presStyleCnt="0"/>
      <dgm:spPr/>
    </dgm:pt>
    <dgm:pt modelId="{D95DAD4E-2113-4FA0-B5EE-2C91E379C5CA}" type="pres">
      <dgm:prSet presAssocID="{65C84E56-4EE0-4203-A81D-9058C20E0970}" presName="sibTrans" presStyleLbl="sibTrans1D1" presStyleIdx="2" presStyleCnt="8"/>
      <dgm:spPr/>
    </dgm:pt>
    <dgm:pt modelId="{8ED8D494-6DCA-4558-BC5A-C4D1EDADCB7B}" type="pres">
      <dgm:prSet presAssocID="{FF03DC24-0F4B-46BB-BA97-4BB610674B8C}" presName="node" presStyleLbl="node1" presStyleIdx="3" presStyleCnt="8" custScaleX="147914" custScaleY="1603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11510F-226E-4622-B6D4-8983E502F3CC}" type="pres">
      <dgm:prSet presAssocID="{FF03DC24-0F4B-46BB-BA97-4BB610674B8C}" presName="spNode" presStyleCnt="0"/>
      <dgm:spPr/>
    </dgm:pt>
    <dgm:pt modelId="{44130762-18D9-4233-8EBF-E022D0568C67}" type="pres">
      <dgm:prSet presAssocID="{039A8911-E0E4-41CC-AE75-D591CD57E4BE}" presName="sibTrans" presStyleLbl="sibTrans1D1" presStyleIdx="3" presStyleCnt="8"/>
      <dgm:spPr/>
    </dgm:pt>
    <dgm:pt modelId="{990C44D8-1060-4F87-93D8-A3F961EDE5F2}" type="pres">
      <dgm:prSet presAssocID="{60CF1F36-6A6A-4DE4-A26C-710CAF77F3B0}" presName="node" presStyleLbl="node1" presStyleIdx="4" presStyleCnt="8" custScaleX="165532" custScaleY="14868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A03253-E270-44D4-9091-02C8A4867477}" type="pres">
      <dgm:prSet presAssocID="{60CF1F36-6A6A-4DE4-A26C-710CAF77F3B0}" presName="spNode" presStyleCnt="0"/>
      <dgm:spPr/>
    </dgm:pt>
    <dgm:pt modelId="{55339BA6-2EC1-478A-8ECB-59103CEB5810}" type="pres">
      <dgm:prSet presAssocID="{B0A63797-16BC-4695-8CF8-0CAAC4D3406C}" presName="sibTrans" presStyleLbl="sibTrans1D1" presStyleIdx="4" presStyleCnt="8"/>
      <dgm:spPr/>
    </dgm:pt>
    <dgm:pt modelId="{ACF225E8-1334-44E0-8968-C0F3B1D6D05D}" type="pres">
      <dgm:prSet presAssocID="{1B3B65AF-EFF0-4D69-A35E-58125FDC4014}" presName="node" presStyleLbl="node1" presStyleIdx="5" presStyleCnt="8" custScaleX="145664" custScaleY="1603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50E86E-7B88-4FDE-A5D4-E9CDABFB1882}" type="pres">
      <dgm:prSet presAssocID="{1B3B65AF-EFF0-4D69-A35E-58125FDC4014}" presName="spNode" presStyleCnt="0"/>
      <dgm:spPr/>
    </dgm:pt>
    <dgm:pt modelId="{5D0173F3-FA90-42F7-98C4-5DB1E72BFD4F}" type="pres">
      <dgm:prSet presAssocID="{93984392-2C17-4536-9BED-C29131AEEC89}" presName="sibTrans" presStyleLbl="sibTrans1D1" presStyleIdx="5" presStyleCnt="8"/>
      <dgm:spPr/>
    </dgm:pt>
    <dgm:pt modelId="{E190B0CD-7DBB-44A4-938D-F60CD8534D42}" type="pres">
      <dgm:prSet presAssocID="{CC03EE2B-2A93-4ADA-A847-B064CB1F1014}" presName="node" presStyleLbl="node1" presStyleIdx="6" presStyleCnt="8" custScaleX="159596" custScaleY="19406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EF2B47-DB9F-4058-97F6-ED6C32ECE84E}" type="pres">
      <dgm:prSet presAssocID="{CC03EE2B-2A93-4ADA-A847-B064CB1F1014}" presName="spNode" presStyleCnt="0"/>
      <dgm:spPr/>
    </dgm:pt>
    <dgm:pt modelId="{1DA47C9A-AB85-4DBB-9F82-0765306D2692}" type="pres">
      <dgm:prSet presAssocID="{BE3C68D3-8BB2-45F1-9EE2-97D694569362}" presName="sibTrans" presStyleLbl="sibTrans1D1" presStyleIdx="6" presStyleCnt="8"/>
      <dgm:spPr/>
    </dgm:pt>
    <dgm:pt modelId="{D83B5F01-ACC8-4DD6-AB72-C45E6EECB0D4}" type="pres">
      <dgm:prSet presAssocID="{275BBB47-D62B-47EF-A8BA-DB1F64090953}" presName="node" presStyleLbl="node1" presStyleIdx="7" presStyleCnt="8" custScaleX="144404" custScaleY="161073" custRadScaleRad="100320" custRadScaleInc="12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791473-2FA6-4AEA-9781-1EDFF164BB63}" type="pres">
      <dgm:prSet presAssocID="{275BBB47-D62B-47EF-A8BA-DB1F64090953}" presName="spNode" presStyleCnt="0"/>
      <dgm:spPr/>
    </dgm:pt>
    <dgm:pt modelId="{7261D582-5EDE-4095-89EA-726AE1C74C7D}" type="pres">
      <dgm:prSet presAssocID="{92A6176D-0850-49AF-B90C-0D28B0D54FB5}" presName="sibTrans" presStyleLbl="sibTrans1D1" presStyleIdx="7" presStyleCnt="8"/>
      <dgm:spPr/>
    </dgm:pt>
  </dgm:ptLst>
  <dgm:cxnLst>
    <dgm:cxn modelId="{B316E645-0A06-46DC-8218-44B317AD4C73}" srcId="{FAA75110-5C59-4C3D-8920-F5DD1A82947C}" destId="{FF03DC24-0F4B-46BB-BA97-4BB610674B8C}" srcOrd="3" destOrd="0" parTransId="{69FA5C5B-CBE4-4DCC-89F5-9FE1A2A0BE4D}" sibTransId="{039A8911-E0E4-41CC-AE75-D591CD57E4BE}"/>
    <dgm:cxn modelId="{903C0247-ECE3-4E82-9366-542217FB7037}" srcId="{FAA75110-5C59-4C3D-8920-F5DD1A82947C}" destId="{F2A38A3C-87CD-4181-8535-1CA877E0B4C5}" srcOrd="2" destOrd="0" parTransId="{6C72F183-4974-42D5-87D1-328573D20EF9}" sibTransId="{65C84E56-4EE0-4203-A81D-9058C20E0970}"/>
    <dgm:cxn modelId="{7944FA32-8FA3-4940-A2FC-EBB1A711A93B}" type="presOf" srcId="{93984392-2C17-4536-9BED-C29131AEEC89}" destId="{5D0173F3-FA90-42F7-98C4-5DB1E72BFD4F}" srcOrd="0" destOrd="0" presId="urn:microsoft.com/office/officeart/2005/8/layout/cycle6"/>
    <dgm:cxn modelId="{C6DE0EB8-19C8-492B-AE17-7E3556F55917}" srcId="{FAA75110-5C59-4C3D-8920-F5DD1A82947C}" destId="{CC03EE2B-2A93-4ADA-A847-B064CB1F1014}" srcOrd="6" destOrd="0" parTransId="{C0AC8A10-4384-4EDB-B3DC-7937D30CC1BD}" sibTransId="{BE3C68D3-8BB2-45F1-9EE2-97D694569362}"/>
    <dgm:cxn modelId="{3D402EBB-72EB-4BE4-A105-3BADCFB3F582}" type="presOf" srcId="{1B3B65AF-EFF0-4D69-A35E-58125FDC4014}" destId="{ACF225E8-1334-44E0-8968-C0F3B1D6D05D}" srcOrd="0" destOrd="0" presId="urn:microsoft.com/office/officeart/2005/8/layout/cycle6"/>
    <dgm:cxn modelId="{5B967B5D-2EEC-4F14-B7FB-6FE247EDD794}" type="presOf" srcId="{275BBB47-D62B-47EF-A8BA-DB1F64090953}" destId="{D83B5F01-ACC8-4DD6-AB72-C45E6EECB0D4}" srcOrd="0" destOrd="0" presId="urn:microsoft.com/office/officeart/2005/8/layout/cycle6"/>
    <dgm:cxn modelId="{C8265399-6398-4806-8893-4C27890B383F}" type="presOf" srcId="{BE3C68D3-8BB2-45F1-9EE2-97D694569362}" destId="{1DA47C9A-AB85-4DBB-9F82-0765306D2692}" srcOrd="0" destOrd="0" presId="urn:microsoft.com/office/officeart/2005/8/layout/cycle6"/>
    <dgm:cxn modelId="{D17C725A-E2D9-46D4-8C8B-ADA7B1727EA9}" srcId="{FAA75110-5C59-4C3D-8920-F5DD1A82947C}" destId="{65E58B4C-BC46-4587-A090-453D4494322A}" srcOrd="1" destOrd="0" parTransId="{8A59CDB7-B9C8-4381-B804-E8C7AAC01A01}" sibTransId="{AB4135FD-0989-4722-B9D1-B28301B5C572}"/>
    <dgm:cxn modelId="{210E7AD9-59A8-4A46-9D91-40FE4AAA6236}" type="presOf" srcId="{FF03DC24-0F4B-46BB-BA97-4BB610674B8C}" destId="{8ED8D494-6DCA-4558-BC5A-C4D1EDADCB7B}" srcOrd="0" destOrd="0" presId="urn:microsoft.com/office/officeart/2005/8/layout/cycle6"/>
    <dgm:cxn modelId="{23C4D756-C367-467C-92C4-C92B293245DD}" type="presOf" srcId="{B0A63797-16BC-4695-8CF8-0CAAC4D3406C}" destId="{55339BA6-2EC1-478A-8ECB-59103CEB5810}" srcOrd="0" destOrd="0" presId="urn:microsoft.com/office/officeart/2005/8/layout/cycle6"/>
    <dgm:cxn modelId="{520FB5D6-0877-4C58-86EA-6C5C96C0374B}" type="presOf" srcId="{833DCBBB-2189-417D-8ABA-8D0FB2B6C4F5}" destId="{8CFB9F24-885A-4FCE-9D0E-03A969FB697D}" srcOrd="0" destOrd="0" presId="urn:microsoft.com/office/officeart/2005/8/layout/cycle6"/>
    <dgm:cxn modelId="{7ECCBE8A-E4B2-4F24-A662-4197023F055D}" srcId="{FAA75110-5C59-4C3D-8920-F5DD1A82947C}" destId="{1B3B65AF-EFF0-4D69-A35E-58125FDC4014}" srcOrd="5" destOrd="0" parTransId="{1FEB9005-0DB0-4BE2-9999-7C89F055A25D}" sibTransId="{93984392-2C17-4536-9BED-C29131AEEC89}"/>
    <dgm:cxn modelId="{F00F3849-C75E-4103-91C5-795687A69821}" type="presOf" srcId="{65E58B4C-BC46-4587-A090-453D4494322A}" destId="{1A6A4CD5-B804-442E-962A-A474734CAAB8}" srcOrd="0" destOrd="0" presId="urn:microsoft.com/office/officeart/2005/8/layout/cycle6"/>
    <dgm:cxn modelId="{E6EFF1A4-072E-4BE8-A684-23DF602DC813}" type="presOf" srcId="{AB4135FD-0989-4722-B9D1-B28301B5C572}" destId="{C231574B-7E48-4022-8BA3-E79A06B959BF}" srcOrd="0" destOrd="0" presId="urn:microsoft.com/office/officeart/2005/8/layout/cycle6"/>
    <dgm:cxn modelId="{627FEEB0-A388-476A-9885-1DF1966F8BE8}" type="presOf" srcId="{60CF1F36-6A6A-4DE4-A26C-710CAF77F3B0}" destId="{990C44D8-1060-4F87-93D8-A3F961EDE5F2}" srcOrd="0" destOrd="0" presId="urn:microsoft.com/office/officeart/2005/8/layout/cycle6"/>
    <dgm:cxn modelId="{D75EBC44-E63F-41B4-8027-C921E57CA7BA}" type="presOf" srcId="{FAA75110-5C59-4C3D-8920-F5DD1A82947C}" destId="{D36316C8-463E-48EE-B790-56E970FCB3E7}" srcOrd="0" destOrd="0" presId="urn:microsoft.com/office/officeart/2005/8/layout/cycle6"/>
    <dgm:cxn modelId="{2C9ECC15-146C-4D72-9465-9D92A30EDE65}" srcId="{FAA75110-5C59-4C3D-8920-F5DD1A82947C}" destId="{275BBB47-D62B-47EF-A8BA-DB1F64090953}" srcOrd="7" destOrd="0" parTransId="{B14FE719-48C1-4A41-9217-F43A0855F1A1}" sibTransId="{92A6176D-0850-49AF-B90C-0D28B0D54FB5}"/>
    <dgm:cxn modelId="{F2E12E15-3D6E-41C0-95D1-255A7EC5833F}" srcId="{FAA75110-5C59-4C3D-8920-F5DD1A82947C}" destId="{E5947008-6D60-44C6-B1E3-967CACDB656B}" srcOrd="0" destOrd="0" parTransId="{45313864-13A2-4599-8110-516559664D15}" sibTransId="{833DCBBB-2189-417D-8ABA-8D0FB2B6C4F5}"/>
    <dgm:cxn modelId="{946DFF2D-F5F9-4B6B-8829-6CB63230459F}" type="presOf" srcId="{CC03EE2B-2A93-4ADA-A847-B064CB1F1014}" destId="{E190B0CD-7DBB-44A4-938D-F60CD8534D42}" srcOrd="0" destOrd="0" presId="urn:microsoft.com/office/officeart/2005/8/layout/cycle6"/>
    <dgm:cxn modelId="{F6BF7AB5-56CC-482C-8890-04531687AC8E}" type="presOf" srcId="{E5947008-6D60-44C6-B1E3-967CACDB656B}" destId="{48C4789B-614D-4C6E-9F94-4A1996F3EC72}" srcOrd="0" destOrd="0" presId="urn:microsoft.com/office/officeart/2005/8/layout/cycle6"/>
    <dgm:cxn modelId="{80F36B6D-C839-4D82-AA19-C6EB13DE6E0A}" type="presOf" srcId="{F2A38A3C-87CD-4181-8535-1CA877E0B4C5}" destId="{C8B08891-C25B-4EAD-9D23-6E587A75FA8B}" srcOrd="0" destOrd="0" presId="urn:microsoft.com/office/officeart/2005/8/layout/cycle6"/>
    <dgm:cxn modelId="{1B74AA3A-595A-4DDC-B12A-C3395D5139CF}" type="presOf" srcId="{92A6176D-0850-49AF-B90C-0D28B0D54FB5}" destId="{7261D582-5EDE-4095-89EA-726AE1C74C7D}" srcOrd="0" destOrd="0" presId="urn:microsoft.com/office/officeart/2005/8/layout/cycle6"/>
    <dgm:cxn modelId="{A002C803-DE91-4E65-A8DA-10BF749ACD70}" type="presOf" srcId="{65C84E56-4EE0-4203-A81D-9058C20E0970}" destId="{D95DAD4E-2113-4FA0-B5EE-2C91E379C5CA}" srcOrd="0" destOrd="0" presId="urn:microsoft.com/office/officeart/2005/8/layout/cycle6"/>
    <dgm:cxn modelId="{7B6A0E50-EA89-4DD8-9418-D8D0261E9E01}" type="presOf" srcId="{039A8911-E0E4-41CC-AE75-D591CD57E4BE}" destId="{44130762-18D9-4233-8EBF-E022D0568C67}" srcOrd="0" destOrd="0" presId="urn:microsoft.com/office/officeart/2005/8/layout/cycle6"/>
    <dgm:cxn modelId="{E71EA244-A8D9-44BB-814D-27E9086A437E}" srcId="{FAA75110-5C59-4C3D-8920-F5DD1A82947C}" destId="{60CF1F36-6A6A-4DE4-A26C-710CAF77F3B0}" srcOrd="4" destOrd="0" parTransId="{BBE3C94E-32EE-4B0B-A21B-4215BA0FD5F0}" sibTransId="{B0A63797-16BC-4695-8CF8-0CAAC4D3406C}"/>
    <dgm:cxn modelId="{1A5FCBC1-19F3-40E9-AD06-0995F8F0A24D}" type="presParOf" srcId="{D36316C8-463E-48EE-B790-56E970FCB3E7}" destId="{48C4789B-614D-4C6E-9F94-4A1996F3EC72}" srcOrd="0" destOrd="0" presId="urn:microsoft.com/office/officeart/2005/8/layout/cycle6"/>
    <dgm:cxn modelId="{33FB0B3A-7667-4318-923F-9616A40B994C}" type="presParOf" srcId="{D36316C8-463E-48EE-B790-56E970FCB3E7}" destId="{FED8034A-120F-49B0-8706-CCCA9FE9FDA7}" srcOrd="1" destOrd="0" presId="urn:microsoft.com/office/officeart/2005/8/layout/cycle6"/>
    <dgm:cxn modelId="{633B6639-E553-4D4D-9478-186F95834BAC}" type="presParOf" srcId="{D36316C8-463E-48EE-B790-56E970FCB3E7}" destId="{8CFB9F24-885A-4FCE-9D0E-03A969FB697D}" srcOrd="2" destOrd="0" presId="urn:microsoft.com/office/officeart/2005/8/layout/cycle6"/>
    <dgm:cxn modelId="{9C5DF155-0527-4B8E-B9F4-1DEE25EB5E26}" type="presParOf" srcId="{D36316C8-463E-48EE-B790-56E970FCB3E7}" destId="{1A6A4CD5-B804-442E-962A-A474734CAAB8}" srcOrd="3" destOrd="0" presId="urn:microsoft.com/office/officeart/2005/8/layout/cycle6"/>
    <dgm:cxn modelId="{795D9A1B-6990-41F2-B367-B27829FCCB62}" type="presParOf" srcId="{D36316C8-463E-48EE-B790-56E970FCB3E7}" destId="{2DBF5B57-333D-4834-8E2E-EF4194F7860D}" srcOrd="4" destOrd="0" presId="urn:microsoft.com/office/officeart/2005/8/layout/cycle6"/>
    <dgm:cxn modelId="{5414981A-C576-4686-957F-19B8C4EE4C18}" type="presParOf" srcId="{D36316C8-463E-48EE-B790-56E970FCB3E7}" destId="{C231574B-7E48-4022-8BA3-E79A06B959BF}" srcOrd="5" destOrd="0" presId="urn:microsoft.com/office/officeart/2005/8/layout/cycle6"/>
    <dgm:cxn modelId="{4D26C083-E84F-4E5F-A53F-CCE8365D64DD}" type="presParOf" srcId="{D36316C8-463E-48EE-B790-56E970FCB3E7}" destId="{C8B08891-C25B-4EAD-9D23-6E587A75FA8B}" srcOrd="6" destOrd="0" presId="urn:microsoft.com/office/officeart/2005/8/layout/cycle6"/>
    <dgm:cxn modelId="{CABD8E4A-7ADE-4BE0-8B88-F9F6382C7B17}" type="presParOf" srcId="{D36316C8-463E-48EE-B790-56E970FCB3E7}" destId="{B31F8C5C-F10F-4799-86B8-3C0F53C4E310}" srcOrd="7" destOrd="0" presId="urn:microsoft.com/office/officeart/2005/8/layout/cycle6"/>
    <dgm:cxn modelId="{89D83EC0-16B6-4066-AF7C-3BC45223E11E}" type="presParOf" srcId="{D36316C8-463E-48EE-B790-56E970FCB3E7}" destId="{D95DAD4E-2113-4FA0-B5EE-2C91E379C5CA}" srcOrd="8" destOrd="0" presId="urn:microsoft.com/office/officeart/2005/8/layout/cycle6"/>
    <dgm:cxn modelId="{F27D44DC-E477-48E3-9691-9077D71D4567}" type="presParOf" srcId="{D36316C8-463E-48EE-B790-56E970FCB3E7}" destId="{8ED8D494-6DCA-4558-BC5A-C4D1EDADCB7B}" srcOrd="9" destOrd="0" presId="urn:microsoft.com/office/officeart/2005/8/layout/cycle6"/>
    <dgm:cxn modelId="{B7E19722-343A-4F3D-B34E-4463F1ECAF5A}" type="presParOf" srcId="{D36316C8-463E-48EE-B790-56E970FCB3E7}" destId="{BC11510F-226E-4622-B6D4-8983E502F3CC}" srcOrd="10" destOrd="0" presId="urn:microsoft.com/office/officeart/2005/8/layout/cycle6"/>
    <dgm:cxn modelId="{359AE512-D4CF-4B5A-B54D-A1FE127EE528}" type="presParOf" srcId="{D36316C8-463E-48EE-B790-56E970FCB3E7}" destId="{44130762-18D9-4233-8EBF-E022D0568C67}" srcOrd="11" destOrd="0" presId="urn:microsoft.com/office/officeart/2005/8/layout/cycle6"/>
    <dgm:cxn modelId="{53CCF847-5CAC-42DF-A6BF-4666FB6D718E}" type="presParOf" srcId="{D36316C8-463E-48EE-B790-56E970FCB3E7}" destId="{990C44D8-1060-4F87-93D8-A3F961EDE5F2}" srcOrd="12" destOrd="0" presId="urn:microsoft.com/office/officeart/2005/8/layout/cycle6"/>
    <dgm:cxn modelId="{5315571E-8A10-4593-9D99-82942286B497}" type="presParOf" srcId="{D36316C8-463E-48EE-B790-56E970FCB3E7}" destId="{BFA03253-E270-44D4-9091-02C8A4867477}" srcOrd="13" destOrd="0" presId="urn:microsoft.com/office/officeart/2005/8/layout/cycle6"/>
    <dgm:cxn modelId="{F31BCFCA-5F77-4BE3-BDDA-79AC63387404}" type="presParOf" srcId="{D36316C8-463E-48EE-B790-56E970FCB3E7}" destId="{55339BA6-2EC1-478A-8ECB-59103CEB5810}" srcOrd="14" destOrd="0" presId="urn:microsoft.com/office/officeart/2005/8/layout/cycle6"/>
    <dgm:cxn modelId="{6999B290-D054-40F1-9927-CF20584C8C57}" type="presParOf" srcId="{D36316C8-463E-48EE-B790-56E970FCB3E7}" destId="{ACF225E8-1334-44E0-8968-C0F3B1D6D05D}" srcOrd="15" destOrd="0" presId="urn:microsoft.com/office/officeart/2005/8/layout/cycle6"/>
    <dgm:cxn modelId="{6CDCEB4E-B780-46B5-B01E-AE357B599E42}" type="presParOf" srcId="{D36316C8-463E-48EE-B790-56E970FCB3E7}" destId="{2150E86E-7B88-4FDE-A5D4-E9CDABFB1882}" srcOrd="16" destOrd="0" presId="urn:microsoft.com/office/officeart/2005/8/layout/cycle6"/>
    <dgm:cxn modelId="{95E930C3-3A9F-491F-8273-CF0EAF45B5B1}" type="presParOf" srcId="{D36316C8-463E-48EE-B790-56E970FCB3E7}" destId="{5D0173F3-FA90-42F7-98C4-5DB1E72BFD4F}" srcOrd="17" destOrd="0" presId="urn:microsoft.com/office/officeart/2005/8/layout/cycle6"/>
    <dgm:cxn modelId="{7956FDCC-5788-4BE9-A624-FF37CE849325}" type="presParOf" srcId="{D36316C8-463E-48EE-B790-56E970FCB3E7}" destId="{E190B0CD-7DBB-44A4-938D-F60CD8534D42}" srcOrd="18" destOrd="0" presId="urn:microsoft.com/office/officeart/2005/8/layout/cycle6"/>
    <dgm:cxn modelId="{DFCE2F4F-283C-46DF-891D-B3A816836F88}" type="presParOf" srcId="{D36316C8-463E-48EE-B790-56E970FCB3E7}" destId="{D7EF2B47-DB9F-4058-97F6-ED6C32ECE84E}" srcOrd="19" destOrd="0" presId="urn:microsoft.com/office/officeart/2005/8/layout/cycle6"/>
    <dgm:cxn modelId="{62DC09F1-D5D7-469A-ADB9-23DFE9DB65D3}" type="presParOf" srcId="{D36316C8-463E-48EE-B790-56E970FCB3E7}" destId="{1DA47C9A-AB85-4DBB-9F82-0765306D2692}" srcOrd="20" destOrd="0" presId="urn:microsoft.com/office/officeart/2005/8/layout/cycle6"/>
    <dgm:cxn modelId="{97DB88C1-560D-47D5-BFDE-117B431A70DF}" type="presParOf" srcId="{D36316C8-463E-48EE-B790-56E970FCB3E7}" destId="{D83B5F01-ACC8-4DD6-AB72-C45E6EECB0D4}" srcOrd="21" destOrd="0" presId="urn:microsoft.com/office/officeart/2005/8/layout/cycle6"/>
    <dgm:cxn modelId="{D22882FF-DC4F-477B-9B9A-5BC2D901EED7}" type="presParOf" srcId="{D36316C8-463E-48EE-B790-56E970FCB3E7}" destId="{E6791473-2FA6-4AEA-9781-1EDFF164BB63}" srcOrd="22" destOrd="0" presId="urn:microsoft.com/office/officeart/2005/8/layout/cycle6"/>
    <dgm:cxn modelId="{95AA016D-2FE8-49F0-9910-454584B73044}" type="presParOf" srcId="{D36316C8-463E-48EE-B790-56E970FCB3E7}" destId="{7261D582-5EDE-4095-89EA-726AE1C74C7D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9ECDAE-C3CD-4ACA-9D91-E5F09D18A1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26259125-9864-4912-85B6-896261B62198}">
      <dgm:prSet/>
      <dgm:spPr/>
      <dgm:t>
        <a:bodyPr/>
        <a:lstStyle/>
        <a:p>
          <a:pPr algn="just"/>
          <a:r>
            <a:rPr lang="es-CL" dirty="0" smtClean="0"/>
            <a:t>3 </a:t>
          </a:r>
          <a:r>
            <a:rPr lang="es-ES" dirty="0" smtClean="0">
              <a:cs typeface="ヒラギノ角ゴ Pro W3" charset="-128"/>
            </a:rPr>
            <a:t>Innovación en la plataforma</a:t>
          </a:r>
          <a:endParaRPr lang="es-CL" dirty="0"/>
        </a:p>
      </dgm:t>
    </dgm:pt>
    <dgm:pt modelId="{FB4F7202-DF50-49CE-B86F-DCCE02013816}" type="parTrans" cxnId="{5AD80FDE-1BC7-46E9-BBE8-D3FF18E0247C}">
      <dgm:prSet/>
      <dgm:spPr/>
      <dgm:t>
        <a:bodyPr/>
        <a:lstStyle/>
        <a:p>
          <a:pPr algn="just"/>
          <a:endParaRPr lang="es-CL"/>
        </a:p>
      </dgm:t>
    </dgm:pt>
    <dgm:pt modelId="{016BDAE8-2EB0-4F32-B18A-B339E57E632A}" type="sibTrans" cxnId="{5AD80FDE-1BC7-46E9-BBE8-D3FF18E0247C}">
      <dgm:prSet/>
      <dgm:spPr/>
      <dgm:t>
        <a:bodyPr/>
        <a:lstStyle/>
        <a:p>
          <a:pPr algn="just"/>
          <a:endParaRPr lang="es-CL"/>
        </a:p>
      </dgm:t>
    </dgm:pt>
    <dgm:pt modelId="{73C1FE93-0C51-4854-A14A-3F7EE283AA9C}">
      <dgm:prSet/>
      <dgm:spPr/>
      <dgm:t>
        <a:bodyPr/>
        <a:lstStyle/>
        <a:p>
          <a:pPr algn="just"/>
          <a:r>
            <a:rPr lang="es-CL" dirty="0" smtClean="0"/>
            <a:t>1 </a:t>
          </a:r>
          <a:r>
            <a:rPr lang="es-CL" dirty="0" smtClean="0"/>
            <a:t>1 </a:t>
          </a:r>
          <a:r>
            <a:rPr lang="es-CL" dirty="0" smtClean="0"/>
            <a:t>Mejorar la gestión de licencias médicas y Control Cargos a través del Sistema. Implementar Documento Electrónico para otros procesos e Integración con otros Sistemas tales como SISTRA, SIAPER, registro de prestadores, Licencia Médica Electrónica y Dotación APS</a:t>
          </a:r>
          <a:endParaRPr lang="es-CL" dirty="0"/>
        </a:p>
      </dgm:t>
    </dgm:pt>
    <dgm:pt modelId="{75A27108-FA45-4E67-8BF6-9BFF938A4487}" type="parTrans" cxnId="{BB41470F-FB95-4DFC-AD41-966B011682E8}">
      <dgm:prSet/>
      <dgm:spPr/>
      <dgm:t>
        <a:bodyPr/>
        <a:lstStyle/>
        <a:p>
          <a:pPr algn="just"/>
          <a:endParaRPr lang="es-CL"/>
        </a:p>
      </dgm:t>
    </dgm:pt>
    <dgm:pt modelId="{355E9DA0-7CEF-4E62-A95C-287560D4A72A}" type="sibTrans" cxnId="{BB41470F-FB95-4DFC-AD41-966B011682E8}">
      <dgm:prSet/>
      <dgm:spPr/>
      <dgm:t>
        <a:bodyPr/>
        <a:lstStyle/>
        <a:p>
          <a:pPr algn="just"/>
          <a:endParaRPr lang="es-CL"/>
        </a:p>
      </dgm:t>
    </dgm:pt>
    <dgm:pt modelId="{1EE5DE39-B83E-4DDE-BCD9-DB2B858240CD}">
      <dgm:prSet/>
      <dgm:spPr/>
      <dgm:t>
        <a:bodyPr/>
        <a:lstStyle/>
        <a:p>
          <a:pPr algn="just"/>
          <a:r>
            <a:rPr lang="es-CL" dirty="0" smtClean="0"/>
            <a:t>2. </a:t>
          </a:r>
          <a:r>
            <a:rPr lang="es-CL" dirty="0" smtClean="0"/>
            <a:t>Gestión de información: proveer de Información </a:t>
          </a:r>
          <a:r>
            <a:rPr lang="es-ES" dirty="0" smtClean="0"/>
            <a:t>adecuada, oportuna y fidedigna</a:t>
          </a:r>
          <a:r>
            <a:rPr lang="es-CL" dirty="0" smtClean="0"/>
            <a:t> en tiempo y calidad. Diseñar nuevos indicadores para BI.</a:t>
          </a:r>
          <a:endParaRPr lang="es-CL" dirty="0"/>
        </a:p>
      </dgm:t>
    </dgm:pt>
    <dgm:pt modelId="{1CE80382-0F57-4152-8202-92D13842749A}" type="parTrans" cxnId="{E8C414BF-8D91-4354-8C05-00503522AC69}">
      <dgm:prSet/>
      <dgm:spPr/>
      <dgm:t>
        <a:bodyPr/>
        <a:lstStyle/>
        <a:p>
          <a:pPr algn="just"/>
          <a:endParaRPr lang="es-CL"/>
        </a:p>
      </dgm:t>
    </dgm:pt>
    <dgm:pt modelId="{AEED318B-039F-4B15-967D-A5090A001B23}" type="sibTrans" cxnId="{E8C414BF-8D91-4354-8C05-00503522AC69}">
      <dgm:prSet/>
      <dgm:spPr/>
      <dgm:t>
        <a:bodyPr/>
        <a:lstStyle/>
        <a:p>
          <a:pPr algn="just"/>
          <a:endParaRPr lang="es-CL"/>
        </a:p>
      </dgm:t>
    </dgm:pt>
    <dgm:pt modelId="{DDDD4F60-4270-4F8E-A998-8A2A713C9644}">
      <dgm:prSet/>
      <dgm:spPr/>
      <dgm:t>
        <a:bodyPr/>
        <a:lstStyle/>
        <a:p>
          <a:pPr algn="just"/>
          <a:r>
            <a:rPr lang="es-CL" dirty="0" smtClean="0"/>
            <a:t>3 3 Mejorar la comunicación con los usuarios directos e Indirectos. </a:t>
          </a:r>
          <a:r>
            <a:rPr lang="es-ES" dirty="0" smtClean="0">
              <a:cs typeface="ヒラギノ角ゴ Pro W3" charset="-128"/>
            </a:rPr>
            <a:t>Gestión del Cambio y Manejo de la perdida del Conocimiento (rotación de los Funcionarios RRHH)</a:t>
          </a:r>
          <a:r>
            <a:rPr lang="es-CL" dirty="0" smtClean="0"/>
            <a:t>. </a:t>
          </a:r>
          <a:endParaRPr lang="es-CL" dirty="0"/>
        </a:p>
      </dgm:t>
    </dgm:pt>
    <dgm:pt modelId="{C2B95D85-95E5-4038-8AF7-41F82C3102E0}" type="sibTrans" cxnId="{DD5FCE75-1A36-4712-A0C1-3DFA2CC7D8D2}">
      <dgm:prSet/>
      <dgm:spPr/>
      <dgm:t>
        <a:bodyPr/>
        <a:lstStyle/>
        <a:p>
          <a:pPr algn="just"/>
          <a:endParaRPr lang="es-CL"/>
        </a:p>
      </dgm:t>
    </dgm:pt>
    <dgm:pt modelId="{42EC4416-5552-4EA3-BD7B-48CFFE08C66D}" type="parTrans" cxnId="{DD5FCE75-1A36-4712-A0C1-3DFA2CC7D8D2}">
      <dgm:prSet/>
      <dgm:spPr/>
      <dgm:t>
        <a:bodyPr/>
        <a:lstStyle/>
        <a:p>
          <a:pPr algn="just"/>
          <a:endParaRPr lang="es-CL"/>
        </a:p>
      </dgm:t>
    </dgm:pt>
    <dgm:pt modelId="{EF69FECD-3657-4B53-BB87-E6C9EE524328}">
      <dgm:prSet/>
      <dgm:spPr/>
      <dgm:t>
        <a:bodyPr/>
        <a:lstStyle/>
        <a:p>
          <a:r>
            <a:rPr lang="es-CL" dirty="0" smtClean="0"/>
            <a:t>Implementar de Planes de Auditoria. </a:t>
          </a:r>
          <a:r>
            <a:rPr lang="es-ES" dirty="0" smtClean="0"/>
            <a:t>Definir estándares  y elaborar planes de implementación</a:t>
          </a:r>
          <a:endParaRPr lang="es-CL" dirty="0"/>
        </a:p>
      </dgm:t>
    </dgm:pt>
    <dgm:pt modelId="{3AE42925-DCD5-4B06-842B-6611A7D93AE3}" type="parTrans" cxnId="{5E592159-77CE-4D2E-948E-6A6BA9109199}">
      <dgm:prSet/>
      <dgm:spPr/>
      <dgm:t>
        <a:bodyPr/>
        <a:lstStyle/>
        <a:p>
          <a:endParaRPr lang="es-MX"/>
        </a:p>
      </dgm:t>
    </dgm:pt>
    <dgm:pt modelId="{1F2C0C44-324D-4FB1-B727-B1E768BE6241}" type="sibTrans" cxnId="{5E592159-77CE-4D2E-948E-6A6BA9109199}">
      <dgm:prSet/>
      <dgm:spPr/>
      <dgm:t>
        <a:bodyPr/>
        <a:lstStyle/>
        <a:p>
          <a:endParaRPr lang="es-MX"/>
        </a:p>
      </dgm:t>
    </dgm:pt>
    <dgm:pt modelId="{AD523CED-9FE5-439F-8BBF-EC179FDD87CB}" type="pres">
      <dgm:prSet presAssocID="{7E9ECDAE-C3CD-4ACA-9D91-E5F09D18A1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3E483EF-612D-4987-9DDC-DFCEA156339D}" type="pres">
      <dgm:prSet presAssocID="{73C1FE93-0C51-4854-A14A-3F7EE283AA9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176F0D3-EBD6-40D1-B1FD-3EA092AB8441}" type="pres">
      <dgm:prSet presAssocID="{355E9DA0-7CEF-4E62-A95C-287560D4A72A}" presName="spacer" presStyleCnt="0"/>
      <dgm:spPr/>
    </dgm:pt>
    <dgm:pt modelId="{6F6C0DD5-6024-492B-9416-C4096C4A5D47}" type="pres">
      <dgm:prSet presAssocID="{1EE5DE39-B83E-4DDE-BCD9-DB2B858240C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51F14B-C8D3-40D7-AF89-AE52E570D6B8}" type="pres">
      <dgm:prSet presAssocID="{AEED318B-039F-4B15-967D-A5090A001B23}" presName="spacer" presStyleCnt="0"/>
      <dgm:spPr/>
    </dgm:pt>
    <dgm:pt modelId="{60992640-EC0B-4983-BC74-DDA67FD41098}" type="pres">
      <dgm:prSet presAssocID="{DDDD4F60-4270-4F8E-A998-8A2A713C964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03A5C33-5834-4CF7-B83C-E94E239D4712}" type="pres">
      <dgm:prSet presAssocID="{C2B95D85-95E5-4038-8AF7-41F82C3102E0}" presName="spacer" presStyleCnt="0"/>
      <dgm:spPr/>
    </dgm:pt>
    <dgm:pt modelId="{78BC5AC8-D2C6-4679-A279-A3F667CC174D}" type="pres">
      <dgm:prSet presAssocID="{26259125-9864-4912-85B6-896261B6219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3C572CA-E44B-4D95-B949-9DE08B709E1E}" type="pres">
      <dgm:prSet presAssocID="{016BDAE8-2EB0-4F32-B18A-B339E57E632A}" presName="spacer" presStyleCnt="0"/>
      <dgm:spPr/>
    </dgm:pt>
    <dgm:pt modelId="{9EAEF8F3-5603-4974-AF70-C071464AA23C}" type="pres">
      <dgm:prSet presAssocID="{EF69FECD-3657-4B53-BB87-E6C9EE52432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A62D3C-F2D0-4CDC-AEB9-2758735BDB0B}" type="presOf" srcId="{EF69FECD-3657-4B53-BB87-E6C9EE524328}" destId="{9EAEF8F3-5603-4974-AF70-C071464AA23C}" srcOrd="0" destOrd="0" presId="urn:microsoft.com/office/officeart/2005/8/layout/vList2"/>
    <dgm:cxn modelId="{BB41470F-FB95-4DFC-AD41-966B011682E8}" srcId="{7E9ECDAE-C3CD-4ACA-9D91-E5F09D18A151}" destId="{73C1FE93-0C51-4854-A14A-3F7EE283AA9C}" srcOrd="0" destOrd="0" parTransId="{75A27108-FA45-4E67-8BF6-9BFF938A4487}" sibTransId="{355E9DA0-7CEF-4E62-A95C-287560D4A72A}"/>
    <dgm:cxn modelId="{5E592159-77CE-4D2E-948E-6A6BA9109199}" srcId="{7E9ECDAE-C3CD-4ACA-9D91-E5F09D18A151}" destId="{EF69FECD-3657-4B53-BB87-E6C9EE524328}" srcOrd="4" destOrd="0" parTransId="{3AE42925-DCD5-4B06-842B-6611A7D93AE3}" sibTransId="{1F2C0C44-324D-4FB1-B727-B1E768BE6241}"/>
    <dgm:cxn modelId="{01B17215-C8DE-43EB-B358-D441D839C2F4}" type="presOf" srcId="{7E9ECDAE-C3CD-4ACA-9D91-E5F09D18A151}" destId="{AD523CED-9FE5-439F-8BBF-EC179FDD87CB}" srcOrd="0" destOrd="0" presId="urn:microsoft.com/office/officeart/2005/8/layout/vList2"/>
    <dgm:cxn modelId="{B08B5231-E459-401C-836B-3CBCFE86208A}" type="presOf" srcId="{73C1FE93-0C51-4854-A14A-3F7EE283AA9C}" destId="{C3E483EF-612D-4987-9DDC-DFCEA156339D}" srcOrd="0" destOrd="0" presId="urn:microsoft.com/office/officeart/2005/8/layout/vList2"/>
    <dgm:cxn modelId="{E8C414BF-8D91-4354-8C05-00503522AC69}" srcId="{7E9ECDAE-C3CD-4ACA-9D91-E5F09D18A151}" destId="{1EE5DE39-B83E-4DDE-BCD9-DB2B858240CD}" srcOrd="1" destOrd="0" parTransId="{1CE80382-0F57-4152-8202-92D13842749A}" sibTransId="{AEED318B-039F-4B15-967D-A5090A001B23}"/>
    <dgm:cxn modelId="{6CA6D383-EF25-4C79-809A-CF130797D219}" type="presOf" srcId="{26259125-9864-4912-85B6-896261B62198}" destId="{78BC5AC8-D2C6-4679-A279-A3F667CC174D}" srcOrd="0" destOrd="0" presId="urn:microsoft.com/office/officeart/2005/8/layout/vList2"/>
    <dgm:cxn modelId="{543E4F5F-972B-436B-BB4C-6D12F042C39C}" type="presOf" srcId="{DDDD4F60-4270-4F8E-A998-8A2A713C9644}" destId="{60992640-EC0B-4983-BC74-DDA67FD41098}" srcOrd="0" destOrd="0" presId="urn:microsoft.com/office/officeart/2005/8/layout/vList2"/>
    <dgm:cxn modelId="{BA5E900D-7758-4B45-865C-D881D2779A53}" type="presOf" srcId="{1EE5DE39-B83E-4DDE-BCD9-DB2B858240CD}" destId="{6F6C0DD5-6024-492B-9416-C4096C4A5D47}" srcOrd="0" destOrd="0" presId="urn:microsoft.com/office/officeart/2005/8/layout/vList2"/>
    <dgm:cxn modelId="{5AD80FDE-1BC7-46E9-BBE8-D3FF18E0247C}" srcId="{7E9ECDAE-C3CD-4ACA-9D91-E5F09D18A151}" destId="{26259125-9864-4912-85B6-896261B62198}" srcOrd="3" destOrd="0" parTransId="{FB4F7202-DF50-49CE-B86F-DCCE02013816}" sibTransId="{016BDAE8-2EB0-4F32-B18A-B339E57E632A}"/>
    <dgm:cxn modelId="{DD5FCE75-1A36-4712-A0C1-3DFA2CC7D8D2}" srcId="{7E9ECDAE-C3CD-4ACA-9D91-E5F09D18A151}" destId="{DDDD4F60-4270-4F8E-A998-8A2A713C9644}" srcOrd="2" destOrd="0" parTransId="{42EC4416-5552-4EA3-BD7B-48CFFE08C66D}" sibTransId="{C2B95D85-95E5-4038-8AF7-41F82C3102E0}"/>
    <dgm:cxn modelId="{9060E08A-B136-485E-9557-5A8B08BE67A2}" type="presParOf" srcId="{AD523CED-9FE5-439F-8BBF-EC179FDD87CB}" destId="{C3E483EF-612D-4987-9DDC-DFCEA156339D}" srcOrd="0" destOrd="0" presId="urn:microsoft.com/office/officeart/2005/8/layout/vList2"/>
    <dgm:cxn modelId="{B324D331-66E3-47C4-BDB4-11FFF64A7726}" type="presParOf" srcId="{AD523CED-9FE5-439F-8BBF-EC179FDD87CB}" destId="{6176F0D3-EBD6-40D1-B1FD-3EA092AB8441}" srcOrd="1" destOrd="0" presId="urn:microsoft.com/office/officeart/2005/8/layout/vList2"/>
    <dgm:cxn modelId="{E878A0F0-1C92-4595-AFC2-550A48F17B2F}" type="presParOf" srcId="{AD523CED-9FE5-439F-8BBF-EC179FDD87CB}" destId="{6F6C0DD5-6024-492B-9416-C4096C4A5D47}" srcOrd="2" destOrd="0" presId="urn:microsoft.com/office/officeart/2005/8/layout/vList2"/>
    <dgm:cxn modelId="{2AE742EA-E68D-480F-8C17-304BD2556C72}" type="presParOf" srcId="{AD523CED-9FE5-439F-8BBF-EC179FDD87CB}" destId="{E051F14B-C8D3-40D7-AF89-AE52E570D6B8}" srcOrd="3" destOrd="0" presId="urn:microsoft.com/office/officeart/2005/8/layout/vList2"/>
    <dgm:cxn modelId="{6387E694-6125-41AE-9F5F-B014647675E3}" type="presParOf" srcId="{AD523CED-9FE5-439F-8BBF-EC179FDD87CB}" destId="{60992640-EC0B-4983-BC74-DDA67FD41098}" srcOrd="4" destOrd="0" presId="urn:microsoft.com/office/officeart/2005/8/layout/vList2"/>
    <dgm:cxn modelId="{2F820764-E8C8-4DBB-A47A-1795D2FA84B9}" type="presParOf" srcId="{AD523CED-9FE5-439F-8BBF-EC179FDD87CB}" destId="{703A5C33-5834-4CF7-B83C-E94E239D4712}" srcOrd="5" destOrd="0" presId="urn:microsoft.com/office/officeart/2005/8/layout/vList2"/>
    <dgm:cxn modelId="{47B60D9D-E162-45BF-90EA-E2B1FDC05522}" type="presParOf" srcId="{AD523CED-9FE5-439F-8BBF-EC179FDD87CB}" destId="{78BC5AC8-D2C6-4679-A279-A3F667CC174D}" srcOrd="6" destOrd="0" presId="urn:microsoft.com/office/officeart/2005/8/layout/vList2"/>
    <dgm:cxn modelId="{CBEFDE0C-97A7-4660-AA97-A4DA5CF4D9B3}" type="presParOf" srcId="{AD523CED-9FE5-439F-8BBF-EC179FDD87CB}" destId="{B3C572CA-E44B-4D95-B949-9DE08B709E1E}" srcOrd="7" destOrd="0" presId="urn:microsoft.com/office/officeart/2005/8/layout/vList2"/>
    <dgm:cxn modelId="{D802BA68-79BA-4D2D-93B7-D5D974FED025}" type="presParOf" srcId="{AD523CED-9FE5-439F-8BBF-EC179FDD87CB}" destId="{9EAEF8F3-5603-4974-AF70-C071464AA2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6CA8A-BC02-4D09-81B8-BAADD17C27E2}">
      <dsp:nvSpPr>
        <dsp:cNvPr id="0" name=""/>
        <dsp:cNvSpPr/>
      </dsp:nvSpPr>
      <dsp:spPr>
        <a:xfrm>
          <a:off x="4176464" y="1065715"/>
          <a:ext cx="2199734" cy="734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738"/>
              </a:lnTo>
              <a:lnTo>
                <a:pt x="2199734" y="351738"/>
              </a:lnTo>
              <a:lnTo>
                <a:pt x="2199734" y="7344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F9D4D9-1DFC-4332-BC5C-55640A8CF3A0}">
      <dsp:nvSpPr>
        <dsp:cNvPr id="0" name=""/>
        <dsp:cNvSpPr/>
      </dsp:nvSpPr>
      <dsp:spPr>
        <a:xfrm>
          <a:off x="1653285" y="1065715"/>
          <a:ext cx="2523178" cy="745688"/>
        </a:xfrm>
        <a:custGeom>
          <a:avLst/>
          <a:gdLst/>
          <a:ahLst/>
          <a:cxnLst/>
          <a:rect l="0" t="0" r="0" b="0"/>
          <a:pathLst>
            <a:path>
              <a:moveTo>
                <a:pt x="2523178" y="0"/>
              </a:moveTo>
              <a:lnTo>
                <a:pt x="2523178" y="362939"/>
              </a:lnTo>
              <a:lnTo>
                <a:pt x="0" y="362939"/>
              </a:lnTo>
              <a:lnTo>
                <a:pt x="0" y="745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785F56-3F17-4A32-8A36-E90B5112DB34}">
      <dsp:nvSpPr>
        <dsp:cNvPr id="0" name=""/>
        <dsp:cNvSpPr/>
      </dsp:nvSpPr>
      <dsp:spPr>
        <a:xfrm>
          <a:off x="3058945" y="305280"/>
          <a:ext cx="2235037" cy="760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3147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Unidad Gestión Información de RHS</a:t>
          </a:r>
          <a:endParaRPr lang="es-MX" sz="1800" kern="1200" dirty="0"/>
        </a:p>
      </dsp:txBody>
      <dsp:txXfrm>
        <a:off x="3058945" y="305280"/>
        <a:ext cx="2235037" cy="760434"/>
      </dsp:txXfrm>
    </dsp:sp>
    <dsp:sp modelId="{D50BA4D1-DFC3-47C3-9221-D767757C8EAD}">
      <dsp:nvSpPr>
        <dsp:cNvPr id="0" name=""/>
        <dsp:cNvSpPr/>
      </dsp:nvSpPr>
      <dsp:spPr>
        <a:xfrm>
          <a:off x="4076884" y="805890"/>
          <a:ext cx="50070" cy="43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>
        <a:off x="4076884" y="805890"/>
        <a:ext cx="50070" cy="43447"/>
      </dsp:txXfrm>
    </dsp:sp>
    <dsp:sp modelId="{53272F72-1B51-4DED-AF42-217A07950BD6}">
      <dsp:nvSpPr>
        <dsp:cNvPr id="0" name=""/>
        <dsp:cNvSpPr/>
      </dsp:nvSpPr>
      <dsp:spPr>
        <a:xfrm>
          <a:off x="27175" y="1811403"/>
          <a:ext cx="3252219" cy="914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3147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Administración SIRH</a:t>
          </a:r>
          <a:endParaRPr lang="es-MX" sz="1800" kern="1200" dirty="0"/>
        </a:p>
      </dsp:txBody>
      <dsp:txXfrm>
        <a:off x="27175" y="1811403"/>
        <a:ext cx="3252219" cy="914956"/>
      </dsp:txXfrm>
    </dsp:sp>
    <dsp:sp modelId="{BBACA652-B503-4A4F-8600-30B4B4246A76}">
      <dsp:nvSpPr>
        <dsp:cNvPr id="0" name=""/>
        <dsp:cNvSpPr/>
      </dsp:nvSpPr>
      <dsp:spPr>
        <a:xfrm>
          <a:off x="216014" y="2547732"/>
          <a:ext cx="3157303" cy="29904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1.- Gestión de Contratos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2.- Seguimiento y Control ANS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3.- Gestión de Incidentes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4.- Gestión de Desarrollo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5.- Gestión Financiera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6.- Gestión Equipos del proyecto y Referentes Técnicos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7.- Gestión de Comunicaciones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8.- Gestión de Capacitaciones</a:t>
          </a:r>
        </a:p>
      </dsp:txBody>
      <dsp:txXfrm>
        <a:off x="216014" y="2547732"/>
        <a:ext cx="3157303" cy="2990429"/>
      </dsp:txXfrm>
    </dsp:sp>
    <dsp:sp modelId="{E756F77E-6276-45AD-9E7D-9CD3CD03CE17}">
      <dsp:nvSpPr>
        <dsp:cNvPr id="0" name=""/>
        <dsp:cNvSpPr/>
      </dsp:nvSpPr>
      <dsp:spPr>
        <a:xfrm>
          <a:off x="4686993" y="1800202"/>
          <a:ext cx="3378409" cy="928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3147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Gestión de información</a:t>
          </a:r>
          <a:endParaRPr lang="es-MX" sz="1800" kern="1200" dirty="0"/>
        </a:p>
      </dsp:txBody>
      <dsp:txXfrm>
        <a:off x="4686993" y="1800202"/>
        <a:ext cx="3378409" cy="928948"/>
      </dsp:txXfrm>
    </dsp:sp>
    <dsp:sp modelId="{A5E96AB0-E062-4AAD-8FBF-CACD8A2D0041}">
      <dsp:nvSpPr>
        <dsp:cNvPr id="0" name=""/>
        <dsp:cNvSpPr/>
      </dsp:nvSpPr>
      <dsp:spPr>
        <a:xfrm>
          <a:off x="4934075" y="2507045"/>
          <a:ext cx="3131327" cy="31120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1- Gestión de Información Clientes Internos y Externos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2.- Apoyo Técnico y transversal a la DIGEDEP y Organismos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3.- Estadísticas de RRHH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2.- Informes Trimestrales de Dotación DIPRES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3.- Transparencia Activa</a:t>
          </a:r>
        </a:p>
      </dsp:txBody>
      <dsp:txXfrm>
        <a:off x="4934075" y="2507045"/>
        <a:ext cx="3131327" cy="3112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B3116-69FD-4191-B68B-FA7496F26FC7}">
      <dsp:nvSpPr>
        <dsp:cNvPr id="0" name=""/>
        <dsp:cNvSpPr/>
      </dsp:nvSpPr>
      <dsp:spPr>
        <a:xfrm>
          <a:off x="2494552" y="1472223"/>
          <a:ext cx="2067678" cy="140844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GESTIÓN DE INFORMACIÓN DE RECURSOS HUMANOS</a:t>
          </a:r>
          <a:endParaRPr lang="es-CL" sz="20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797356" y="1678485"/>
        <a:ext cx="1462070" cy="995918"/>
      </dsp:txXfrm>
    </dsp:sp>
    <dsp:sp modelId="{63900BDE-0CC8-474A-A0F4-6375AB87E22B}">
      <dsp:nvSpPr>
        <dsp:cNvPr id="0" name=""/>
        <dsp:cNvSpPr/>
      </dsp:nvSpPr>
      <dsp:spPr>
        <a:xfrm rot="11700000">
          <a:off x="1764967" y="1606798"/>
          <a:ext cx="771129" cy="400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7516D-A7DB-4653-BF50-180639DC0A3C}">
      <dsp:nvSpPr>
        <dsp:cNvPr id="0" name=""/>
        <dsp:cNvSpPr/>
      </dsp:nvSpPr>
      <dsp:spPr>
        <a:xfrm>
          <a:off x="937482" y="1172922"/>
          <a:ext cx="1681245" cy="1069069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/>
            <a:t>Registro Público de Prestadores Cobertura Nacional (Pública y Privada)</a:t>
          </a:r>
          <a:endParaRPr lang="es-CL" sz="1500" b="1" kern="1200" dirty="0"/>
        </a:p>
      </dsp:txBody>
      <dsp:txXfrm>
        <a:off x="968794" y="1204234"/>
        <a:ext cx="1618621" cy="1006445"/>
      </dsp:txXfrm>
    </dsp:sp>
    <dsp:sp modelId="{C16D5224-1806-42FB-BE5C-CD577A72698A}">
      <dsp:nvSpPr>
        <dsp:cNvPr id="0" name=""/>
        <dsp:cNvSpPr/>
      </dsp:nvSpPr>
      <dsp:spPr>
        <a:xfrm rot="14292272">
          <a:off x="2249023" y="803168"/>
          <a:ext cx="1104627" cy="400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60883-371B-49C6-B3A9-F0B9296F9DFF}">
      <dsp:nvSpPr>
        <dsp:cNvPr id="0" name=""/>
        <dsp:cNvSpPr/>
      </dsp:nvSpPr>
      <dsp:spPr>
        <a:xfrm>
          <a:off x="1669706" y="-346"/>
          <a:ext cx="1681245" cy="1069069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/>
            <a:t>SIRH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/>
            <a:t>Caracterización del personal SNSS</a:t>
          </a:r>
          <a:endParaRPr lang="es-CL" sz="1500" b="1" kern="1200" dirty="0"/>
        </a:p>
      </dsp:txBody>
      <dsp:txXfrm>
        <a:off x="1701018" y="30966"/>
        <a:ext cx="1618621" cy="1006445"/>
      </dsp:txXfrm>
    </dsp:sp>
    <dsp:sp modelId="{F7382636-2ADB-4BBC-97FB-7715CB38A65B}">
      <dsp:nvSpPr>
        <dsp:cNvPr id="0" name=""/>
        <dsp:cNvSpPr/>
      </dsp:nvSpPr>
      <dsp:spPr>
        <a:xfrm rot="18082286">
          <a:off x="3695031" y="802408"/>
          <a:ext cx="1097833" cy="400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1CCB5-91D5-453E-AD3C-9065B46BA450}">
      <dsp:nvSpPr>
        <dsp:cNvPr id="0" name=""/>
        <dsp:cNvSpPr/>
      </dsp:nvSpPr>
      <dsp:spPr>
        <a:xfrm>
          <a:off x="3689082" y="-346"/>
          <a:ext cx="1681245" cy="1069069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/>
            <a:t>Base de APS Municipal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/>
            <a:t>Caracterización del personal de APS</a:t>
          </a:r>
          <a:endParaRPr lang="es-CL" sz="1500" b="1" kern="1200" dirty="0"/>
        </a:p>
      </dsp:txBody>
      <dsp:txXfrm>
        <a:off x="3720394" y="30966"/>
        <a:ext cx="1618621" cy="1006445"/>
      </dsp:txXfrm>
    </dsp:sp>
    <dsp:sp modelId="{01011DC1-E81E-4197-822C-BEF249DD83BE}">
      <dsp:nvSpPr>
        <dsp:cNvPr id="0" name=""/>
        <dsp:cNvSpPr/>
      </dsp:nvSpPr>
      <dsp:spPr>
        <a:xfrm rot="20700000">
          <a:off x="4520686" y="1606798"/>
          <a:ext cx="771129" cy="400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23BA1-EB40-4DC8-9486-8FE389798289}">
      <dsp:nvSpPr>
        <dsp:cNvPr id="0" name=""/>
        <dsp:cNvSpPr/>
      </dsp:nvSpPr>
      <dsp:spPr>
        <a:xfrm>
          <a:off x="4438054" y="1172922"/>
          <a:ext cx="1681245" cy="1069069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/>
            <a:t>Otras Fuentes de información: SII – FONASA – DIPRES -  SUSESO</a:t>
          </a:r>
          <a:endParaRPr lang="es-CL" sz="1500" b="1" kern="1200" dirty="0"/>
        </a:p>
      </dsp:txBody>
      <dsp:txXfrm>
        <a:off x="4469366" y="1204234"/>
        <a:ext cx="1618621" cy="1006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4789B-614D-4C6E-9F94-4A1996F3EC72}">
      <dsp:nvSpPr>
        <dsp:cNvPr id="0" name=""/>
        <dsp:cNvSpPr/>
      </dsp:nvSpPr>
      <dsp:spPr>
        <a:xfrm>
          <a:off x="3315632" y="-178904"/>
          <a:ext cx="1807276" cy="1119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Mejorado la gestión de información en tiempo y calidad</a:t>
          </a:r>
          <a:endParaRPr lang="es-MX" sz="1200" kern="1200" dirty="0"/>
        </a:p>
      </dsp:txBody>
      <dsp:txXfrm>
        <a:off x="3370297" y="-124239"/>
        <a:ext cx="1697946" cy="1010480"/>
      </dsp:txXfrm>
    </dsp:sp>
    <dsp:sp modelId="{8CFB9F24-885A-4FCE-9D0E-03A969FB697D}">
      <dsp:nvSpPr>
        <dsp:cNvPr id="0" name=""/>
        <dsp:cNvSpPr/>
      </dsp:nvSpPr>
      <dsp:spPr>
        <a:xfrm>
          <a:off x="1490136" y="381000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3634059" y="154394"/>
              </a:moveTo>
              <a:arcTo wR="2729134" hR="2729134" stAng="17361880" swAng="1683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A4CD5-B804-442E-962A-A474734CAAB8}">
      <dsp:nvSpPr>
        <dsp:cNvPr id="0" name=""/>
        <dsp:cNvSpPr/>
      </dsp:nvSpPr>
      <dsp:spPr>
        <a:xfrm>
          <a:off x="5250423" y="534893"/>
          <a:ext cx="1797274" cy="1290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cs typeface="ヒラギノ角ゴ Pro W3" charset="-128"/>
            </a:rPr>
            <a:t>Implementación Nuevos  Modelo de BI </a:t>
          </a:r>
          <a:endParaRPr lang="es-MX" sz="1200" kern="1200" dirty="0"/>
        </a:p>
      </dsp:txBody>
      <dsp:txXfrm>
        <a:off x="5313440" y="597910"/>
        <a:ext cx="1671240" cy="1164871"/>
      </dsp:txXfrm>
    </dsp:sp>
    <dsp:sp modelId="{C231574B-7E48-4022-8BA3-E79A06B959BF}">
      <dsp:nvSpPr>
        <dsp:cNvPr id="0" name=""/>
        <dsp:cNvSpPr/>
      </dsp:nvSpPr>
      <dsp:spPr>
        <a:xfrm>
          <a:off x="1490136" y="381000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5140492" y="1451038"/>
              </a:moveTo>
              <a:arcTo wR="2729134" hR="2729134" stAng="19924499" swAng="8750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08891-C25B-4EAD-9D23-6E587A75FA8B}">
      <dsp:nvSpPr>
        <dsp:cNvPr id="0" name=""/>
        <dsp:cNvSpPr/>
      </dsp:nvSpPr>
      <dsp:spPr>
        <a:xfrm>
          <a:off x="5996903" y="2487284"/>
          <a:ext cx="1903003" cy="1245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cs typeface="ヒラギノ角ゴ Pro W3" charset="-128"/>
            </a:rPr>
            <a:t>Coordinación con Organismos Externos (DIPRES, Caja los Andes, Contraloría, SUSESO)</a:t>
          </a:r>
          <a:endParaRPr lang="es-MX" sz="1200" kern="1200" dirty="0"/>
        </a:p>
      </dsp:txBody>
      <dsp:txXfrm>
        <a:off x="6057713" y="2548094"/>
        <a:ext cx="1781383" cy="1124082"/>
      </dsp:txXfrm>
    </dsp:sp>
    <dsp:sp modelId="{D95DAD4E-2113-4FA0-B5EE-2C91E379C5CA}">
      <dsp:nvSpPr>
        <dsp:cNvPr id="0" name=""/>
        <dsp:cNvSpPr/>
      </dsp:nvSpPr>
      <dsp:spPr>
        <a:xfrm>
          <a:off x="1490136" y="381000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5384583" y="3359031"/>
              </a:moveTo>
              <a:arcTo wR="2729134" hR="2729134" stAng="800667" swAng="8963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8D494-6DCA-4558-BC5A-C4D1EDADCB7B}">
      <dsp:nvSpPr>
        <dsp:cNvPr id="0" name=""/>
        <dsp:cNvSpPr/>
      </dsp:nvSpPr>
      <dsp:spPr>
        <a:xfrm>
          <a:off x="5254596" y="4409665"/>
          <a:ext cx="1788929" cy="1260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Potenciar la capacitación y uso del Sistema</a:t>
          </a:r>
          <a:endParaRPr lang="es-MX" sz="1200" kern="1200" dirty="0"/>
        </a:p>
      </dsp:txBody>
      <dsp:txXfrm>
        <a:off x="5316130" y="4471199"/>
        <a:ext cx="1665861" cy="1137452"/>
      </dsp:txXfrm>
    </dsp:sp>
    <dsp:sp modelId="{44130762-18D9-4233-8EBF-E022D0568C67}">
      <dsp:nvSpPr>
        <dsp:cNvPr id="0" name=""/>
        <dsp:cNvSpPr/>
      </dsp:nvSpPr>
      <dsp:spPr>
        <a:xfrm>
          <a:off x="1490136" y="381000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3764117" y="5254404"/>
              </a:moveTo>
              <a:arcTo wR="2729134" hR="2729134" stAng="4062823" swAng="456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C44D8-1060-4F87-93D8-A3F961EDE5F2}">
      <dsp:nvSpPr>
        <dsp:cNvPr id="0" name=""/>
        <dsp:cNvSpPr/>
      </dsp:nvSpPr>
      <dsp:spPr>
        <a:xfrm>
          <a:off x="3218266" y="5254834"/>
          <a:ext cx="2002008" cy="1168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Mejoras los Procesos de RH a través de nuevos desarrollos</a:t>
          </a:r>
          <a:endParaRPr lang="es-MX" sz="1200" kern="1200" dirty="0"/>
        </a:p>
      </dsp:txBody>
      <dsp:txXfrm>
        <a:off x="3275326" y="5311894"/>
        <a:ext cx="1887888" cy="1054753"/>
      </dsp:txXfrm>
    </dsp:sp>
    <dsp:sp modelId="{55339BA6-2EC1-478A-8ECB-59103CEB5810}">
      <dsp:nvSpPr>
        <dsp:cNvPr id="0" name=""/>
        <dsp:cNvSpPr/>
      </dsp:nvSpPr>
      <dsp:spPr>
        <a:xfrm>
          <a:off x="1490136" y="381000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1727649" y="5267875"/>
              </a:moveTo>
              <a:arcTo wR="2729134" hR="2729134" stAng="6691698" swAng="638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25E8-1334-44E0-8968-C0F3B1D6D05D}">
      <dsp:nvSpPr>
        <dsp:cNvPr id="0" name=""/>
        <dsp:cNvSpPr/>
      </dsp:nvSpPr>
      <dsp:spPr>
        <a:xfrm>
          <a:off x="1408622" y="4409665"/>
          <a:ext cx="1761717" cy="1260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smtClean="0"/>
            <a:t>Potenciar estratégicamente la Unidad como Sistema de Información en Recursos Humanos a nivel Central y Local</a:t>
          </a:r>
          <a:endParaRPr lang="es-MX" sz="1200" kern="1200" dirty="0"/>
        </a:p>
      </dsp:txBody>
      <dsp:txXfrm>
        <a:off x="1470156" y="4471199"/>
        <a:ext cx="1638649" cy="1137452"/>
      </dsp:txXfrm>
    </dsp:sp>
    <dsp:sp modelId="{5D0173F3-FA90-42F7-98C4-5DB1E72BFD4F}">
      <dsp:nvSpPr>
        <dsp:cNvPr id="0" name=""/>
        <dsp:cNvSpPr/>
      </dsp:nvSpPr>
      <dsp:spPr>
        <a:xfrm>
          <a:off x="1490136" y="381000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326502" y="4023558"/>
              </a:moveTo>
              <a:arcTo wR="2729134" hR="2729134" stAng="9101180" swAng="71765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0B0CD-7DBB-44A4-938D-F60CD8534D42}">
      <dsp:nvSpPr>
        <dsp:cNvPr id="0" name=""/>
        <dsp:cNvSpPr/>
      </dsp:nvSpPr>
      <dsp:spPr>
        <a:xfrm>
          <a:off x="525028" y="2347313"/>
          <a:ext cx="1930216" cy="1525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cs typeface="ヒラギノ角ゴ Pro W3" charset="-128"/>
            </a:rPr>
            <a:t>Acercamiento SIRH a los Funcionarios, mejoras al módulo de </a:t>
          </a:r>
          <a:r>
            <a:rPr lang="es-CL" sz="1200" kern="1200" dirty="0" err="1" smtClean="0">
              <a:cs typeface="ヒラギノ角ゴ Pro W3" charset="-128"/>
            </a:rPr>
            <a:t>autoconsulta</a:t>
          </a:r>
          <a:endParaRPr lang="es-MX" sz="1200" kern="1200" dirty="0"/>
        </a:p>
      </dsp:txBody>
      <dsp:txXfrm>
        <a:off x="599504" y="2421789"/>
        <a:ext cx="1781264" cy="1376693"/>
      </dsp:txXfrm>
    </dsp:sp>
    <dsp:sp modelId="{1DA47C9A-AB85-4DBB-9F82-0765306D2692}">
      <dsp:nvSpPr>
        <dsp:cNvPr id="0" name=""/>
        <dsp:cNvSpPr/>
      </dsp:nvSpPr>
      <dsp:spPr>
        <a:xfrm>
          <a:off x="1501262" y="341686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99212" y="1999966"/>
              </a:moveTo>
              <a:arcTo wR="2729134" hR="2729134" stAng="11729790" swAng="72633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3B5F01-ACC8-4DD6-AB72-C45E6EECB0D4}">
      <dsp:nvSpPr>
        <dsp:cNvPr id="0" name=""/>
        <dsp:cNvSpPr/>
      </dsp:nvSpPr>
      <dsp:spPr>
        <a:xfrm>
          <a:off x="1416244" y="534886"/>
          <a:ext cx="1746478" cy="12662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Estrategia comunicacional  para potenciar el Sistema</a:t>
          </a:r>
          <a:endParaRPr lang="es-MX" sz="1200" kern="1200" dirty="0"/>
        </a:p>
      </dsp:txBody>
      <dsp:txXfrm>
        <a:off x="1478057" y="596699"/>
        <a:ext cx="1622852" cy="1142625"/>
      </dsp:txXfrm>
    </dsp:sp>
    <dsp:sp modelId="{7261D582-5EDE-4095-89EA-726AE1C74C7D}">
      <dsp:nvSpPr>
        <dsp:cNvPr id="0" name=""/>
        <dsp:cNvSpPr/>
      </dsp:nvSpPr>
      <dsp:spPr>
        <a:xfrm>
          <a:off x="1348668" y="426356"/>
          <a:ext cx="5458269" cy="5458269"/>
        </a:xfrm>
        <a:custGeom>
          <a:avLst/>
          <a:gdLst/>
          <a:ahLst/>
          <a:cxnLst/>
          <a:rect l="0" t="0" r="0" b="0"/>
          <a:pathLst>
            <a:path>
              <a:moveTo>
                <a:pt x="1815568" y="157447"/>
              </a:moveTo>
              <a:arcTo wR="2729134" hR="2729134" stAng="15026575" swAng="1983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483EF-612D-4987-9DDC-DFCEA156339D}">
      <dsp:nvSpPr>
        <dsp:cNvPr id="0" name=""/>
        <dsp:cNvSpPr/>
      </dsp:nvSpPr>
      <dsp:spPr>
        <a:xfrm>
          <a:off x="0" y="147830"/>
          <a:ext cx="8177213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1 </a:t>
          </a:r>
          <a:r>
            <a:rPr lang="es-CL" sz="1600" kern="1200" dirty="0" smtClean="0"/>
            <a:t>1 </a:t>
          </a:r>
          <a:r>
            <a:rPr lang="es-CL" sz="1600" kern="1200" dirty="0" smtClean="0"/>
            <a:t>Mejorar la gestión de licencias médicas y Control Cargos a través del Sistema. Implementar Documento Electrónico para otros procesos e Integración con otros Sistemas tales como SISTRA, SIAPER, registro de prestadores, Licencia Médica Electrónica y Dotación APS</a:t>
          </a:r>
          <a:endParaRPr lang="es-CL" sz="1600" kern="1200" dirty="0"/>
        </a:p>
      </dsp:txBody>
      <dsp:txXfrm>
        <a:off x="42950" y="190780"/>
        <a:ext cx="8091313" cy="793940"/>
      </dsp:txXfrm>
    </dsp:sp>
    <dsp:sp modelId="{6F6C0DD5-6024-492B-9416-C4096C4A5D47}">
      <dsp:nvSpPr>
        <dsp:cNvPr id="0" name=""/>
        <dsp:cNvSpPr/>
      </dsp:nvSpPr>
      <dsp:spPr>
        <a:xfrm>
          <a:off x="0" y="1073750"/>
          <a:ext cx="8177213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2. </a:t>
          </a:r>
          <a:r>
            <a:rPr lang="es-CL" sz="1600" kern="1200" dirty="0" smtClean="0"/>
            <a:t>Gestión de información: proveer de Información </a:t>
          </a:r>
          <a:r>
            <a:rPr lang="es-ES" sz="1600" kern="1200" dirty="0" smtClean="0"/>
            <a:t>adecuada, oportuna y fidedigna</a:t>
          </a:r>
          <a:r>
            <a:rPr lang="es-CL" sz="1600" kern="1200" dirty="0" smtClean="0"/>
            <a:t> en tiempo y calidad. Diseñar nuevos indicadores para BI.</a:t>
          </a:r>
          <a:endParaRPr lang="es-CL" sz="1600" kern="1200" dirty="0"/>
        </a:p>
      </dsp:txBody>
      <dsp:txXfrm>
        <a:off x="42950" y="1116700"/>
        <a:ext cx="8091313" cy="793940"/>
      </dsp:txXfrm>
    </dsp:sp>
    <dsp:sp modelId="{60992640-EC0B-4983-BC74-DDA67FD41098}">
      <dsp:nvSpPr>
        <dsp:cNvPr id="0" name=""/>
        <dsp:cNvSpPr/>
      </dsp:nvSpPr>
      <dsp:spPr>
        <a:xfrm>
          <a:off x="0" y="1999670"/>
          <a:ext cx="8177213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3 3 Mejorar la comunicación con los usuarios directos e Indirectos. </a:t>
          </a:r>
          <a:r>
            <a:rPr lang="es-ES" sz="1600" kern="1200" dirty="0" smtClean="0">
              <a:cs typeface="ヒラギノ角ゴ Pro W3" charset="-128"/>
            </a:rPr>
            <a:t>Gestión del Cambio y Manejo de la perdida del Conocimiento (rotación de los Funcionarios RRHH)</a:t>
          </a:r>
          <a:r>
            <a:rPr lang="es-CL" sz="1600" kern="1200" dirty="0" smtClean="0"/>
            <a:t>. </a:t>
          </a:r>
          <a:endParaRPr lang="es-CL" sz="1600" kern="1200" dirty="0"/>
        </a:p>
      </dsp:txBody>
      <dsp:txXfrm>
        <a:off x="42950" y="2042620"/>
        <a:ext cx="8091313" cy="793940"/>
      </dsp:txXfrm>
    </dsp:sp>
    <dsp:sp modelId="{78BC5AC8-D2C6-4679-A279-A3F667CC174D}">
      <dsp:nvSpPr>
        <dsp:cNvPr id="0" name=""/>
        <dsp:cNvSpPr/>
      </dsp:nvSpPr>
      <dsp:spPr>
        <a:xfrm>
          <a:off x="0" y="2925590"/>
          <a:ext cx="8177213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3 </a:t>
          </a:r>
          <a:r>
            <a:rPr lang="es-ES" sz="1600" kern="1200" dirty="0" smtClean="0">
              <a:cs typeface="ヒラギノ角ゴ Pro W3" charset="-128"/>
            </a:rPr>
            <a:t>Innovación en la plataforma</a:t>
          </a:r>
          <a:endParaRPr lang="es-CL" sz="1600" kern="1200" dirty="0"/>
        </a:p>
      </dsp:txBody>
      <dsp:txXfrm>
        <a:off x="42950" y="2968540"/>
        <a:ext cx="8091313" cy="793940"/>
      </dsp:txXfrm>
    </dsp:sp>
    <dsp:sp modelId="{9EAEF8F3-5603-4974-AF70-C071464AA23C}">
      <dsp:nvSpPr>
        <dsp:cNvPr id="0" name=""/>
        <dsp:cNvSpPr/>
      </dsp:nvSpPr>
      <dsp:spPr>
        <a:xfrm>
          <a:off x="0" y="3851510"/>
          <a:ext cx="8177213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Implementar de Planes de Auditoria. </a:t>
          </a:r>
          <a:r>
            <a:rPr lang="es-ES" sz="1600" kern="1200" dirty="0" smtClean="0"/>
            <a:t>Definir estándares  y elaborar planes de implementación</a:t>
          </a:r>
          <a:endParaRPr lang="es-CL" sz="1600" kern="1200" dirty="0"/>
        </a:p>
      </dsp:txBody>
      <dsp:txXfrm>
        <a:off x="42950" y="3894460"/>
        <a:ext cx="8091313" cy="79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6B6C5901-A442-4E35-84D6-E4999509D4EF}" type="datetimeFigureOut">
              <a:rPr lang="es-CL"/>
              <a:pPr>
                <a:defRPr/>
              </a:pPr>
              <a:t>04-12-2012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40F0F370-28AA-4D9E-936D-5E4B4FD11044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929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57253ED-9ACD-4E0B-AF72-FF8C725AC395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3D76483-7484-402F-BF30-4DABDEF629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71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D4528D-3081-42BC-8C43-6BC001DF7540}" type="slidenum">
              <a:rPr lang="es-ES" smtClean="0">
                <a:latin typeface="Calibri" pitchFamily="34" charset="0"/>
                <a:ea typeface="ＭＳ Ｐゴシック" pitchFamily="-60" charset="-128"/>
              </a:rPr>
              <a:pPr/>
              <a:t>1</a:t>
            </a:fld>
            <a:endParaRPr lang="es-ES" dirty="0" smtClean="0">
              <a:latin typeface="Calibri" pitchFamily="34" charset="0"/>
              <a:ea typeface="ＭＳ Ｐゴシック" pitchFamily="-6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dirty="0" smtClean="0">
              <a:ea typeface="ヒラギノ角ゴ Pro W3"/>
              <a:cs typeface="ヒラギノ角ゴ Pro W3"/>
            </a:endParaRPr>
          </a:p>
        </p:txBody>
      </p:sp>
      <p:sp>
        <p:nvSpPr>
          <p:cNvPr id="1085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3126FB-DA97-4E57-B966-A08B29E49765}" type="slidenum">
              <a:rPr lang="en-US" smtClean="0">
                <a:ea typeface="ヒラギノ角ゴ Pro W3"/>
                <a:cs typeface="ヒラギノ角ゴ Pro W3"/>
              </a:rPr>
              <a:pPr/>
              <a:t>13</a:t>
            </a:fld>
            <a:endParaRPr lang="en-US" dirty="0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9E799F6-10F5-4FFB-B25B-DCDCD5FA87B1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6CC3A6-88B4-4095-B55C-EA2039AFFD8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2AA6381-C0E6-4B86-8405-B7B2F98D02EA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609A-5A42-4F57-88CB-C7D4F7074E1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D9A3C-894D-4F44-9142-EF4FD41C052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AA15-1236-469E-A5FC-69A75432941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C319D-7E8D-4F20-A555-33E5ED72078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5831-7164-4754-B0E5-28A2A7AE58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05813-2197-4BD1-AD2B-0F5FE682199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02CF-B6F2-4914-863B-560CBB33FD2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CB4D43B-DE30-4B8B-9D56-9E7E53A8E0D6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5152C0B-F809-4AF8-88D2-61B47A58900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AE042C3-6BDE-42FE-81DA-23E2821768C5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CFB4891-D8D2-4BC7-9F77-99EF3322F7A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0F519D7-EED5-486F-A36F-6D36B9DA4765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97639F2-2602-4EF2-B267-CEB2F1002E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351A821-0207-48C6-B1F9-47FC8D8D5117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AD83893-5265-4DD0-A9D3-47B269912D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C3A9164-C8D0-47E3-8FE1-774FD61D0C6B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4EB5049-A927-4E6B-A1C9-CFF15340DF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B268210-E6AB-4A0E-93C8-892806370054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B1BDD98-FD05-4F06-9EB7-BD5677DFBA7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2B7F309-6CF3-4019-9940-63974FD93915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A301112-EDB3-4960-A33C-0D23D4E8F38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9216ED-F14C-4A95-B3A7-2BDB0AEF278A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D1DF51-E341-4497-9A9A-4B71DD9928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895E626-69B0-47C6-B01E-D5997B278311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61490BF-7011-4B9C-8B63-DC924046753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136CBA-3E55-4C8F-9EE6-77EAC2A8D3E7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A2CBC3-9D4B-445D-8B9C-BED9B188550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8FAB483-6665-46D6-AE0D-6C6CFD94DFA8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095F4E-B530-4B9A-9FF8-DB078FA8C02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90A4366-5F7E-401B-9486-ADF518FFF70E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2AF89A-E827-4BEF-AB45-7DCE43C053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364CB18-3370-446D-A8D7-B33DA03DE204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12/4/2012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E046-257E-439B-956D-66522BFD4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659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CFF92-48A7-449B-9FE9-618D95430D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3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DF79E24-146C-4AB5-A10B-C46FFE94F515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9806416-5948-4D21-806B-83E2474934F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C335C20-6A6E-4A2C-86C4-10B796EE8B12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12/4/2012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BF45A-276B-46DA-92DA-E3ACB99FD7D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82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5739D3A-F88E-4A08-A234-EFD6F0E20F41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12/4/2012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EE0F-11E5-49B7-9876-EACA44D51D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19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949090C-3FE1-417E-872D-5F99EF75ECC4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12/4/2012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328E-6CAA-4C54-82F5-A0EA93D4C8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99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822B9-F3FF-4BD8-AB3A-3CFE009A79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24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1565-BDF7-4EC4-B8E6-0102481292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7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ACC71-ACC0-49AF-A661-6E7F39FA88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59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CE61-505A-4E6A-9B8B-46FCCBAE6C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575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C2BCA-35A9-4BD6-A28A-1EAE1148580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533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7917D-D3D5-4949-B007-A4C165F4878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6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07BC20E-BAA1-4236-B6DA-49B50100A3B2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2B95999-BA6D-48A9-BA2B-6909B914DA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FFCEC-1DD6-41F7-BAAC-877E7DA8CA5D}" type="datetime1">
              <a:rPr lang="en-US" smtClean="0"/>
              <a:pPr>
                <a:defRPr/>
              </a:pPr>
              <a:t>12/4/2012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C540A-A09F-4714-8FC7-F52685F386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7EDA3CA-75B0-43CD-A898-2239E0D53822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7C8BB-C6E2-405E-B3A7-77B1DFDF571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57A9-598C-48D2-984A-7E3069F257B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FF920EA-A3F4-4314-A6C6-72E696C01785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B509A-E5EF-49AF-915B-DE2DC60E580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23C0F72-A9D6-449C-AE82-EAFF831A9B9E}" type="datetime1">
              <a:rPr lang="en-US" smtClean="0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21482-8493-4BDF-8A62-3088DF1238E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45" r:id="rId5"/>
  </p:sldLayoutIdLst>
  <p:transition spd="med">
    <p:fade/>
  </p:transition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FFD5C8-A59E-48EC-89C8-5775ED139D2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  <p:sldLayoutId id="2147484132" r:id="rId10"/>
    <p:sldLayoutId id="2147484133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54722DC-DE91-44AC-9789-9237CD9E22A2}" type="slidenum">
              <a:rPr lang="en-US">
                <a:ea typeface="ヒラギノ角ゴ Pro W3" charset="-128"/>
                <a:cs typeface="+mn-cs"/>
              </a:rPr>
              <a:pPr>
                <a:defRPr/>
              </a:pPr>
              <a:t>‹Nº›</a:t>
            </a:fld>
            <a:endParaRPr lang="en-US">
              <a:ea typeface="ヒラギノ角ゴ Pro W3" charset="-128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00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bi.sirh.c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91877" y="1600200"/>
            <a:ext cx="8544619" cy="936625"/>
          </a:xfrm>
        </p:spPr>
        <p:txBody>
          <a:bodyPr/>
          <a:lstStyle/>
          <a:p>
            <a:pPr algn="ctr"/>
            <a:r>
              <a:rPr lang="es-ES_tradnl" sz="28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>UNIDAD GESTIÓN DE INFORMACIÓN RHS</a:t>
            </a:r>
            <a:r>
              <a:rPr lang="es-ES_tradnl" sz="2800" b="1" dirty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/>
            </a:r>
            <a:br>
              <a:rPr lang="es-ES_tradnl" sz="2800" b="1" dirty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</a:br>
            <a:r>
              <a:rPr lang="es-ES" dirty="0"/>
              <a:t/>
            </a:r>
            <a:br>
              <a:rPr lang="es-ES" dirty="0"/>
            </a:b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395288" y="3429000"/>
            <a:ext cx="7772400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r" eaLnBrk="1" hangingPunct="1">
              <a:buFont typeface="Arial" charset="0"/>
              <a:buNone/>
            </a:pPr>
            <a:endParaRPr lang="en-US" sz="2000" i="1" dirty="0" smtClean="0">
              <a:solidFill>
                <a:srgbClr val="FFFFFF"/>
              </a:solidFill>
            </a:endParaRPr>
          </a:p>
          <a:p>
            <a:pPr marL="0" indent="0" algn="r" eaLnBrk="1" hangingPunct="1">
              <a:buFont typeface="Arial" charset="0"/>
              <a:buNone/>
            </a:pPr>
            <a:r>
              <a:rPr lang="es-CL" sz="2000" i="1" dirty="0" err="1" smtClean="0">
                <a:solidFill>
                  <a:srgbClr val="FFFFFF"/>
                </a:solidFill>
              </a:rPr>
              <a:t>Olmué</a:t>
            </a:r>
            <a:r>
              <a:rPr lang="es-CL" sz="2000" i="1" dirty="0" smtClean="0">
                <a:solidFill>
                  <a:srgbClr val="FFFFFF"/>
                </a:solidFill>
              </a:rPr>
              <a:t>, Diciembre 2012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95936" y="5752902"/>
            <a:ext cx="4824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CL" sz="1400" i="1" dirty="0" smtClean="0">
                <a:solidFill>
                  <a:srgbClr val="FFFFFF"/>
                </a:solidFill>
              </a:rPr>
              <a:t>Unidad de Gestión de Información de Recursos Humanos </a:t>
            </a:r>
            <a:endParaRPr lang="es-CL" sz="14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EQUIPO DE TRABAJO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Patricia Sepúlveda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4 Rectángulo redondeado"/>
          <p:cNvSpPr/>
          <p:nvPr/>
        </p:nvSpPr>
        <p:spPr>
          <a:xfrm>
            <a:off x="899119" y="1985159"/>
            <a:ext cx="6853623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Envío facturas y detalles a los organismos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899119" y="2924944"/>
            <a:ext cx="6853623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Manejo de los contactos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891312" y="3861048"/>
            <a:ext cx="6853623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Seguimiento y control </a:t>
            </a:r>
            <a:r>
              <a:rPr lang="es-ES" sz="1400" dirty="0" smtClean="0"/>
              <a:t>Documentación</a:t>
            </a:r>
            <a:endParaRPr lang="es-ES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920680" y="4725144"/>
            <a:ext cx="6853623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 err="1" smtClean="0"/>
              <a:t>Logiíta</a:t>
            </a:r>
            <a:r>
              <a:rPr lang="es-ES" sz="1400" dirty="0" smtClean="0"/>
              <a:t> Reuniones internas y nacionales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644458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131840" y="3356992"/>
            <a:ext cx="2664296" cy="1224136"/>
          </a:xfrm>
        </p:spPr>
        <p:txBody>
          <a:bodyPr/>
          <a:lstStyle/>
          <a:p>
            <a:pPr algn="ctr"/>
            <a:r>
              <a:rPr lang="es-CL" sz="2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PROGRAMA DE TRABAJO </a:t>
            </a:r>
            <a:r>
              <a:rPr lang="es-CL" sz="2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2012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199076075"/>
              </p:ext>
            </p:extLst>
          </p:nvPr>
        </p:nvGraphicFramePr>
        <p:xfrm>
          <a:off x="201609" y="234590"/>
          <a:ext cx="8424936" cy="6244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58303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684312"/>
          </a:xfrm>
        </p:spPr>
        <p:txBody>
          <a:bodyPr/>
          <a:lstStyle/>
          <a:p>
            <a:pPr algn="ctr"/>
            <a:r>
              <a:rPr lang="es-CL" sz="2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DESAFIOS 2012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9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501547"/>
              </p:ext>
            </p:extLst>
          </p:nvPr>
        </p:nvGraphicFramePr>
        <p:xfrm>
          <a:off x="395536" y="1295400"/>
          <a:ext cx="8177213" cy="4879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1091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1DF51-E341-4497-9A9A-4B71DD9928B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1 CuadroTexto"/>
          <p:cNvSpPr txBox="1"/>
          <p:nvPr/>
        </p:nvSpPr>
        <p:spPr>
          <a:xfrm>
            <a:off x="1403648" y="1988840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9600" dirty="0" smtClean="0">
                <a:solidFill>
                  <a:schemeClr val="bg1"/>
                </a:solidFill>
              </a:rPr>
              <a:t>Gracias</a:t>
            </a:r>
            <a:endParaRPr lang="es-MX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64513" cy="72008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OBJETIVOS</a:t>
            </a:r>
            <a:endParaRPr lang="es-MX" sz="28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309345382"/>
              </p:ext>
            </p:extLst>
          </p:nvPr>
        </p:nvGraphicFramePr>
        <p:xfrm>
          <a:off x="251520" y="908720"/>
          <a:ext cx="8352928" cy="561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54757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1" y="44624"/>
            <a:ext cx="7417321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2600" b="1" dirty="0" smtClean="0">
                <a:solidFill>
                  <a:srgbClr val="C00000"/>
                </a:solidFill>
                <a:cs typeface="Tahoma" pitchFamily="34" charset="0"/>
              </a:rPr>
              <a:t>GESTIÓN DE INFORMACIÓN DE RECURSOS HUMANOS </a:t>
            </a:r>
            <a:endParaRPr lang="es-ES" sz="2300" b="1" i="1" dirty="0" smtClean="0">
              <a:solidFill>
                <a:srgbClr val="C00000"/>
              </a:solidFill>
              <a:cs typeface="Tahoma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18776555"/>
              </p:ext>
            </p:extLst>
          </p:nvPr>
        </p:nvGraphicFramePr>
        <p:xfrm>
          <a:off x="1115616" y="1124744"/>
          <a:ext cx="7056783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Flecha abajo"/>
          <p:cNvSpPr/>
          <p:nvPr/>
        </p:nvSpPr>
        <p:spPr>
          <a:xfrm>
            <a:off x="4283967" y="4117032"/>
            <a:ext cx="720080" cy="57606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1" y="5445224"/>
            <a:ext cx="8496944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ahoma" pitchFamily="34" charset="0"/>
              </a:rPr>
              <a:t>Nº de profesionales, Caracterización básica como edad, sexo, nacionalidad, ubicación geográfica, tipo y entidad de formación.</a:t>
            </a:r>
          </a:p>
          <a:p>
            <a:pPr algn="just"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ahoma" pitchFamily="34" charset="0"/>
              </a:rPr>
              <a:t>Para el personal del SNSS: caracterización de condiciones laborales, tipo de contrato, nivel de remuneración, institución de desempeño, jornadas contratadas, trayectoria laboral.</a:t>
            </a:r>
          </a:p>
          <a:p>
            <a:pPr algn="just"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ahoma" pitchFamily="34" charset="0"/>
              </a:rPr>
              <a:t>Construcción de series históricas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1331640" y="4711038"/>
            <a:ext cx="6840760" cy="446154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2400" b="1" dirty="0" smtClean="0"/>
              <a:t>UNIDAD DE GESTIÓN DE INFORMACIÓN DE RHS</a:t>
            </a:r>
            <a:endParaRPr lang="es-ES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INFORMACIÓN PARA TOMA DE </a:t>
            </a:r>
            <a:r>
              <a:rPr lang="es-ES" b="1" dirty="0" smtClean="0"/>
              <a:t>DECISIONES</a:t>
            </a:r>
            <a:r>
              <a:rPr lang="es-ES" b="1" dirty="0"/>
              <a:t/>
            </a:r>
            <a:br>
              <a:rPr lang="es-ES" b="1" dirty="0"/>
            </a:b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4 Imagen"/>
          <p:cNvPicPr/>
          <p:nvPr/>
        </p:nvPicPr>
        <p:blipFill rotWithShape="1">
          <a:blip r:embed="rId2" cstate="print"/>
          <a:srcRect l="16021" t="31190" r="13375" b="8885"/>
          <a:stretch/>
        </p:blipFill>
        <p:spPr bwMode="auto">
          <a:xfrm>
            <a:off x="323528" y="1205778"/>
            <a:ext cx="3744415" cy="24464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302670" y="890802"/>
            <a:ext cx="4572000" cy="23221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es-CL" sz="1400" dirty="0" smtClean="0">
                <a:latin typeface="Calibri"/>
                <a:ea typeface="Calibri"/>
                <a:cs typeface="Times New Roman"/>
              </a:rPr>
              <a:t>Controlar la Dotación asignada en distintos Niveles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es-CL" sz="1400" dirty="0" smtClean="0">
                <a:latin typeface="Calibri"/>
                <a:ea typeface="Calibri"/>
                <a:cs typeface="Times New Roman"/>
              </a:rPr>
              <a:t>Utilización </a:t>
            </a:r>
            <a:r>
              <a:rPr lang="es-CL" sz="1400" dirty="0">
                <a:latin typeface="Calibri"/>
                <a:ea typeface="Calibri"/>
                <a:cs typeface="Times New Roman"/>
              </a:rPr>
              <a:t>eficiente </a:t>
            </a:r>
            <a:r>
              <a:rPr lang="es-CL" sz="1400" dirty="0" smtClean="0">
                <a:latin typeface="Calibri"/>
                <a:ea typeface="Calibri"/>
                <a:cs typeface="Times New Roman"/>
              </a:rPr>
              <a:t>de los recursos. </a:t>
            </a:r>
            <a:r>
              <a:rPr lang="es-CL" sz="1400" dirty="0">
                <a:latin typeface="Calibri"/>
                <a:ea typeface="Calibri"/>
                <a:cs typeface="Times New Roman"/>
              </a:rPr>
              <a:t>Reasignación de cargos (Distribución de dotación vs presupuesto</a:t>
            </a:r>
            <a:r>
              <a:rPr lang="es-CL" sz="1400" dirty="0" smtClean="0">
                <a:latin typeface="Calibri"/>
                <a:ea typeface="Calibri"/>
                <a:cs typeface="Times New Roman"/>
              </a:rPr>
              <a:t>)</a:t>
            </a:r>
            <a:endParaRPr lang="es-MX" sz="1400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es-CL" sz="1400" dirty="0" smtClean="0">
                <a:latin typeface="Calibri"/>
                <a:ea typeface="Calibri"/>
                <a:cs typeface="Times New Roman"/>
              </a:rPr>
              <a:t>Sobredotación</a:t>
            </a:r>
            <a:r>
              <a:rPr lang="es-CL" sz="1400" dirty="0">
                <a:latin typeface="Calibri"/>
                <a:ea typeface="Calibri"/>
                <a:cs typeface="Times New Roman"/>
              </a:rPr>
              <a:t>, aumento en el gasto y atraso en el pago de proveedores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es-CL" sz="1400" dirty="0">
                <a:latin typeface="Calibri"/>
                <a:ea typeface="Calibri"/>
                <a:cs typeface="Times New Roman"/>
              </a:rPr>
              <a:t> </a:t>
            </a:r>
            <a:r>
              <a:rPr lang="es-CL" sz="1400" dirty="0" smtClean="0">
                <a:latin typeface="Calibri"/>
                <a:ea typeface="Calibri"/>
                <a:cs typeface="Times New Roman"/>
              </a:rPr>
              <a:t>Propuesta </a:t>
            </a:r>
            <a:r>
              <a:rPr lang="es-CL" sz="1400" dirty="0">
                <a:latin typeface="Calibri"/>
                <a:ea typeface="Calibri"/>
                <a:cs typeface="Times New Roman"/>
              </a:rPr>
              <a:t>de expansión presupuestaria</a:t>
            </a:r>
            <a:r>
              <a:rPr lang="es-CL" sz="14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es-CL" sz="1400" dirty="0">
                <a:latin typeface="Calibri"/>
                <a:ea typeface="Calibri"/>
                <a:cs typeface="Times New Roman"/>
              </a:rPr>
              <a:t>Control ausentismo y desvinculación.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es-CL" sz="1400" dirty="0">
                <a:latin typeface="Calibri"/>
                <a:ea typeface="Calibri"/>
                <a:cs typeface="Times New Roman"/>
              </a:rPr>
              <a:t>Determinación oferta de especialistas y profesionales de la salud, análisis brecha de especialistas </a:t>
            </a:r>
            <a:endParaRPr lang="es-MX" sz="14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7" name="6 Imagen"/>
          <p:cNvPicPr/>
          <p:nvPr/>
        </p:nvPicPr>
        <p:blipFill rotWithShape="1">
          <a:blip r:embed="rId3" cstate="print"/>
          <a:srcRect l="18565" t="28734" r="1503" b="12476"/>
          <a:stretch/>
        </p:blipFill>
        <p:spPr bwMode="auto">
          <a:xfrm>
            <a:off x="4559843" y="3983724"/>
            <a:ext cx="4016853" cy="2472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547664" y="888840"/>
            <a:ext cx="1512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DOTACIÓN</a:t>
            </a:r>
            <a:endParaRPr lang="es-MX" sz="16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11891" y="3652205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AUSENTISMO</a:t>
            </a:r>
            <a:endParaRPr lang="es-MX" sz="16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12290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07" y="3988244"/>
            <a:ext cx="3744415" cy="249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439651" y="3649690"/>
            <a:ext cx="1512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GASTO</a:t>
            </a:r>
            <a:endParaRPr lang="es-MX" sz="16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792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EQUIPO DE TRABAJO</a:t>
            </a:r>
            <a:endParaRPr lang="es-MX" sz="28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570" y="1934092"/>
            <a:ext cx="6305550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22449"/>
            <a:ext cx="4200218" cy="184651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42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0612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EQUIPO DE </a:t>
            </a:r>
            <a:r>
              <a:rPr lang="es-CL" sz="2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TRABAJO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Alejandro Pérez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7 Rectángulo redondeado"/>
          <p:cNvSpPr/>
          <p:nvPr/>
        </p:nvSpPr>
        <p:spPr>
          <a:xfrm>
            <a:off x="900512" y="2421883"/>
            <a:ext cx="6912768" cy="594264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_tradnl" sz="1400" b="1" dirty="0" smtClean="0"/>
              <a:t>GESTION DEL DESARROLLO: </a:t>
            </a:r>
            <a:r>
              <a:rPr lang="es-ES_tradnl" sz="1400" dirty="0" smtClean="0"/>
              <a:t>Utilizar eficientemente los recursos de Desarrollo</a:t>
            </a:r>
            <a:endParaRPr lang="es-ES_tradnl" sz="14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920011" y="1250206"/>
            <a:ext cx="6840760" cy="1026666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GESTIÓN DE REQUERIMIENTOS</a:t>
            </a:r>
            <a:r>
              <a:rPr lang="es-ES" sz="1400" dirty="0" smtClean="0"/>
              <a:t>: Servicios de Salud (Ciclo </a:t>
            </a:r>
            <a:r>
              <a:rPr lang="es-ES" sz="1400" dirty="0"/>
              <a:t>de Vida Laboral, Remuneraciones, Salud Ocupacional, </a:t>
            </a:r>
            <a:r>
              <a:rPr lang="es-ES" sz="1400" dirty="0" smtClean="0"/>
              <a:t>Capacitación y Bienestar) </a:t>
            </a:r>
            <a:r>
              <a:rPr lang="es-ES" sz="1400" dirty="0"/>
              <a:t>CRS-Maipú y CRS-Cordillera y </a:t>
            </a:r>
            <a:r>
              <a:rPr lang="es-ES" sz="1400" dirty="0" smtClean="0"/>
              <a:t>CENABAST</a:t>
            </a:r>
            <a:endParaRPr lang="es-ES" sz="1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900637" y="3131868"/>
            <a:ext cx="6912768" cy="63712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 smtClean="0"/>
              <a:t>APOYO TÉCNICO: Proceso DIPRES Y Gobierno Transparente como  </a:t>
            </a:r>
            <a:r>
              <a:rPr lang="es-ES" sz="1400" dirty="0" smtClean="0"/>
              <a:t>contraparte </a:t>
            </a:r>
            <a:r>
              <a:rPr lang="es-ES" sz="1400" dirty="0"/>
              <a:t>Técnica ante Transparencia Activa-MINSAL en publicación de información de RRHH</a:t>
            </a:r>
          </a:p>
          <a:p>
            <a:endParaRPr lang="es-MX" sz="1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897013" y="3978714"/>
            <a:ext cx="6912768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/>
              <a:t>Fortalecimiento a la Red Coordinadores SIRH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874263" y="4869160"/>
            <a:ext cx="6912768" cy="602121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 smtClean="0"/>
              <a:t>GESTIÓN DE INFORMACIÓN : Informes de Dotación, Gasto, Ausentismo, caracterización del personal, etc.</a:t>
            </a:r>
            <a:endParaRPr lang="es-MX" sz="14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869324" y="5700062"/>
            <a:ext cx="6912768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 smtClean="0"/>
              <a:t>Equipo Técnico Licitación SIRH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08924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EQUIPO DE TRABAJO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Erwin Castillo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4 Rectángulo redondeado"/>
          <p:cNvSpPr/>
          <p:nvPr/>
        </p:nvSpPr>
        <p:spPr>
          <a:xfrm>
            <a:off x="798670" y="2276872"/>
            <a:ext cx="6768753" cy="504056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/>
              <a:t>GESTIÓN DE REQUERIMIENTOS</a:t>
            </a:r>
            <a:r>
              <a:rPr lang="es-ES" sz="1400" dirty="0"/>
              <a:t>: Subsecretaria y FONASA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798672" y="2924944"/>
            <a:ext cx="6768752" cy="4956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Apoyo Proceso de Licitación Nuevo SIRH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773775" y="4217997"/>
            <a:ext cx="6768752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/>
              <a:t>GESTIÓN DE INFORMACIÓN : Informes de Dotación, Gasto, Ausentismo, caracterización del personal, etc.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843105" y="1484784"/>
            <a:ext cx="6724319" cy="576064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Implementación de Indicadores y Reportes de Gestión para BI de RRHH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798671" y="3515602"/>
            <a:ext cx="6768752" cy="52404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 smtClean="0"/>
              <a:t>GESTIÓN DE MESA DE AYUDA</a:t>
            </a:r>
            <a:endParaRPr lang="es-ES" sz="1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773774" y="5013176"/>
            <a:ext cx="6818543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/>
              <a:t>Fortalecimiento a la Red Coordinadores SIRH</a:t>
            </a:r>
          </a:p>
        </p:txBody>
      </p:sp>
    </p:spTree>
    <p:extLst>
      <p:ext uri="{BB962C8B-B14F-4D97-AF65-F5344CB8AC3E}">
        <p14:creationId xmlns:p14="http://schemas.microsoft.com/office/powerpoint/2010/main" val="12378215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EQUIPO DE TRABAJO</a:t>
            </a:r>
            <a:b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Viviana Vallejos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4 Rectángulo redondeado"/>
          <p:cNvSpPr/>
          <p:nvPr/>
        </p:nvSpPr>
        <p:spPr>
          <a:xfrm>
            <a:off x="971600" y="1750906"/>
            <a:ext cx="6768752" cy="4956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Contraparte Técnica ante los Servicios de Salud para la emisión informes trimestrales de dotación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966920" y="2398978"/>
            <a:ext cx="6768752" cy="4956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Administración eficiente de los Recursos de Capacitación del Proyecto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971600" y="3045391"/>
            <a:ext cx="6768752" cy="4956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 smtClean="0"/>
              <a:t>Gestión requerimiento Procesos Regulares de la ley 19664</a:t>
            </a:r>
            <a:endParaRPr lang="es-ES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974727" y="3693463"/>
            <a:ext cx="6768752" cy="4956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 smtClean="0"/>
              <a:t>Postulación en Línea Profesionales Funcionarios EDF</a:t>
            </a:r>
            <a:endParaRPr lang="es-ES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966920" y="4437112"/>
            <a:ext cx="6768752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/>
              <a:t>Fortalecimiento a la Red Coordinadores SIRH</a:t>
            </a:r>
          </a:p>
        </p:txBody>
      </p:sp>
    </p:spTree>
    <p:extLst>
      <p:ext uri="{BB962C8B-B14F-4D97-AF65-F5344CB8AC3E}">
        <p14:creationId xmlns:p14="http://schemas.microsoft.com/office/powerpoint/2010/main" val="7339744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EQUIPO DE TRABAJO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Osvaldo </a:t>
            </a:r>
            <a:r>
              <a:rPr lang="es-CL" b="1" dirty="0" err="1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Duguez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4 Rectángulo redondeado"/>
          <p:cNvSpPr/>
          <p:nvPr/>
        </p:nvSpPr>
        <p:spPr>
          <a:xfrm>
            <a:off x="956157" y="1295400"/>
            <a:ext cx="6853624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Certificar y Verificar actualización de manuales e incorporación de Guías de Cambio</a:t>
            </a:r>
            <a:endParaRPr lang="es-MX" sz="14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956157" y="2033123"/>
            <a:ext cx="6853623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Gestionar el Convenio con </a:t>
            </a:r>
            <a:r>
              <a:rPr lang="es-ES" sz="1400" dirty="0" err="1"/>
              <a:t>BancoEstado</a:t>
            </a:r>
            <a:endParaRPr lang="es-ES" sz="14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956158" y="2833595"/>
            <a:ext cx="6840761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 smtClean="0"/>
              <a:t>Referentes para la Estandarización de Códigos en SIRH</a:t>
            </a:r>
            <a:endParaRPr lang="es-ES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956159" y="3634067"/>
            <a:ext cx="6825041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400" dirty="0"/>
              <a:t>Recopilación </a:t>
            </a:r>
            <a:r>
              <a:rPr lang="es-ES" sz="1400" dirty="0" smtClean="0"/>
              <a:t>información </a:t>
            </a:r>
            <a:r>
              <a:rPr lang="es-ES" sz="1400" dirty="0"/>
              <a:t>y construcción de base histórica de dotación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956160" y="4437112"/>
            <a:ext cx="6768752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/>
              <a:t>Fortalecimiento a la Red Coordinadores SIRH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956160" y="5237584"/>
            <a:ext cx="6768752" cy="648072"/>
          </a:xfrm>
          <a:prstGeom prst="roundRect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1400" dirty="0" smtClean="0"/>
              <a:t>Gestión Financiera del proyecto SIRH y </a:t>
            </a:r>
            <a:r>
              <a:rPr lang="es-MX" sz="1400" dirty="0" err="1" smtClean="0"/>
              <a:t>Bancoestado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1058289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12862</TotalTime>
  <Words>741</Words>
  <Application>Microsoft Office PowerPoint</Application>
  <PresentationFormat>Presentación en pantalla (4:3)</PresentationFormat>
  <Paragraphs>106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Office Theme</vt:lpstr>
      <vt:lpstr>1_Office Theme</vt:lpstr>
      <vt:lpstr>2_Office Theme</vt:lpstr>
      <vt:lpstr>3_Office Theme</vt:lpstr>
      <vt:lpstr>UNIDAD GESTIÓN DE INFORMACIÓN RHS  </vt:lpstr>
      <vt:lpstr>OBJETIVOS</vt:lpstr>
      <vt:lpstr>Presentación de PowerPoint</vt:lpstr>
      <vt:lpstr>INFORMACIÓN PARA TOMA DE DECISIONES </vt:lpstr>
      <vt:lpstr> EQUIPO DE TRABAJO</vt:lpstr>
      <vt:lpstr>EQUIPO DE TRABAJO Alejandro Pérez</vt:lpstr>
      <vt:lpstr>EQUIPO DE TRABAJO Erwin Castillo</vt:lpstr>
      <vt:lpstr>EQUIPO DE TRABAJO Viviana Vallejos</vt:lpstr>
      <vt:lpstr>EQUIPO DE TRABAJO Osvaldo Duguez</vt:lpstr>
      <vt:lpstr>EQUIPO DE TRABAJO Patricia Sepúlveda</vt:lpstr>
      <vt:lpstr>PROGRAMA DE TRABAJO 2012</vt:lpstr>
      <vt:lpstr>DESAFIOS 2012</vt:lpstr>
      <vt:lpstr>Presentación de PowerPoint</vt:lpstr>
    </vt:vector>
  </TitlesOfParts>
  <Company>Gabriel Badagnani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Verónica Bustos</dc:creator>
  <cp:lastModifiedBy>pc</cp:lastModifiedBy>
  <cp:revision>456</cp:revision>
  <dcterms:created xsi:type="dcterms:W3CDTF">2010-11-27T19:44:20Z</dcterms:created>
  <dcterms:modified xsi:type="dcterms:W3CDTF">2012-12-04T17:11:24Z</dcterms:modified>
</cp:coreProperties>
</file>