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sldIdLst>
    <p:sldId id="256" r:id="rId4"/>
    <p:sldId id="503" r:id="rId5"/>
    <p:sldId id="499" r:id="rId6"/>
    <p:sldId id="500" r:id="rId7"/>
    <p:sldId id="501" r:id="rId8"/>
    <p:sldId id="502" r:id="rId9"/>
    <p:sldId id="261" r:id="rId10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</a:t>
            </a:r>
            <a:r>
              <a:rPr lang="es-CL" altLang="es-CL" sz="1400" b="1" dirty="0" smtClean="0"/>
              <a:t>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139952" y="4005064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Administración de Sistema</a:t>
            </a: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Administración de </a:t>
            </a:r>
            <a:r>
              <a:rPr lang="es-ES" dirty="0" smtClean="0"/>
              <a:t>sistemas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creciente necesidad de acceso a las diferentes funcionalidades del SIRH </a:t>
            </a:r>
            <a:r>
              <a:rPr lang="es-ES" dirty="0" smtClean="0"/>
              <a:t>hizo necesaria </a:t>
            </a:r>
            <a:r>
              <a:rPr lang="es-ES" dirty="0"/>
              <a:t>la modificación del control de los usuarios y los respectivos perfiles de accesos de estos </a:t>
            </a:r>
            <a:r>
              <a:rPr lang="es-ES" dirty="0" smtClean="0"/>
              <a:t>usuarios.</a:t>
            </a:r>
            <a:r>
              <a:rPr lang="es-ES" dirty="0"/>
              <a:t> </a:t>
            </a:r>
          </a:p>
          <a:p>
            <a:pPr marL="0" indent="0">
              <a:buNone/>
            </a:pPr>
            <a:r>
              <a:rPr lang="es-ES" dirty="0"/>
              <a:t> </a:t>
            </a:r>
          </a:p>
          <a:p>
            <a:r>
              <a:rPr lang="es-ES" dirty="0"/>
              <a:t>El Administrador tendrá la posibilidad de restringir las acciones sobre determinada </a:t>
            </a:r>
            <a:r>
              <a:rPr lang="es-ES" dirty="0" smtClean="0"/>
              <a:t>funcionalidad.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310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47667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Administración de sistemas (Administrador)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27083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3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Administración de sistemas (Administrador)</a:t>
            </a:r>
          </a:p>
        </p:txBody>
      </p:sp>
      <p:pic>
        <p:nvPicPr>
          <p:cNvPr id="5" name="4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4896544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6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Administración de sistemas (Usuarios)</a:t>
            </a:r>
          </a:p>
        </p:txBody>
      </p:sp>
      <p:pic>
        <p:nvPicPr>
          <p:cNvPr id="6" name="5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68052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333220"/>
            <a:ext cx="367240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0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rPr>
              <a:t>Administración de sistemas (Usuarios)</a:t>
            </a:r>
          </a:p>
        </p:txBody>
      </p:sp>
      <p:pic>
        <p:nvPicPr>
          <p:cNvPr id="5" name="4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13" y="1477963"/>
            <a:ext cx="4739787" cy="452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10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7042</TotalTime>
  <Words>71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Administración de sistemas</vt:lpstr>
      <vt:lpstr>Presentación de PowerPoint</vt:lpstr>
      <vt:lpstr>Presentación de PowerPoint</vt:lpstr>
      <vt:lpstr>Presentación de PowerPoint</vt:lpstr>
      <vt:lpstr>Presentación de PowerPoint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Cristian Marcelo Vasquez Anabalon</cp:lastModifiedBy>
  <cp:revision>622</cp:revision>
  <dcterms:created xsi:type="dcterms:W3CDTF">2011-08-11T16:09:22Z</dcterms:created>
  <dcterms:modified xsi:type="dcterms:W3CDTF">2014-08-06T15:57:28Z</dcterms:modified>
</cp:coreProperties>
</file>