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1"/>
  </p:notesMasterIdLst>
  <p:sldIdLst>
    <p:sldId id="256" r:id="rId4"/>
    <p:sldId id="503" r:id="rId5"/>
    <p:sldId id="499" r:id="rId6"/>
    <p:sldId id="500" r:id="rId7"/>
    <p:sldId id="501" r:id="rId8"/>
    <p:sldId id="502" r:id="rId9"/>
    <p:sldId id="261" r:id="rId10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DEPARTAMENTO DE PLANIFICACIÓN RHS Y CONTROL DE GESTIÓN</a:t>
            </a:r>
            <a:b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</a:t>
            </a:r>
            <a:r>
              <a:rPr lang="es-CL" altLang="es-CL" sz="1400" b="1" dirty="0" smtClean="0"/>
              <a:t>DE </a:t>
            </a:r>
            <a:r>
              <a:rPr lang="es-CL" altLang="es-CL" sz="1400" b="1" dirty="0"/>
              <a:t>2014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4139952" y="4005064"/>
            <a:ext cx="4442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Administración de Sistema</a:t>
            </a:r>
            <a:endParaRPr lang="es-E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Administración de </a:t>
            </a:r>
            <a:r>
              <a:rPr lang="es-ES" dirty="0" smtClean="0"/>
              <a:t>sistemas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creciente necesidad de acceso a las diferentes funcionalidades del SIRH </a:t>
            </a:r>
            <a:r>
              <a:rPr lang="es-ES" dirty="0" smtClean="0"/>
              <a:t>hizo necesaria </a:t>
            </a:r>
            <a:r>
              <a:rPr lang="es-ES" dirty="0"/>
              <a:t>la modificación del control de los usuarios y los respectivos perfiles de accesos de estos </a:t>
            </a:r>
            <a:r>
              <a:rPr lang="es-ES" dirty="0" smtClean="0"/>
              <a:t>usuarios.</a:t>
            </a:r>
            <a:r>
              <a:rPr lang="es-ES" dirty="0"/>
              <a:t> </a:t>
            </a:r>
          </a:p>
          <a:p>
            <a:pPr marL="0" indent="0">
              <a:buNone/>
            </a:pPr>
            <a:r>
              <a:rPr lang="es-ES" dirty="0"/>
              <a:t> </a:t>
            </a:r>
          </a:p>
          <a:p>
            <a:r>
              <a:rPr lang="es-ES" dirty="0"/>
              <a:t>El Administrador tendrá la posibilidad de restringir las acciones sobre determinada </a:t>
            </a:r>
            <a:r>
              <a:rPr lang="es-ES" dirty="0" smtClean="0"/>
              <a:t>funcionalidad.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310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83568" y="476672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Administración de sistemas (Administrador)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6270834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731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548680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Administración de sistemas (Administrador)</a:t>
            </a:r>
          </a:p>
        </p:txBody>
      </p:sp>
      <p:pic>
        <p:nvPicPr>
          <p:cNvPr id="5" name="4 Marcador de contenido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4896544" cy="26642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362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548680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Administración de sistemas (Usuarios)</a:t>
            </a:r>
          </a:p>
        </p:txBody>
      </p:sp>
      <p:pic>
        <p:nvPicPr>
          <p:cNvPr id="6" name="5 Marcador de contenido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4680520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908" y="2333220"/>
            <a:ext cx="3672408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301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548680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rPr>
              <a:t>Administración de sistemas (Usuarios)</a:t>
            </a:r>
          </a:p>
        </p:txBody>
      </p:sp>
      <p:pic>
        <p:nvPicPr>
          <p:cNvPr id="5" name="4 Marcador de contenido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113" y="1477963"/>
            <a:ext cx="4739787" cy="4525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10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7042</TotalTime>
  <Words>71</Words>
  <Application>Microsoft Office PowerPoint</Application>
  <PresentationFormat>Presentación en pantalla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Plantilla_powerpoint_Basica</vt:lpstr>
      <vt:lpstr>1_Office Theme</vt:lpstr>
      <vt:lpstr>2_Office Theme</vt:lpstr>
      <vt:lpstr>  DEPARTAMENTO DE PLANIFICACIÓN RHS Y CONTROL DE GESTIÓN UNIDAD DE GESTIÓN DE INFORMACIÓN RHS </vt:lpstr>
      <vt:lpstr>Administración de sistemas</vt:lpstr>
      <vt:lpstr>Presentación de PowerPoint</vt:lpstr>
      <vt:lpstr>Presentación de PowerPoint</vt:lpstr>
      <vt:lpstr>Presentación de PowerPoint</vt:lpstr>
      <vt:lpstr>Presentación de PowerPoint</vt:lpstr>
      <vt:lpstr>Gracias.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Cristian Marcelo Vasquez Anabalon</cp:lastModifiedBy>
  <cp:revision>622</cp:revision>
  <dcterms:created xsi:type="dcterms:W3CDTF">2011-08-11T16:09:22Z</dcterms:created>
  <dcterms:modified xsi:type="dcterms:W3CDTF">2014-08-06T15:57:28Z</dcterms:modified>
</cp:coreProperties>
</file>