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ng&amp;ehk=sftSbQLEHWvq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 id="2147483683" r:id="rId3"/>
  </p:sldMasterIdLst>
  <p:notesMasterIdLst>
    <p:notesMasterId r:id="rId27"/>
  </p:notesMasterIdLst>
  <p:sldIdLst>
    <p:sldId id="260" r:id="rId4"/>
    <p:sldId id="263" r:id="rId5"/>
    <p:sldId id="296" r:id="rId6"/>
    <p:sldId id="338" r:id="rId7"/>
    <p:sldId id="335" r:id="rId8"/>
    <p:sldId id="324" r:id="rId9"/>
    <p:sldId id="339" r:id="rId10"/>
    <p:sldId id="340" r:id="rId11"/>
    <p:sldId id="341" r:id="rId12"/>
    <p:sldId id="342" r:id="rId13"/>
    <p:sldId id="507" r:id="rId14"/>
    <p:sldId id="405" r:id="rId15"/>
    <p:sldId id="502" r:id="rId16"/>
    <p:sldId id="508" r:id="rId17"/>
    <p:sldId id="322" r:id="rId18"/>
    <p:sldId id="315" r:id="rId19"/>
    <p:sldId id="509" r:id="rId20"/>
    <p:sldId id="510" r:id="rId21"/>
    <p:sldId id="511" r:id="rId22"/>
    <p:sldId id="512" r:id="rId23"/>
    <p:sldId id="513" r:id="rId24"/>
    <p:sldId id="514" r:id="rId25"/>
    <p:sldId id="310"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B3B"/>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5521D-96F9-4828-917F-1E1B36404D1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CL"/>
        </a:p>
      </dgm:t>
    </dgm:pt>
    <dgm:pt modelId="{FC8A9497-381F-49EC-A9C9-46774C478776}">
      <dgm:prSet phldrT="[Texto]" custT="1"/>
      <dgm:spPr/>
      <dgm:t>
        <a:bodyPr/>
        <a:lstStyle/>
        <a:p>
          <a:r>
            <a:rPr lang="es-CL" sz="1600" b="1" dirty="0"/>
            <a:t>Considera 20  horas pedagógicas. Para aprobar la capacitación se requiere 100% de asistencia y nota mínima de 4.0. esto para concretar plan de trabajo.</a:t>
          </a:r>
        </a:p>
      </dgm:t>
    </dgm:pt>
    <dgm:pt modelId="{228BC014-B91F-4C79-963B-E5BDF07E8563}" type="parTrans" cxnId="{FF88240C-0487-47A8-8A1A-86175B86ECA3}">
      <dgm:prSet/>
      <dgm:spPr/>
      <dgm:t>
        <a:bodyPr/>
        <a:lstStyle/>
        <a:p>
          <a:endParaRPr lang="es-CL" sz="1600"/>
        </a:p>
      </dgm:t>
    </dgm:pt>
    <dgm:pt modelId="{3F0A79E4-3CD7-4E4A-8B94-8AC904B1BFA8}" type="sibTrans" cxnId="{FF88240C-0487-47A8-8A1A-86175B86ECA3}">
      <dgm:prSet/>
      <dgm:spPr/>
      <dgm:t>
        <a:bodyPr/>
        <a:lstStyle/>
        <a:p>
          <a:endParaRPr lang="es-CL" sz="1600"/>
        </a:p>
      </dgm:t>
    </dgm:pt>
    <dgm:pt modelId="{2EF55BCE-24C3-4779-BFBE-F1155C9FF2F9}">
      <dgm:prSet phldrT="[Texto]" custT="1"/>
      <dgm:spPr/>
      <dgm:t>
        <a:bodyPr/>
        <a:lstStyle/>
        <a:p>
          <a:r>
            <a:rPr lang="es-CL" sz="1600" b="1" dirty="0"/>
            <a:t>Plan de trabajo que contenga una propuesta de acciones a comprometer para realizar en la institución con el equipo de la DIGEDEP con el fin de mejorar la cobertura, integración y calidad de la información de los sistemas: 40 % de la evaluación final.</a:t>
          </a:r>
        </a:p>
      </dgm:t>
    </dgm:pt>
    <dgm:pt modelId="{7F13DE51-30CA-474D-89F1-5540DFA38923}" type="parTrans" cxnId="{41C70571-1034-43E2-B02D-346914A76E9C}">
      <dgm:prSet/>
      <dgm:spPr/>
      <dgm:t>
        <a:bodyPr/>
        <a:lstStyle/>
        <a:p>
          <a:endParaRPr lang="es-CL" sz="1600"/>
        </a:p>
      </dgm:t>
    </dgm:pt>
    <dgm:pt modelId="{DC8CC7B7-F74F-41D4-AFC4-B2A4A3C7CD5D}" type="sibTrans" cxnId="{41C70571-1034-43E2-B02D-346914A76E9C}">
      <dgm:prSet/>
      <dgm:spPr/>
      <dgm:t>
        <a:bodyPr/>
        <a:lstStyle/>
        <a:p>
          <a:endParaRPr lang="es-CL" sz="1600"/>
        </a:p>
      </dgm:t>
    </dgm:pt>
    <dgm:pt modelId="{9CCDB221-D58D-42D4-8DAE-268335C1B14B}">
      <dgm:prSet phldrT="[Texto]" custT="1"/>
      <dgm:spPr/>
      <dgm:t>
        <a:bodyPr/>
        <a:lstStyle/>
        <a:p>
          <a:r>
            <a:rPr lang="es-CL" sz="1600" b="1" dirty="0"/>
            <a:t>Aplicación Pauta de USO SIRH, la que deberá ser ejecutada a más tardar al mes siguiente de la Jornada, 40% de la evaluación final</a:t>
          </a:r>
          <a:r>
            <a:rPr lang="es-ES_tradnl" sz="1600" b="1" dirty="0"/>
            <a:t>.</a:t>
          </a:r>
          <a:endParaRPr lang="es-CL" sz="1600" b="1" dirty="0"/>
        </a:p>
      </dgm:t>
    </dgm:pt>
    <dgm:pt modelId="{50462FDF-A23F-49C6-9312-E592A8CA408C}" type="parTrans" cxnId="{437981A4-DCD0-4B06-9F06-6631F925A8D9}">
      <dgm:prSet/>
      <dgm:spPr/>
      <dgm:t>
        <a:bodyPr/>
        <a:lstStyle/>
        <a:p>
          <a:endParaRPr lang="es-CL" sz="1600"/>
        </a:p>
      </dgm:t>
    </dgm:pt>
    <dgm:pt modelId="{E292F8E9-4BE5-43F5-8D9F-FED2023B3FD9}" type="sibTrans" cxnId="{437981A4-DCD0-4B06-9F06-6631F925A8D9}">
      <dgm:prSet/>
      <dgm:spPr/>
      <dgm:t>
        <a:bodyPr/>
        <a:lstStyle/>
        <a:p>
          <a:endParaRPr lang="es-CL" sz="1600"/>
        </a:p>
      </dgm:t>
    </dgm:pt>
    <dgm:pt modelId="{64855884-D6C9-42FC-A536-4D75019D3EF6}">
      <dgm:prSet phldrT="[Texto]" custT="1"/>
      <dgm:spPr/>
      <dgm:t>
        <a:bodyPr/>
        <a:lstStyle/>
        <a:p>
          <a:r>
            <a:rPr lang="es-CL" sz="1600" b="1" dirty="0"/>
            <a:t>Aprobación del Plan de Trabajo, con ajustes si correspondiese a más tardar dos semanas aplicada la pauta de uso del SIRH, 20% de la Evaluación Final. </a:t>
          </a:r>
        </a:p>
      </dgm:t>
    </dgm:pt>
    <dgm:pt modelId="{5FB52CBF-7232-41D8-BFB7-50D2A9FCC77E}" type="parTrans" cxnId="{E78D1984-3AD5-4BDB-8EF5-4407E7188418}">
      <dgm:prSet/>
      <dgm:spPr/>
      <dgm:t>
        <a:bodyPr/>
        <a:lstStyle/>
        <a:p>
          <a:endParaRPr lang="es-CL" sz="1600"/>
        </a:p>
      </dgm:t>
    </dgm:pt>
    <dgm:pt modelId="{7DF923FC-1EDD-48F7-987A-43BD62C240FF}" type="sibTrans" cxnId="{E78D1984-3AD5-4BDB-8EF5-4407E7188418}">
      <dgm:prSet/>
      <dgm:spPr/>
      <dgm:t>
        <a:bodyPr/>
        <a:lstStyle/>
        <a:p>
          <a:endParaRPr lang="es-CL" sz="1600"/>
        </a:p>
      </dgm:t>
    </dgm:pt>
    <dgm:pt modelId="{3393E1F3-AF90-4C14-B8C5-CDA96145553C}" type="pres">
      <dgm:prSet presAssocID="{24E5521D-96F9-4828-917F-1E1B36404D11}" presName="Name0" presStyleCnt="0">
        <dgm:presLayoutVars>
          <dgm:chMax val="7"/>
          <dgm:chPref val="7"/>
          <dgm:dir/>
        </dgm:presLayoutVars>
      </dgm:prSet>
      <dgm:spPr/>
    </dgm:pt>
    <dgm:pt modelId="{263BF37E-1B81-42FC-9AAF-6A49FFDFFDF1}" type="pres">
      <dgm:prSet presAssocID="{24E5521D-96F9-4828-917F-1E1B36404D11}" presName="Name1" presStyleCnt="0"/>
      <dgm:spPr/>
    </dgm:pt>
    <dgm:pt modelId="{EB9454FA-0A65-4B8D-8055-0B7D771FF767}" type="pres">
      <dgm:prSet presAssocID="{24E5521D-96F9-4828-917F-1E1B36404D11}" presName="cycle" presStyleCnt="0"/>
      <dgm:spPr/>
    </dgm:pt>
    <dgm:pt modelId="{DAEA005F-A597-4DA0-9EF5-A68291423D15}" type="pres">
      <dgm:prSet presAssocID="{24E5521D-96F9-4828-917F-1E1B36404D11}" presName="srcNode" presStyleLbl="node1" presStyleIdx="0" presStyleCnt="4"/>
      <dgm:spPr/>
    </dgm:pt>
    <dgm:pt modelId="{0966328E-F252-4E49-80A7-18EBF93CA520}" type="pres">
      <dgm:prSet presAssocID="{24E5521D-96F9-4828-917F-1E1B36404D11}" presName="conn" presStyleLbl="parChTrans1D2" presStyleIdx="0" presStyleCnt="1"/>
      <dgm:spPr/>
    </dgm:pt>
    <dgm:pt modelId="{D37CD89E-933D-411A-9FC4-0E849FC0B1E9}" type="pres">
      <dgm:prSet presAssocID="{24E5521D-96F9-4828-917F-1E1B36404D11}" presName="extraNode" presStyleLbl="node1" presStyleIdx="0" presStyleCnt="4"/>
      <dgm:spPr/>
    </dgm:pt>
    <dgm:pt modelId="{D4B66A5B-5AAF-4047-9C86-FFF0EDE0D293}" type="pres">
      <dgm:prSet presAssocID="{24E5521D-96F9-4828-917F-1E1B36404D11}" presName="dstNode" presStyleLbl="node1" presStyleIdx="0" presStyleCnt="4"/>
      <dgm:spPr/>
    </dgm:pt>
    <dgm:pt modelId="{4D51BDD6-0AD1-43B6-AAE9-2FF87EFDD738}" type="pres">
      <dgm:prSet presAssocID="{FC8A9497-381F-49EC-A9C9-46774C478776}" presName="text_1" presStyleLbl="node1" presStyleIdx="0" presStyleCnt="4">
        <dgm:presLayoutVars>
          <dgm:bulletEnabled val="1"/>
        </dgm:presLayoutVars>
      </dgm:prSet>
      <dgm:spPr/>
    </dgm:pt>
    <dgm:pt modelId="{3C1B6FAB-A030-47A0-8B82-20F08A281901}" type="pres">
      <dgm:prSet presAssocID="{FC8A9497-381F-49EC-A9C9-46774C478776}" presName="accent_1" presStyleCnt="0"/>
      <dgm:spPr/>
    </dgm:pt>
    <dgm:pt modelId="{2986B531-75F7-452E-8B71-76FBC82684FD}" type="pres">
      <dgm:prSet presAssocID="{FC8A9497-381F-49EC-A9C9-46774C478776}" presName="accentRepeatNode" presStyleLbl="solidFgAcc1" presStyleIdx="0" presStyleCnt="4"/>
      <dgm:spPr/>
    </dgm:pt>
    <dgm:pt modelId="{382422A3-D99E-4F31-9285-64902C64B8D0}" type="pres">
      <dgm:prSet presAssocID="{2EF55BCE-24C3-4779-BFBE-F1155C9FF2F9}" presName="text_2" presStyleLbl="node1" presStyleIdx="1" presStyleCnt="4" custScaleY="120459">
        <dgm:presLayoutVars>
          <dgm:bulletEnabled val="1"/>
        </dgm:presLayoutVars>
      </dgm:prSet>
      <dgm:spPr/>
    </dgm:pt>
    <dgm:pt modelId="{3AB1D4AD-882F-4A0F-9FA2-C5D049FD7B18}" type="pres">
      <dgm:prSet presAssocID="{2EF55BCE-24C3-4779-BFBE-F1155C9FF2F9}" presName="accent_2" presStyleCnt="0"/>
      <dgm:spPr/>
    </dgm:pt>
    <dgm:pt modelId="{A273D137-6E13-45AF-8335-7CB0FE0F79F7}" type="pres">
      <dgm:prSet presAssocID="{2EF55BCE-24C3-4779-BFBE-F1155C9FF2F9}" presName="accentRepeatNode" presStyleLbl="solidFgAcc1" presStyleIdx="1" presStyleCnt="4"/>
      <dgm:spPr/>
    </dgm:pt>
    <dgm:pt modelId="{370F24BD-6452-4E37-BFCB-9FC2461B3076}" type="pres">
      <dgm:prSet presAssocID="{9CCDB221-D58D-42D4-8DAE-268335C1B14B}" presName="text_3" presStyleLbl="node1" presStyleIdx="2" presStyleCnt="4">
        <dgm:presLayoutVars>
          <dgm:bulletEnabled val="1"/>
        </dgm:presLayoutVars>
      </dgm:prSet>
      <dgm:spPr/>
    </dgm:pt>
    <dgm:pt modelId="{B72B2832-877A-4041-8339-C0CE1BC0E697}" type="pres">
      <dgm:prSet presAssocID="{9CCDB221-D58D-42D4-8DAE-268335C1B14B}" presName="accent_3" presStyleCnt="0"/>
      <dgm:spPr/>
    </dgm:pt>
    <dgm:pt modelId="{461CB24F-D99F-42C8-AAC3-392A970863D1}" type="pres">
      <dgm:prSet presAssocID="{9CCDB221-D58D-42D4-8DAE-268335C1B14B}" presName="accentRepeatNode" presStyleLbl="solidFgAcc1" presStyleIdx="2" presStyleCnt="4"/>
      <dgm:spPr/>
    </dgm:pt>
    <dgm:pt modelId="{89BA1D0A-12BC-4438-AAD1-2167EAF6F382}" type="pres">
      <dgm:prSet presAssocID="{64855884-D6C9-42FC-A536-4D75019D3EF6}" presName="text_4" presStyleLbl="node1" presStyleIdx="3" presStyleCnt="4">
        <dgm:presLayoutVars>
          <dgm:bulletEnabled val="1"/>
        </dgm:presLayoutVars>
      </dgm:prSet>
      <dgm:spPr/>
    </dgm:pt>
    <dgm:pt modelId="{D7CB7DB2-8ED1-4F06-8F8F-235D8482D7D9}" type="pres">
      <dgm:prSet presAssocID="{64855884-D6C9-42FC-A536-4D75019D3EF6}" presName="accent_4" presStyleCnt="0"/>
      <dgm:spPr/>
    </dgm:pt>
    <dgm:pt modelId="{BED97150-50AD-44CC-89E0-004218A331D6}" type="pres">
      <dgm:prSet presAssocID="{64855884-D6C9-42FC-A536-4D75019D3EF6}" presName="accentRepeatNode" presStyleLbl="solidFgAcc1" presStyleIdx="3" presStyleCnt="4"/>
      <dgm:spPr/>
    </dgm:pt>
  </dgm:ptLst>
  <dgm:cxnLst>
    <dgm:cxn modelId="{6B97E403-28C5-4C3B-8FC3-16153775D299}" type="presOf" srcId="{3F0A79E4-3CD7-4E4A-8B94-8AC904B1BFA8}" destId="{0966328E-F252-4E49-80A7-18EBF93CA520}" srcOrd="0" destOrd="0" presId="urn:microsoft.com/office/officeart/2008/layout/VerticalCurvedList"/>
    <dgm:cxn modelId="{FF88240C-0487-47A8-8A1A-86175B86ECA3}" srcId="{24E5521D-96F9-4828-917F-1E1B36404D11}" destId="{FC8A9497-381F-49EC-A9C9-46774C478776}" srcOrd="0" destOrd="0" parTransId="{228BC014-B91F-4C79-963B-E5BDF07E8563}" sibTransId="{3F0A79E4-3CD7-4E4A-8B94-8AC904B1BFA8}"/>
    <dgm:cxn modelId="{97D63E23-9041-435F-AE1B-E6D0A8DEC166}" type="presOf" srcId="{24E5521D-96F9-4828-917F-1E1B36404D11}" destId="{3393E1F3-AF90-4C14-B8C5-CDA96145553C}" srcOrd="0" destOrd="0" presId="urn:microsoft.com/office/officeart/2008/layout/VerticalCurvedList"/>
    <dgm:cxn modelId="{37B7053F-9CF3-4C74-89BB-222C947EC94C}" type="presOf" srcId="{2EF55BCE-24C3-4779-BFBE-F1155C9FF2F9}" destId="{382422A3-D99E-4F31-9285-64902C64B8D0}" srcOrd="0" destOrd="0" presId="urn:microsoft.com/office/officeart/2008/layout/VerticalCurvedList"/>
    <dgm:cxn modelId="{A7373E5E-3CA2-46D1-983A-3ACE7C90630A}" type="presOf" srcId="{9CCDB221-D58D-42D4-8DAE-268335C1B14B}" destId="{370F24BD-6452-4E37-BFCB-9FC2461B3076}" srcOrd="0" destOrd="0" presId="urn:microsoft.com/office/officeart/2008/layout/VerticalCurvedList"/>
    <dgm:cxn modelId="{41C70571-1034-43E2-B02D-346914A76E9C}" srcId="{24E5521D-96F9-4828-917F-1E1B36404D11}" destId="{2EF55BCE-24C3-4779-BFBE-F1155C9FF2F9}" srcOrd="1" destOrd="0" parTransId="{7F13DE51-30CA-474D-89F1-5540DFA38923}" sibTransId="{DC8CC7B7-F74F-41D4-AFC4-B2A4A3C7CD5D}"/>
    <dgm:cxn modelId="{E78D1984-3AD5-4BDB-8EF5-4407E7188418}" srcId="{24E5521D-96F9-4828-917F-1E1B36404D11}" destId="{64855884-D6C9-42FC-A536-4D75019D3EF6}" srcOrd="3" destOrd="0" parTransId="{5FB52CBF-7232-41D8-BFB7-50D2A9FCC77E}" sibTransId="{7DF923FC-1EDD-48F7-987A-43BD62C240FF}"/>
    <dgm:cxn modelId="{437981A4-DCD0-4B06-9F06-6631F925A8D9}" srcId="{24E5521D-96F9-4828-917F-1E1B36404D11}" destId="{9CCDB221-D58D-42D4-8DAE-268335C1B14B}" srcOrd="2" destOrd="0" parTransId="{50462FDF-A23F-49C6-9312-E592A8CA408C}" sibTransId="{E292F8E9-4BE5-43F5-8D9F-FED2023B3FD9}"/>
    <dgm:cxn modelId="{763ED9C7-97DB-4545-80A2-469D9F2BE679}" type="presOf" srcId="{64855884-D6C9-42FC-A536-4D75019D3EF6}" destId="{89BA1D0A-12BC-4438-AAD1-2167EAF6F382}" srcOrd="0" destOrd="0" presId="urn:microsoft.com/office/officeart/2008/layout/VerticalCurvedList"/>
    <dgm:cxn modelId="{3FC8B2FC-868B-4FDC-BF7B-935279F78720}" type="presOf" srcId="{FC8A9497-381F-49EC-A9C9-46774C478776}" destId="{4D51BDD6-0AD1-43B6-AAE9-2FF87EFDD738}" srcOrd="0" destOrd="0" presId="urn:microsoft.com/office/officeart/2008/layout/VerticalCurvedList"/>
    <dgm:cxn modelId="{8E3CA366-40A5-4489-8ABE-783714E4A54E}" type="presParOf" srcId="{3393E1F3-AF90-4C14-B8C5-CDA96145553C}" destId="{263BF37E-1B81-42FC-9AAF-6A49FFDFFDF1}" srcOrd="0" destOrd="0" presId="urn:microsoft.com/office/officeart/2008/layout/VerticalCurvedList"/>
    <dgm:cxn modelId="{1260C0DF-0AC2-4D29-807B-AFF190D0D28E}" type="presParOf" srcId="{263BF37E-1B81-42FC-9AAF-6A49FFDFFDF1}" destId="{EB9454FA-0A65-4B8D-8055-0B7D771FF767}" srcOrd="0" destOrd="0" presId="urn:microsoft.com/office/officeart/2008/layout/VerticalCurvedList"/>
    <dgm:cxn modelId="{F72BE1CF-F3C9-4FF8-82AF-9C7E35CC3CC7}" type="presParOf" srcId="{EB9454FA-0A65-4B8D-8055-0B7D771FF767}" destId="{DAEA005F-A597-4DA0-9EF5-A68291423D15}" srcOrd="0" destOrd="0" presId="urn:microsoft.com/office/officeart/2008/layout/VerticalCurvedList"/>
    <dgm:cxn modelId="{63714854-0B63-4431-86C0-C09744E996B4}" type="presParOf" srcId="{EB9454FA-0A65-4B8D-8055-0B7D771FF767}" destId="{0966328E-F252-4E49-80A7-18EBF93CA520}" srcOrd="1" destOrd="0" presId="urn:microsoft.com/office/officeart/2008/layout/VerticalCurvedList"/>
    <dgm:cxn modelId="{14767A28-4ABE-48AA-9A95-1824B5D28CCD}" type="presParOf" srcId="{EB9454FA-0A65-4B8D-8055-0B7D771FF767}" destId="{D37CD89E-933D-411A-9FC4-0E849FC0B1E9}" srcOrd="2" destOrd="0" presId="urn:microsoft.com/office/officeart/2008/layout/VerticalCurvedList"/>
    <dgm:cxn modelId="{465148C5-E284-45B7-BA2C-CF751C03ACD3}" type="presParOf" srcId="{EB9454FA-0A65-4B8D-8055-0B7D771FF767}" destId="{D4B66A5B-5AAF-4047-9C86-FFF0EDE0D293}" srcOrd="3" destOrd="0" presId="urn:microsoft.com/office/officeart/2008/layout/VerticalCurvedList"/>
    <dgm:cxn modelId="{9D545DD6-042F-40B9-BF3B-1586B0D9C515}" type="presParOf" srcId="{263BF37E-1B81-42FC-9AAF-6A49FFDFFDF1}" destId="{4D51BDD6-0AD1-43B6-AAE9-2FF87EFDD738}" srcOrd="1" destOrd="0" presId="urn:microsoft.com/office/officeart/2008/layout/VerticalCurvedList"/>
    <dgm:cxn modelId="{A3EE1254-117A-4784-9CEF-17C85B1B3BDA}" type="presParOf" srcId="{263BF37E-1B81-42FC-9AAF-6A49FFDFFDF1}" destId="{3C1B6FAB-A030-47A0-8B82-20F08A281901}" srcOrd="2" destOrd="0" presId="urn:microsoft.com/office/officeart/2008/layout/VerticalCurvedList"/>
    <dgm:cxn modelId="{BF9A235C-EFCA-48C2-B4B5-ED220F166957}" type="presParOf" srcId="{3C1B6FAB-A030-47A0-8B82-20F08A281901}" destId="{2986B531-75F7-452E-8B71-76FBC82684FD}" srcOrd="0" destOrd="0" presId="urn:microsoft.com/office/officeart/2008/layout/VerticalCurvedList"/>
    <dgm:cxn modelId="{81D3E6A5-C99D-4059-BB35-91BBD5BEF3CD}" type="presParOf" srcId="{263BF37E-1B81-42FC-9AAF-6A49FFDFFDF1}" destId="{382422A3-D99E-4F31-9285-64902C64B8D0}" srcOrd="3" destOrd="0" presId="urn:microsoft.com/office/officeart/2008/layout/VerticalCurvedList"/>
    <dgm:cxn modelId="{9AE198EB-6FFB-4EFA-9B3B-BAF7041CC8DE}" type="presParOf" srcId="{263BF37E-1B81-42FC-9AAF-6A49FFDFFDF1}" destId="{3AB1D4AD-882F-4A0F-9FA2-C5D049FD7B18}" srcOrd="4" destOrd="0" presId="urn:microsoft.com/office/officeart/2008/layout/VerticalCurvedList"/>
    <dgm:cxn modelId="{969065F2-8653-41A2-A9EC-D678049BC4E9}" type="presParOf" srcId="{3AB1D4AD-882F-4A0F-9FA2-C5D049FD7B18}" destId="{A273D137-6E13-45AF-8335-7CB0FE0F79F7}" srcOrd="0" destOrd="0" presId="urn:microsoft.com/office/officeart/2008/layout/VerticalCurvedList"/>
    <dgm:cxn modelId="{78F266EB-80AB-47CB-90D8-257023E1FBAC}" type="presParOf" srcId="{263BF37E-1B81-42FC-9AAF-6A49FFDFFDF1}" destId="{370F24BD-6452-4E37-BFCB-9FC2461B3076}" srcOrd="5" destOrd="0" presId="urn:microsoft.com/office/officeart/2008/layout/VerticalCurvedList"/>
    <dgm:cxn modelId="{986B9B25-E456-49A6-8366-12120DD2D33C}" type="presParOf" srcId="{263BF37E-1B81-42FC-9AAF-6A49FFDFFDF1}" destId="{B72B2832-877A-4041-8339-C0CE1BC0E697}" srcOrd="6" destOrd="0" presId="urn:microsoft.com/office/officeart/2008/layout/VerticalCurvedList"/>
    <dgm:cxn modelId="{0FAA2ECA-7FEF-47DC-B0BE-4C83F2F8D469}" type="presParOf" srcId="{B72B2832-877A-4041-8339-C0CE1BC0E697}" destId="{461CB24F-D99F-42C8-AAC3-392A970863D1}" srcOrd="0" destOrd="0" presId="urn:microsoft.com/office/officeart/2008/layout/VerticalCurvedList"/>
    <dgm:cxn modelId="{DCE2F9CD-9C10-4CE4-B6E0-3ACC5B2F098F}" type="presParOf" srcId="{263BF37E-1B81-42FC-9AAF-6A49FFDFFDF1}" destId="{89BA1D0A-12BC-4438-AAD1-2167EAF6F382}" srcOrd="7" destOrd="0" presId="urn:microsoft.com/office/officeart/2008/layout/VerticalCurvedList"/>
    <dgm:cxn modelId="{539EF8AA-0B89-4D9D-98C3-EA1BA1582C51}" type="presParOf" srcId="{263BF37E-1B81-42FC-9AAF-6A49FFDFFDF1}" destId="{D7CB7DB2-8ED1-4F06-8F8F-235D8482D7D9}" srcOrd="8" destOrd="0" presId="urn:microsoft.com/office/officeart/2008/layout/VerticalCurvedList"/>
    <dgm:cxn modelId="{11F31D7E-1A15-4B94-BA4D-6DA4D2B21CAB}" type="presParOf" srcId="{D7CB7DB2-8ED1-4F06-8F8F-235D8482D7D9}" destId="{BED97150-50AD-44CC-89E0-004218A331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302114-08FF-48CC-967E-A5686855FC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F4CE6D1A-893A-4F61-A672-6B6814348B8E}">
      <dgm:prSet phldrT="[Texto]"/>
      <dgm:spPr/>
      <dgm:t>
        <a:bodyPr/>
        <a:lstStyle/>
        <a:p>
          <a:pPr algn="l"/>
          <a:r>
            <a:rPr lang="es-CL" dirty="0"/>
            <a:t>Gestión Desarrollo</a:t>
          </a:r>
        </a:p>
      </dgm:t>
    </dgm:pt>
    <dgm:pt modelId="{DF384B80-40DC-428B-8A8A-608FD7778BBA}" type="parTrans" cxnId="{1A97A367-F4FE-4959-9A70-FD6F40B2A298}">
      <dgm:prSet/>
      <dgm:spPr/>
      <dgm:t>
        <a:bodyPr/>
        <a:lstStyle/>
        <a:p>
          <a:pPr algn="l"/>
          <a:endParaRPr lang="es-CL"/>
        </a:p>
      </dgm:t>
    </dgm:pt>
    <dgm:pt modelId="{9394E291-0FA8-41DB-B29D-6036DFA55EE6}" type="sibTrans" cxnId="{1A97A367-F4FE-4959-9A70-FD6F40B2A298}">
      <dgm:prSet/>
      <dgm:spPr/>
      <dgm:t>
        <a:bodyPr/>
        <a:lstStyle/>
        <a:p>
          <a:pPr algn="l"/>
          <a:endParaRPr lang="es-CL"/>
        </a:p>
      </dgm:t>
    </dgm:pt>
    <dgm:pt modelId="{4070ACE0-7ED2-490A-A317-A12CA753EBD9}">
      <dgm:prSet phldrT="[Texto]"/>
      <dgm:spPr/>
      <dgm:t>
        <a:bodyPr/>
        <a:lstStyle/>
        <a:p>
          <a:pPr algn="l"/>
          <a:r>
            <a:rPr lang="es-CL" b="0" dirty="0">
              <a:solidFill>
                <a:srgbClr val="000000"/>
              </a:solidFill>
            </a:rPr>
            <a:t>Mantenimiento evolutivo y correctivo del sistema FORCAP</a:t>
          </a:r>
        </a:p>
      </dgm:t>
    </dgm:pt>
    <dgm:pt modelId="{58ABC16C-0D15-4C7E-9A2D-32CF6C930B00}" type="parTrans" cxnId="{8FC891D0-CDD0-47D2-B468-50033243768E}">
      <dgm:prSet/>
      <dgm:spPr/>
      <dgm:t>
        <a:bodyPr/>
        <a:lstStyle/>
        <a:p>
          <a:pPr algn="l"/>
          <a:endParaRPr lang="es-CL"/>
        </a:p>
      </dgm:t>
    </dgm:pt>
    <dgm:pt modelId="{5CD394FA-6091-4FD7-8364-2CFFC1C7959C}" type="sibTrans" cxnId="{8FC891D0-CDD0-47D2-B468-50033243768E}">
      <dgm:prSet/>
      <dgm:spPr/>
      <dgm:t>
        <a:bodyPr/>
        <a:lstStyle/>
        <a:p>
          <a:pPr algn="l"/>
          <a:endParaRPr lang="es-CL"/>
        </a:p>
      </dgm:t>
    </dgm:pt>
    <dgm:pt modelId="{9E5AFE18-6EBB-40DD-A51F-1D2392F29D37}">
      <dgm:prSet phldrT="[Texto]"/>
      <dgm:spPr/>
      <dgm:t>
        <a:bodyPr/>
        <a:lstStyle/>
        <a:p>
          <a:pPr algn="l"/>
          <a:r>
            <a:rPr lang="es-CL" dirty="0"/>
            <a:t>Gestión de Información </a:t>
          </a:r>
        </a:p>
      </dgm:t>
    </dgm:pt>
    <dgm:pt modelId="{6EE30A0A-E0D0-4FED-A72D-6E37180597EA}" type="parTrans" cxnId="{781795F9-C128-4414-832B-1725A9B5A9D9}">
      <dgm:prSet/>
      <dgm:spPr/>
      <dgm:t>
        <a:bodyPr/>
        <a:lstStyle/>
        <a:p>
          <a:pPr algn="l"/>
          <a:endParaRPr lang="es-CL"/>
        </a:p>
      </dgm:t>
    </dgm:pt>
    <dgm:pt modelId="{BC447478-728A-49A1-A34A-59290C30A4B2}" type="sibTrans" cxnId="{781795F9-C128-4414-832B-1725A9B5A9D9}">
      <dgm:prSet/>
      <dgm:spPr/>
      <dgm:t>
        <a:bodyPr/>
        <a:lstStyle/>
        <a:p>
          <a:pPr algn="l"/>
          <a:endParaRPr lang="es-CL"/>
        </a:p>
      </dgm:t>
    </dgm:pt>
    <dgm:pt modelId="{CCDE07CA-8F58-47D0-AE30-1CF9E61A1BDC}">
      <dgm:prSet phldrT="[Texto]"/>
      <dgm:spPr/>
      <dgm:t>
        <a:bodyPr/>
        <a:lstStyle/>
        <a:p>
          <a:pPr algn="l"/>
          <a:r>
            <a:rPr lang="es-CL" dirty="0">
              <a:solidFill>
                <a:schemeClr val="accent5">
                  <a:lumMod val="90000"/>
                  <a:lumOff val="10000"/>
                </a:schemeClr>
              </a:solidFill>
            </a:rPr>
            <a:t>Líneas de trabajo</a:t>
          </a:r>
        </a:p>
      </dgm:t>
    </dgm:pt>
    <dgm:pt modelId="{8C003D53-BCCA-415C-85C1-AD8E80AC3077}" type="parTrans" cxnId="{AB3D6CBB-B3B3-4137-BBA9-94572AC9E0F3}">
      <dgm:prSet/>
      <dgm:spPr/>
      <dgm:t>
        <a:bodyPr/>
        <a:lstStyle/>
        <a:p>
          <a:pPr algn="l"/>
          <a:endParaRPr lang="es-CL"/>
        </a:p>
      </dgm:t>
    </dgm:pt>
    <dgm:pt modelId="{A142AFE7-09FE-49C7-8895-BCE51E78B226}" type="sibTrans" cxnId="{AB3D6CBB-B3B3-4137-BBA9-94572AC9E0F3}">
      <dgm:prSet/>
      <dgm:spPr/>
      <dgm:t>
        <a:bodyPr/>
        <a:lstStyle/>
        <a:p>
          <a:pPr algn="l"/>
          <a:endParaRPr lang="es-CL"/>
        </a:p>
      </dgm:t>
    </dgm:pt>
    <dgm:pt modelId="{E6C47B05-8259-4781-B1B6-38A3B66C7AC7}">
      <dgm:prSet phldrT="[Texto]"/>
      <dgm:spPr/>
      <dgm:t>
        <a:bodyPr/>
        <a:lstStyle/>
        <a:p>
          <a:pPr algn="l"/>
          <a:r>
            <a:rPr lang="es-CL" dirty="0">
              <a:solidFill>
                <a:schemeClr val="accent5">
                  <a:lumMod val="90000"/>
                  <a:lumOff val="10000"/>
                </a:schemeClr>
              </a:solidFill>
            </a:rPr>
            <a:t>Entrega de información respecto del plan de formación de especialistas</a:t>
          </a:r>
        </a:p>
      </dgm:t>
    </dgm:pt>
    <dgm:pt modelId="{DE658A6D-3717-44C8-8926-A2E803547E0A}" type="parTrans" cxnId="{3AB2827A-859A-41EC-9A19-C583A5DF96D2}">
      <dgm:prSet/>
      <dgm:spPr/>
      <dgm:t>
        <a:bodyPr/>
        <a:lstStyle/>
        <a:p>
          <a:endParaRPr lang="es-ES"/>
        </a:p>
      </dgm:t>
    </dgm:pt>
    <dgm:pt modelId="{8CAAEF39-4898-4E0C-95A4-37DB607E447F}" type="sibTrans" cxnId="{3AB2827A-859A-41EC-9A19-C583A5DF96D2}">
      <dgm:prSet/>
      <dgm:spPr/>
      <dgm:t>
        <a:bodyPr/>
        <a:lstStyle/>
        <a:p>
          <a:endParaRPr lang="es-ES"/>
        </a:p>
      </dgm:t>
    </dgm:pt>
    <dgm:pt modelId="{D3D929F1-61EA-4540-8AE2-04CA8BF7D1D1}">
      <dgm:prSet/>
      <dgm:spPr/>
      <dgm:t>
        <a:bodyPr/>
        <a:lstStyle/>
        <a:p>
          <a:r>
            <a:rPr lang="en-US" dirty="0" err="1">
              <a:solidFill>
                <a:schemeClr val="accent5"/>
              </a:solidFill>
            </a:rPr>
            <a:t>Referente</a:t>
          </a:r>
          <a:r>
            <a:rPr lang="en-US" dirty="0">
              <a:solidFill>
                <a:schemeClr val="accent5"/>
              </a:solidFill>
            </a:rPr>
            <a:t> DIPRES</a:t>
          </a:r>
        </a:p>
      </dgm:t>
    </dgm:pt>
    <dgm:pt modelId="{35A53225-022B-B14E-8598-731E610FDBBF}" type="parTrans" cxnId="{05491C59-3770-9A42-87FA-F5AD592EE8EA}">
      <dgm:prSet/>
      <dgm:spPr/>
      <dgm:t>
        <a:bodyPr/>
        <a:lstStyle/>
        <a:p>
          <a:endParaRPr lang="en-US"/>
        </a:p>
      </dgm:t>
    </dgm:pt>
    <dgm:pt modelId="{E3795320-0DF8-A748-A418-7D2977A4AB61}" type="sibTrans" cxnId="{05491C59-3770-9A42-87FA-F5AD592EE8EA}">
      <dgm:prSet/>
      <dgm:spPr/>
      <dgm:t>
        <a:bodyPr/>
        <a:lstStyle/>
        <a:p>
          <a:endParaRPr lang="en-US"/>
        </a:p>
      </dgm:t>
    </dgm:pt>
    <dgm:pt modelId="{C9A4719A-22D8-EF44-8ACB-5AEE9532B708}">
      <dgm:prSet/>
      <dgm:spPr/>
      <dgm:t>
        <a:bodyPr/>
        <a:lstStyle/>
        <a:p>
          <a:r>
            <a:rPr lang="en-US" dirty="0" err="1">
              <a:solidFill>
                <a:schemeClr val="accent5"/>
              </a:solidFill>
            </a:rPr>
            <a:t>Contraparte</a:t>
          </a:r>
          <a:r>
            <a:rPr lang="en-US" dirty="0">
              <a:solidFill>
                <a:schemeClr val="accent5"/>
              </a:solidFill>
            </a:rPr>
            <a:t> </a:t>
          </a:r>
          <a:r>
            <a:rPr lang="en-US" dirty="0" err="1">
              <a:solidFill>
                <a:schemeClr val="accent5"/>
              </a:solidFill>
            </a:rPr>
            <a:t>técnica</a:t>
          </a:r>
          <a:r>
            <a:rPr lang="en-US" dirty="0">
              <a:solidFill>
                <a:schemeClr val="accent5"/>
              </a:solidFill>
            </a:rPr>
            <a:t> del </a:t>
          </a:r>
          <a:r>
            <a:rPr lang="en-US" dirty="0" err="1">
              <a:solidFill>
                <a:schemeClr val="accent5"/>
              </a:solidFill>
            </a:rPr>
            <a:t>sistema</a:t>
          </a:r>
          <a:r>
            <a:rPr lang="en-US" dirty="0">
              <a:solidFill>
                <a:schemeClr val="accent5"/>
              </a:solidFill>
            </a:rPr>
            <a:t> FORCAP</a:t>
          </a:r>
        </a:p>
      </dgm:t>
    </dgm:pt>
    <dgm:pt modelId="{149A6ABB-70A7-C648-A4D1-C358778106E2}" type="parTrans" cxnId="{EE0E1F9F-6748-7640-B294-6D4B5DBA28D4}">
      <dgm:prSet/>
      <dgm:spPr/>
      <dgm:t>
        <a:bodyPr/>
        <a:lstStyle/>
        <a:p>
          <a:endParaRPr lang="en-US"/>
        </a:p>
      </dgm:t>
    </dgm:pt>
    <dgm:pt modelId="{D2B1F705-2602-9147-8D4F-276C21C44D9D}" type="sibTrans" cxnId="{EE0E1F9F-6748-7640-B294-6D4B5DBA28D4}">
      <dgm:prSet/>
      <dgm:spPr/>
      <dgm:t>
        <a:bodyPr/>
        <a:lstStyle/>
        <a:p>
          <a:endParaRPr lang="en-US"/>
        </a:p>
      </dgm:t>
    </dgm:pt>
    <dgm:pt modelId="{58D73CE7-FB4B-EF44-ACE1-9547D2BC9257}">
      <dgm:prSet phldrT="[Texto]"/>
      <dgm:spPr/>
      <dgm:t>
        <a:bodyPr/>
        <a:lstStyle/>
        <a:p>
          <a:pPr algn="l"/>
          <a:r>
            <a:rPr lang="es-CL" dirty="0">
              <a:solidFill>
                <a:schemeClr val="accent5">
                  <a:lumMod val="90000"/>
                  <a:lumOff val="10000"/>
                </a:schemeClr>
              </a:solidFill>
            </a:rPr>
            <a:t>Preparación de informes según lo requerido</a:t>
          </a:r>
        </a:p>
      </dgm:t>
    </dgm:pt>
    <dgm:pt modelId="{C43D2EEF-3C5F-1745-8062-794E60FDB3B1}" type="parTrans" cxnId="{6CF4E915-1F03-4949-9AC5-11603DD60BFA}">
      <dgm:prSet/>
      <dgm:spPr/>
      <dgm:t>
        <a:bodyPr/>
        <a:lstStyle/>
        <a:p>
          <a:endParaRPr lang="en-US"/>
        </a:p>
      </dgm:t>
    </dgm:pt>
    <dgm:pt modelId="{A8C4AF43-9562-4C45-B0A9-616FBA766844}" type="sibTrans" cxnId="{6CF4E915-1F03-4949-9AC5-11603DD60BFA}">
      <dgm:prSet/>
      <dgm:spPr/>
      <dgm:t>
        <a:bodyPr/>
        <a:lstStyle/>
        <a:p>
          <a:endParaRPr lang="en-US"/>
        </a:p>
      </dgm:t>
    </dgm:pt>
    <dgm:pt modelId="{15A6DDD7-7EAD-0D4D-83BB-5F1DC150FE2E}">
      <dgm:prSet phldrT="[Texto]"/>
      <dgm:spPr/>
      <dgm:t>
        <a:bodyPr/>
        <a:lstStyle/>
        <a:p>
          <a:pPr algn="l"/>
          <a:r>
            <a:rPr lang="es-CL" b="0" dirty="0">
              <a:solidFill>
                <a:srgbClr val="000000"/>
              </a:solidFill>
            </a:rPr>
            <a:t>Desarrollo de mejoras respecto de la aplicación de concursos ministeriales</a:t>
          </a:r>
        </a:p>
      </dgm:t>
    </dgm:pt>
    <dgm:pt modelId="{952DE7B9-6488-BB46-9CAE-DD6DC46255AF}" type="parTrans" cxnId="{6DE4C410-BC86-3D4D-BD1E-6473C07324D5}">
      <dgm:prSet/>
      <dgm:spPr/>
      <dgm:t>
        <a:bodyPr/>
        <a:lstStyle/>
        <a:p>
          <a:endParaRPr lang="en-US"/>
        </a:p>
      </dgm:t>
    </dgm:pt>
    <dgm:pt modelId="{02186E4A-E9E9-9143-BAB5-9CE23DE9C1EB}" type="sibTrans" cxnId="{6DE4C410-BC86-3D4D-BD1E-6473C07324D5}">
      <dgm:prSet/>
      <dgm:spPr/>
      <dgm:t>
        <a:bodyPr/>
        <a:lstStyle/>
        <a:p>
          <a:endParaRPr lang="en-US"/>
        </a:p>
      </dgm:t>
    </dgm:pt>
    <dgm:pt modelId="{2E3BDA3F-F82A-4E78-AD3C-F711B8404D1F}" type="pres">
      <dgm:prSet presAssocID="{4B302114-08FF-48CC-967E-A5686855FC7E}" presName="Name0" presStyleCnt="0">
        <dgm:presLayoutVars>
          <dgm:dir/>
          <dgm:animLvl val="lvl"/>
          <dgm:resizeHandles val="exact"/>
        </dgm:presLayoutVars>
      </dgm:prSet>
      <dgm:spPr/>
    </dgm:pt>
    <dgm:pt modelId="{D7D0DCD5-D8D5-4B27-9ED3-C73B6A692DC7}" type="pres">
      <dgm:prSet presAssocID="{F4CE6D1A-893A-4F61-A672-6B6814348B8E}" presName="composite" presStyleCnt="0"/>
      <dgm:spPr/>
    </dgm:pt>
    <dgm:pt modelId="{01E223C1-8C8B-49CF-BF88-DAE593F632CD}" type="pres">
      <dgm:prSet presAssocID="{F4CE6D1A-893A-4F61-A672-6B6814348B8E}" presName="parTx" presStyleLbl="alignNode1" presStyleIdx="0" presStyleCnt="3">
        <dgm:presLayoutVars>
          <dgm:chMax val="0"/>
          <dgm:chPref val="0"/>
          <dgm:bulletEnabled val="1"/>
        </dgm:presLayoutVars>
      </dgm:prSet>
      <dgm:spPr/>
    </dgm:pt>
    <dgm:pt modelId="{0205F4D1-7362-4107-884E-43062132A417}" type="pres">
      <dgm:prSet presAssocID="{F4CE6D1A-893A-4F61-A672-6B6814348B8E}" presName="desTx" presStyleLbl="alignAccFollowNode1" presStyleIdx="0" presStyleCnt="3">
        <dgm:presLayoutVars>
          <dgm:bulletEnabled val="1"/>
        </dgm:presLayoutVars>
      </dgm:prSet>
      <dgm:spPr/>
    </dgm:pt>
    <dgm:pt modelId="{E0F5692D-AAA6-463C-9BAE-48762F4E5992}" type="pres">
      <dgm:prSet presAssocID="{9394E291-0FA8-41DB-B29D-6036DFA55EE6}" presName="space" presStyleCnt="0"/>
      <dgm:spPr/>
    </dgm:pt>
    <dgm:pt modelId="{3377CD28-7A2F-4D99-BABD-EDFA6961B3C9}" type="pres">
      <dgm:prSet presAssocID="{9E5AFE18-6EBB-40DD-A51F-1D2392F29D37}" presName="composite" presStyleCnt="0"/>
      <dgm:spPr/>
    </dgm:pt>
    <dgm:pt modelId="{EEC54C65-1D7E-4E96-98CB-502EFB6B537C}" type="pres">
      <dgm:prSet presAssocID="{9E5AFE18-6EBB-40DD-A51F-1D2392F29D37}" presName="parTx" presStyleLbl="alignNode1" presStyleIdx="1" presStyleCnt="3">
        <dgm:presLayoutVars>
          <dgm:chMax val="0"/>
          <dgm:chPref val="0"/>
          <dgm:bulletEnabled val="1"/>
        </dgm:presLayoutVars>
      </dgm:prSet>
      <dgm:spPr/>
    </dgm:pt>
    <dgm:pt modelId="{15CC5F36-AB93-4D05-AC53-B884FC3705E6}" type="pres">
      <dgm:prSet presAssocID="{9E5AFE18-6EBB-40DD-A51F-1D2392F29D37}" presName="desTx" presStyleLbl="alignAccFollowNode1" presStyleIdx="1" presStyleCnt="3">
        <dgm:presLayoutVars>
          <dgm:bulletEnabled val="1"/>
        </dgm:presLayoutVars>
      </dgm:prSet>
      <dgm:spPr/>
    </dgm:pt>
    <dgm:pt modelId="{3502C31A-4204-0D43-A7D2-E3521A412C86}" type="pres">
      <dgm:prSet presAssocID="{BC447478-728A-49A1-A34A-59290C30A4B2}" presName="space" presStyleCnt="0"/>
      <dgm:spPr/>
    </dgm:pt>
    <dgm:pt modelId="{735330AE-05F0-4B0C-9336-E11AC1D8A33C}" type="pres">
      <dgm:prSet presAssocID="{CCDE07CA-8F58-47D0-AE30-1CF9E61A1BDC}" presName="composite" presStyleCnt="0"/>
      <dgm:spPr/>
    </dgm:pt>
    <dgm:pt modelId="{804F7032-A6DA-410B-9B6E-BB9861AD427A}" type="pres">
      <dgm:prSet presAssocID="{CCDE07CA-8F58-47D0-AE30-1CF9E61A1BDC}" presName="parTx" presStyleLbl="alignNode1" presStyleIdx="2" presStyleCnt="3">
        <dgm:presLayoutVars>
          <dgm:chMax val="0"/>
          <dgm:chPref val="0"/>
          <dgm:bulletEnabled val="1"/>
        </dgm:presLayoutVars>
      </dgm:prSet>
      <dgm:spPr/>
    </dgm:pt>
    <dgm:pt modelId="{5091F3EF-14C2-4B99-ABE9-5F4A716C6291}" type="pres">
      <dgm:prSet presAssocID="{CCDE07CA-8F58-47D0-AE30-1CF9E61A1BDC}" presName="desTx" presStyleLbl="alignAccFollowNode1" presStyleIdx="2" presStyleCnt="3">
        <dgm:presLayoutVars>
          <dgm:bulletEnabled val="1"/>
        </dgm:presLayoutVars>
      </dgm:prSet>
      <dgm:spPr/>
    </dgm:pt>
  </dgm:ptLst>
  <dgm:cxnLst>
    <dgm:cxn modelId="{5DB67F02-B47C-AD4B-A66D-D04A87955CAD}" type="presOf" srcId="{D3D929F1-61EA-4540-8AE2-04CA8BF7D1D1}" destId="{5091F3EF-14C2-4B99-ABE9-5F4A716C6291}" srcOrd="0" destOrd="0" presId="urn:microsoft.com/office/officeart/2005/8/layout/hList1"/>
    <dgm:cxn modelId="{6DE4C410-BC86-3D4D-BD1E-6473C07324D5}" srcId="{F4CE6D1A-893A-4F61-A672-6B6814348B8E}" destId="{15A6DDD7-7EAD-0D4D-83BB-5F1DC150FE2E}" srcOrd="1" destOrd="0" parTransId="{952DE7B9-6488-BB46-9CAE-DD6DC46255AF}" sibTransId="{02186E4A-E9E9-9143-BAB5-9CE23DE9C1EB}"/>
    <dgm:cxn modelId="{B3B3B613-369B-9C46-AE00-C36761FBDFC4}" type="presOf" srcId="{C9A4719A-22D8-EF44-8ACB-5AEE9532B708}" destId="{5091F3EF-14C2-4B99-ABE9-5F4A716C6291}" srcOrd="0" destOrd="1" presId="urn:microsoft.com/office/officeart/2005/8/layout/hList1"/>
    <dgm:cxn modelId="{6CF4E915-1F03-4949-9AC5-11603DD60BFA}" srcId="{9E5AFE18-6EBB-40DD-A51F-1D2392F29D37}" destId="{58D73CE7-FB4B-EF44-ACE1-9547D2BC9257}" srcOrd="1" destOrd="0" parTransId="{C43D2EEF-3C5F-1745-8062-794E60FDB3B1}" sibTransId="{A8C4AF43-9562-4C45-B0A9-616FBA766844}"/>
    <dgm:cxn modelId="{8C467B30-9D3B-3F4C-B29A-9295469D414A}" type="presOf" srcId="{E6C47B05-8259-4781-B1B6-38A3B66C7AC7}" destId="{15CC5F36-AB93-4D05-AC53-B884FC3705E6}" srcOrd="0" destOrd="0" presId="urn:microsoft.com/office/officeart/2005/8/layout/hList1"/>
    <dgm:cxn modelId="{A991E53D-0EAE-D54D-9D7D-BBD21E59C9A5}" type="presOf" srcId="{CCDE07CA-8F58-47D0-AE30-1CF9E61A1BDC}" destId="{804F7032-A6DA-410B-9B6E-BB9861AD427A}" srcOrd="0" destOrd="0" presId="urn:microsoft.com/office/officeart/2005/8/layout/hList1"/>
    <dgm:cxn modelId="{1A97A367-F4FE-4959-9A70-FD6F40B2A298}" srcId="{4B302114-08FF-48CC-967E-A5686855FC7E}" destId="{F4CE6D1A-893A-4F61-A672-6B6814348B8E}" srcOrd="0" destOrd="0" parTransId="{DF384B80-40DC-428B-8A8A-608FD7778BBA}" sibTransId="{9394E291-0FA8-41DB-B29D-6036DFA55EE6}"/>
    <dgm:cxn modelId="{DE61D767-959E-7F40-A639-1AB7344863A7}" type="presOf" srcId="{F4CE6D1A-893A-4F61-A672-6B6814348B8E}" destId="{01E223C1-8C8B-49CF-BF88-DAE593F632CD}" srcOrd="0" destOrd="0" presId="urn:microsoft.com/office/officeart/2005/8/layout/hList1"/>
    <dgm:cxn modelId="{17470D71-935D-9847-901B-B2C1CE3CCB40}" type="presOf" srcId="{4070ACE0-7ED2-490A-A317-A12CA753EBD9}" destId="{0205F4D1-7362-4107-884E-43062132A417}" srcOrd="0" destOrd="0" presId="urn:microsoft.com/office/officeart/2005/8/layout/hList1"/>
    <dgm:cxn modelId="{EFFCDB74-669B-DF4B-B08B-17376132C74E}" type="presOf" srcId="{15A6DDD7-7EAD-0D4D-83BB-5F1DC150FE2E}" destId="{0205F4D1-7362-4107-884E-43062132A417}" srcOrd="0" destOrd="1" presId="urn:microsoft.com/office/officeart/2005/8/layout/hList1"/>
    <dgm:cxn modelId="{7C699458-2F38-5744-8BCC-027C143AE7E0}" type="presOf" srcId="{9E5AFE18-6EBB-40DD-A51F-1D2392F29D37}" destId="{EEC54C65-1D7E-4E96-98CB-502EFB6B537C}" srcOrd="0" destOrd="0" presId="urn:microsoft.com/office/officeart/2005/8/layout/hList1"/>
    <dgm:cxn modelId="{05491C59-3770-9A42-87FA-F5AD592EE8EA}" srcId="{CCDE07CA-8F58-47D0-AE30-1CF9E61A1BDC}" destId="{D3D929F1-61EA-4540-8AE2-04CA8BF7D1D1}" srcOrd="0" destOrd="0" parTransId="{35A53225-022B-B14E-8598-731E610FDBBF}" sibTransId="{E3795320-0DF8-A748-A418-7D2977A4AB61}"/>
    <dgm:cxn modelId="{3AB2827A-859A-41EC-9A19-C583A5DF96D2}" srcId="{9E5AFE18-6EBB-40DD-A51F-1D2392F29D37}" destId="{E6C47B05-8259-4781-B1B6-38A3B66C7AC7}" srcOrd="0" destOrd="0" parTransId="{DE658A6D-3717-44C8-8926-A2E803547E0A}" sibTransId="{8CAAEF39-4898-4E0C-95A4-37DB607E447F}"/>
    <dgm:cxn modelId="{EE0E1F9F-6748-7640-B294-6D4B5DBA28D4}" srcId="{CCDE07CA-8F58-47D0-AE30-1CF9E61A1BDC}" destId="{C9A4719A-22D8-EF44-8ACB-5AEE9532B708}" srcOrd="1" destOrd="0" parTransId="{149A6ABB-70A7-C648-A4D1-C358778106E2}" sibTransId="{D2B1F705-2602-9147-8D4F-276C21C44D9D}"/>
    <dgm:cxn modelId="{AB3D6CBB-B3B3-4137-BBA9-94572AC9E0F3}" srcId="{4B302114-08FF-48CC-967E-A5686855FC7E}" destId="{CCDE07CA-8F58-47D0-AE30-1CF9E61A1BDC}" srcOrd="2" destOrd="0" parTransId="{8C003D53-BCCA-415C-85C1-AD8E80AC3077}" sibTransId="{A142AFE7-09FE-49C7-8895-BCE51E78B226}"/>
    <dgm:cxn modelId="{8FC891D0-CDD0-47D2-B468-50033243768E}" srcId="{F4CE6D1A-893A-4F61-A672-6B6814348B8E}" destId="{4070ACE0-7ED2-490A-A317-A12CA753EBD9}" srcOrd="0" destOrd="0" parTransId="{58ABC16C-0D15-4C7E-9A2D-32CF6C930B00}" sibTransId="{5CD394FA-6091-4FD7-8364-2CFFC1C7959C}"/>
    <dgm:cxn modelId="{569928D6-1331-4D2D-B1EF-F1F85FFA5AC9}" type="presOf" srcId="{4B302114-08FF-48CC-967E-A5686855FC7E}" destId="{2E3BDA3F-F82A-4E78-AD3C-F711B8404D1F}" srcOrd="0" destOrd="0" presId="urn:microsoft.com/office/officeart/2005/8/layout/hList1"/>
    <dgm:cxn modelId="{A99DB9F3-0131-4040-A7BB-9362586CB076}" type="presOf" srcId="{58D73CE7-FB4B-EF44-ACE1-9547D2BC9257}" destId="{15CC5F36-AB93-4D05-AC53-B884FC3705E6}" srcOrd="0" destOrd="1" presId="urn:microsoft.com/office/officeart/2005/8/layout/hList1"/>
    <dgm:cxn modelId="{781795F9-C128-4414-832B-1725A9B5A9D9}" srcId="{4B302114-08FF-48CC-967E-A5686855FC7E}" destId="{9E5AFE18-6EBB-40DD-A51F-1D2392F29D37}" srcOrd="1" destOrd="0" parTransId="{6EE30A0A-E0D0-4FED-A72D-6E37180597EA}" sibTransId="{BC447478-728A-49A1-A34A-59290C30A4B2}"/>
    <dgm:cxn modelId="{9F924299-1CD0-1949-B829-B9A3C0D1E888}" type="presParOf" srcId="{2E3BDA3F-F82A-4E78-AD3C-F711B8404D1F}" destId="{D7D0DCD5-D8D5-4B27-9ED3-C73B6A692DC7}" srcOrd="0" destOrd="0" presId="urn:microsoft.com/office/officeart/2005/8/layout/hList1"/>
    <dgm:cxn modelId="{9A10905C-F314-9446-8EE4-9F2EA116306D}" type="presParOf" srcId="{D7D0DCD5-D8D5-4B27-9ED3-C73B6A692DC7}" destId="{01E223C1-8C8B-49CF-BF88-DAE593F632CD}" srcOrd="0" destOrd="0" presId="urn:microsoft.com/office/officeart/2005/8/layout/hList1"/>
    <dgm:cxn modelId="{EDC45B43-5D4C-0D41-BCA9-3C923D10D13C}" type="presParOf" srcId="{D7D0DCD5-D8D5-4B27-9ED3-C73B6A692DC7}" destId="{0205F4D1-7362-4107-884E-43062132A417}" srcOrd="1" destOrd="0" presId="urn:microsoft.com/office/officeart/2005/8/layout/hList1"/>
    <dgm:cxn modelId="{FCE84281-C0C3-3549-96C1-CB091A430C32}" type="presParOf" srcId="{2E3BDA3F-F82A-4E78-AD3C-F711B8404D1F}" destId="{E0F5692D-AAA6-463C-9BAE-48762F4E5992}" srcOrd="1" destOrd="0" presId="urn:microsoft.com/office/officeart/2005/8/layout/hList1"/>
    <dgm:cxn modelId="{8B819C1C-B666-1049-8E11-319223A932BA}" type="presParOf" srcId="{2E3BDA3F-F82A-4E78-AD3C-F711B8404D1F}" destId="{3377CD28-7A2F-4D99-BABD-EDFA6961B3C9}" srcOrd="2" destOrd="0" presId="urn:microsoft.com/office/officeart/2005/8/layout/hList1"/>
    <dgm:cxn modelId="{6158F47D-4367-0847-AB4D-D9D5B7BAB711}" type="presParOf" srcId="{3377CD28-7A2F-4D99-BABD-EDFA6961B3C9}" destId="{EEC54C65-1D7E-4E96-98CB-502EFB6B537C}" srcOrd="0" destOrd="0" presId="urn:microsoft.com/office/officeart/2005/8/layout/hList1"/>
    <dgm:cxn modelId="{F5ACA000-1A00-0649-92EC-FD0C87D2184C}" type="presParOf" srcId="{3377CD28-7A2F-4D99-BABD-EDFA6961B3C9}" destId="{15CC5F36-AB93-4D05-AC53-B884FC3705E6}" srcOrd="1" destOrd="0" presId="urn:microsoft.com/office/officeart/2005/8/layout/hList1"/>
    <dgm:cxn modelId="{95701209-DA30-A046-AA83-F376A69C2DDB}" type="presParOf" srcId="{2E3BDA3F-F82A-4E78-AD3C-F711B8404D1F}" destId="{3502C31A-4204-0D43-A7D2-E3521A412C86}" srcOrd="3" destOrd="0" presId="urn:microsoft.com/office/officeart/2005/8/layout/hList1"/>
    <dgm:cxn modelId="{95E0160F-5402-7547-8391-7E2CF769E0C8}" type="presParOf" srcId="{2E3BDA3F-F82A-4E78-AD3C-F711B8404D1F}" destId="{735330AE-05F0-4B0C-9336-E11AC1D8A33C}" srcOrd="4" destOrd="0" presId="urn:microsoft.com/office/officeart/2005/8/layout/hList1"/>
    <dgm:cxn modelId="{863D1D9C-26D8-154D-BAB4-DADF1C37B106}" type="presParOf" srcId="{735330AE-05F0-4B0C-9336-E11AC1D8A33C}" destId="{804F7032-A6DA-410B-9B6E-BB9861AD427A}" srcOrd="0" destOrd="0" presId="urn:microsoft.com/office/officeart/2005/8/layout/hList1"/>
    <dgm:cxn modelId="{A2E20E7B-9D28-CB4C-8186-EEB35BA8BE95}" type="presParOf" srcId="{735330AE-05F0-4B0C-9336-E11AC1D8A33C}" destId="{5091F3EF-14C2-4B99-ABE9-5F4A716C62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302114-08FF-48CC-967E-A5686855FC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F4CE6D1A-893A-4F61-A672-6B6814348B8E}">
      <dgm:prSet phldrT="[Texto]"/>
      <dgm:spPr/>
      <dgm:t>
        <a:bodyPr/>
        <a:lstStyle/>
        <a:p>
          <a:r>
            <a:rPr lang="es-CL" dirty="0"/>
            <a:t>Gestión Desarrollo</a:t>
          </a:r>
        </a:p>
      </dgm:t>
    </dgm:pt>
    <dgm:pt modelId="{DF384B80-40DC-428B-8A8A-608FD7778BBA}" type="parTrans" cxnId="{1A97A367-F4FE-4959-9A70-FD6F40B2A298}">
      <dgm:prSet/>
      <dgm:spPr/>
      <dgm:t>
        <a:bodyPr/>
        <a:lstStyle/>
        <a:p>
          <a:endParaRPr lang="es-CL"/>
        </a:p>
      </dgm:t>
    </dgm:pt>
    <dgm:pt modelId="{9394E291-0FA8-41DB-B29D-6036DFA55EE6}" type="sibTrans" cxnId="{1A97A367-F4FE-4959-9A70-FD6F40B2A298}">
      <dgm:prSet/>
      <dgm:spPr/>
      <dgm:t>
        <a:bodyPr/>
        <a:lstStyle/>
        <a:p>
          <a:endParaRPr lang="es-CL"/>
        </a:p>
      </dgm:t>
    </dgm:pt>
    <dgm:pt modelId="{4070ACE0-7ED2-490A-A317-A12CA753EBD9}">
      <dgm:prSet phldrT="[Texto]"/>
      <dgm:spPr/>
      <dgm:t>
        <a:bodyPr/>
        <a:lstStyle/>
        <a:p>
          <a:r>
            <a:rPr lang="es-CL" dirty="0">
              <a:solidFill>
                <a:srgbClr val="000000"/>
              </a:solidFill>
            </a:rPr>
            <a:t>Desarrollo Modelos QV</a:t>
          </a:r>
        </a:p>
      </dgm:t>
    </dgm:pt>
    <dgm:pt modelId="{58ABC16C-0D15-4C7E-9A2D-32CF6C930B00}" type="parTrans" cxnId="{8FC891D0-CDD0-47D2-B468-50033243768E}">
      <dgm:prSet/>
      <dgm:spPr/>
      <dgm:t>
        <a:bodyPr/>
        <a:lstStyle/>
        <a:p>
          <a:endParaRPr lang="es-CL"/>
        </a:p>
      </dgm:t>
    </dgm:pt>
    <dgm:pt modelId="{5CD394FA-6091-4FD7-8364-2CFFC1C7959C}" type="sibTrans" cxnId="{8FC891D0-CDD0-47D2-B468-50033243768E}">
      <dgm:prSet/>
      <dgm:spPr/>
      <dgm:t>
        <a:bodyPr/>
        <a:lstStyle/>
        <a:p>
          <a:endParaRPr lang="es-CL"/>
        </a:p>
      </dgm:t>
    </dgm:pt>
    <dgm:pt modelId="{9E5AFE18-6EBB-40DD-A51F-1D2392F29D37}">
      <dgm:prSet phldrT="[Texto]"/>
      <dgm:spPr/>
      <dgm:t>
        <a:bodyPr/>
        <a:lstStyle/>
        <a:p>
          <a:r>
            <a:rPr lang="es-CL" dirty="0"/>
            <a:t>Gestión de Información </a:t>
          </a:r>
        </a:p>
      </dgm:t>
    </dgm:pt>
    <dgm:pt modelId="{6EE30A0A-E0D0-4FED-A72D-6E37180597EA}" type="parTrans" cxnId="{781795F9-C128-4414-832B-1725A9B5A9D9}">
      <dgm:prSet/>
      <dgm:spPr/>
      <dgm:t>
        <a:bodyPr/>
        <a:lstStyle/>
        <a:p>
          <a:endParaRPr lang="es-CL"/>
        </a:p>
      </dgm:t>
    </dgm:pt>
    <dgm:pt modelId="{BC447478-728A-49A1-A34A-59290C30A4B2}" type="sibTrans" cxnId="{781795F9-C128-4414-832B-1725A9B5A9D9}">
      <dgm:prSet/>
      <dgm:spPr/>
      <dgm:t>
        <a:bodyPr/>
        <a:lstStyle/>
        <a:p>
          <a:endParaRPr lang="es-CL"/>
        </a:p>
      </dgm:t>
    </dgm:pt>
    <dgm:pt modelId="{CCDE07CA-8F58-47D0-AE30-1CF9E61A1BDC}">
      <dgm:prSet phldrT="[Texto]"/>
      <dgm:spPr/>
      <dgm:t>
        <a:bodyPr/>
        <a:lstStyle/>
        <a:p>
          <a:r>
            <a:rPr lang="es-CL" dirty="0">
              <a:solidFill>
                <a:srgbClr val="000000"/>
              </a:solidFill>
            </a:rPr>
            <a:t>Cargas Modelos QV</a:t>
          </a:r>
        </a:p>
      </dgm:t>
    </dgm:pt>
    <dgm:pt modelId="{8C003D53-BCCA-415C-85C1-AD8E80AC3077}" type="parTrans" cxnId="{AB3D6CBB-B3B3-4137-BBA9-94572AC9E0F3}">
      <dgm:prSet/>
      <dgm:spPr/>
      <dgm:t>
        <a:bodyPr/>
        <a:lstStyle/>
        <a:p>
          <a:endParaRPr lang="es-CL"/>
        </a:p>
      </dgm:t>
    </dgm:pt>
    <dgm:pt modelId="{A142AFE7-09FE-49C7-8895-BCE51E78B226}" type="sibTrans" cxnId="{AB3D6CBB-B3B3-4137-BBA9-94572AC9E0F3}">
      <dgm:prSet/>
      <dgm:spPr/>
      <dgm:t>
        <a:bodyPr/>
        <a:lstStyle/>
        <a:p>
          <a:endParaRPr lang="es-CL"/>
        </a:p>
      </dgm:t>
    </dgm:pt>
    <dgm:pt modelId="{07E5A9C6-0789-4ED8-AD8D-DB21B679A33D}">
      <dgm:prSet phldrT="[Texto]"/>
      <dgm:spPr/>
      <dgm:t>
        <a:bodyPr/>
        <a:lstStyle/>
        <a:p>
          <a:r>
            <a:rPr lang="es-CL" dirty="0">
              <a:solidFill>
                <a:srgbClr val="000000"/>
              </a:solidFill>
            </a:rPr>
            <a:t>Incidencias QV</a:t>
          </a:r>
        </a:p>
      </dgm:t>
    </dgm:pt>
    <dgm:pt modelId="{1D474DC9-17F6-41ED-BE27-EB63A692DF88}" type="parTrans" cxnId="{F1D123A6-ED1A-4AD1-BD9A-335059911043}">
      <dgm:prSet/>
      <dgm:spPr/>
      <dgm:t>
        <a:bodyPr/>
        <a:lstStyle/>
        <a:p>
          <a:endParaRPr lang="es-CL"/>
        </a:p>
      </dgm:t>
    </dgm:pt>
    <dgm:pt modelId="{BFB8926F-4F7A-4A18-A6E9-DC112F3DCCC5}" type="sibTrans" cxnId="{F1D123A6-ED1A-4AD1-BD9A-335059911043}">
      <dgm:prSet/>
      <dgm:spPr/>
      <dgm:t>
        <a:bodyPr/>
        <a:lstStyle/>
        <a:p>
          <a:endParaRPr lang="es-CL"/>
        </a:p>
      </dgm:t>
    </dgm:pt>
    <dgm:pt modelId="{2F804668-DF90-4847-925E-94C729D81DD4}">
      <dgm:prSet phldrT="[Texto]"/>
      <dgm:spPr/>
      <dgm:t>
        <a:bodyPr/>
        <a:lstStyle/>
        <a:p>
          <a:r>
            <a:rPr lang="es-CL" dirty="0">
              <a:solidFill>
                <a:srgbClr val="000000"/>
              </a:solidFill>
            </a:rPr>
            <a:t>Capacitaciones QV</a:t>
          </a:r>
        </a:p>
      </dgm:t>
    </dgm:pt>
    <dgm:pt modelId="{A99C6423-512E-49BD-A7C3-25CEB5A04870}" type="parTrans" cxnId="{1714B00E-F1E9-4140-B5D6-1DE9611E7133}">
      <dgm:prSet/>
      <dgm:spPr/>
      <dgm:t>
        <a:bodyPr/>
        <a:lstStyle/>
        <a:p>
          <a:endParaRPr lang="es-CL"/>
        </a:p>
      </dgm:t>
    </dgm:pt>
    <dgm:pt modelId="{113B5586-D95A-4686-9456-CBC336583356}" type="sibTrans" cxnId="{1714B00E-F1E9-4140-B5D6-1DE9611E7133}">
      <dgm:prSet/>
      <dgm:spPr/>
      <dgm:t>
        <a:bodyPr/>
        <a:lstStyle/>
        <a:p>
          <a:endParaRPr lang="es-CL"/>
        </a:p>
      </dgm:t>
    </dgm:pt>
    <dgm:pt modelId="{BEBB3D0C-9DB4-40F7-8A3E-C3E2C673FA27}">
      <dgm:prSet phldrT="[Texto]"/>
      <dgm:spPr/>
      <dgm:t>
        <a:bodyPr/>
        <a:lstStyle/>
        <a:p>
          <a:r>
            <a:rPr lang="es-CL" dirty="0">
              <a:solidFill>
                <a:srgbClr val="000000"/>
              </a:solidFill>
            </a:rPr>
            <a:t>Solicitudes de Información</a:t>
          </a:r>
        </a:p>
      </dgm:t>
    </dgm:pt>
    <dgm:pt modelId="{BF10AC67-902A-4A19-B450-B4CD1A2BC26B}" type="parTrans" cxnId="{D0506B92-8FC5-40D8-83BD-E72B26E4057B}">
      <dgm:prSet/>
      <dgm:spPr/>
      <dgm:t>
        <a:bodyPr/>
        <a:lstStyle/>
        <a:p>
          <a:endParaRPr lang="es-CL"/>
        </a:p>
      </dgm:t>
    </dgm:pt>
    <dgm:pt modelId="{876B3795-8905-40CD-9694-5BCA083B1835}" type="sibTrans" cxnId="{D0506B92-8FC5-40D8-83BD-E72B26E4057B}">
      <dgm:prSet/>
      <dgm:spPr/>
      <dgm:t>
        <a:bodyPr/>
        <a:lstStyle/>
        <a:p>
          <a:endParaRPr lang="es-CL"/>
        </a:p>
      </dgm:t>
    </dgm:pt>
    <dgm:pt modelId="{4848EC8F-57D1-4819-A607-B2B3D553E383}">
      <dgm:prSet phldrT="[Texto]"/>
      <dgm:spPr/>
      <dgm:t>
        <a:bodyPr/>
        <a:lstStyle/>
        <a:p>
          <a:r>
            <a:rPr lang="es-CL" dirty="0">
              <a:solidFill>
                <a:srgbClr val="000000"/>
              </a:solidFill>
            </a:rPr>
            <a:t>Carga Base de Datos Centralizada.</a:t>
          </a:r>
        </a:p>
      </dgm:t>
    </dgm:pt>
    <dgm:pt modelId="{EDC9026B-C7D0-423D-8C6F-515E7E5D99E7}" type="parTrans" cxnId="{CC9C6130-D2C8-4AE1-AC25-F8AD8BFB1808}">
      <dgm:prSet/>
      <dgm:spPr/>
      <dgm:t>
        <a:bodyPr/>
        <a:lstStyle/>
        <a:p>
          <a:endParaRPr lang="es-CL"/>
        </a:p>
      </dgm:t>
    </dgm:pt>
    <dgm:pt modelId="{9B643B5E-2519-4379-8C1E-E4483FFE2C3F}" type="sibTrans" cxnId="{CC9C6130-D2C8-4AE1-AC25-F8AD8BFB1808}">
      <dgm:prSet/>
      <dgm:spPr/>
      <dgm:t>
        <a:bodyPr/>
        <a:lstStyle/>
        <a:p>
          <a:endParaRPr lang="es-CL"/>
        </a:p>
      </dgm:t>
    </dgm:pt>
    <dgm:pt modelId="{55727F73-77AF-41E6-8A75-3D88DA39FC19}">
      <dgm:prSet phldrT="[Texto]"/>
      <dgm:spPr/>
      <dgm:t>
        <a:bodyPr/>
        <a:lstStyle/>
        <a:p>
          <a:r>
            <a:rPr lang="es-CL" dirty="0">
              <a:solidFill>
                <a:srgbClr val="000000"/>
              </a:solidFill>
            </a:rPr>
            <a:t>Explotación Base de Datos TIC – SIS.</a:t>
          </a:r>
        </a:p>
      </dgm:t>
    </dgm:pt>
    <dgm:pt modelId="{B5904E44-DB7D-4C8C-B10D-9D8D5AD240E4}" type="parTrans" cxnId="{BA133962-DDF5-4FD2-9589-7D7735937307}">
      <dgm:prSet/>
      <dgm:spPr/>
      <dgm:t>
        <a:bodyPr/>
        <a:lstStyle/>
        <a:p>
          <a:endParaRPr lang="es-CL"/>
        </a:p>
      </dgm:t>
    </dgm:pt>
    <dgm:pt modelId="{D60C76B1-CEAD-471A-A055-C6DC7B145E5D}" type="sibTrans" cxnId="{BA133962-DDF5-4FD2-9589-7D7735937307}">
      <dgm:prSet/>
      <dgm:spPr/>
      <dgm:t>
        <a:bodyPr/>
        <a:lstStyle/>
        <a:p>
          <a:endParaRPr lang="es-CL"/>
        </a:p>
      </dgm:t>
    </dgm:pt>
    <dgm:pt modelId="{54131E58-B057-440B-AFCC-64D41E189B04}">
      <dgm:prSet phldrT="[Texto]"/>
      <dgm:spPr/>
      <dgm:t>
        <a:bodyPr/>
        <a:lstStyle/>
        <a:p>
          <a:r>
            <a:rPr lang="es-CL" dirty="0">
              <a:solidFill>
                <a:srgbClr val="000000"/>
              </a:solidFill>
            </a:rPr>
            <a:t>Auditorías de Información.</a:t>
          </a:r>
        </a:p>
      </dgm:t>
    </dgm:pt>
    <dgm:pt modelId="{90E9BF8B-4646-4E36-A23E-BC5D0A445F96}" type="parTrans" cxnId="{2FA9CD1B-6632-4225-8423-4EC92CB6FD34}">
      <dgm:prSet/>
      <dgm:spPr/>
      <dgm:t>
        <a:bodyPr/>
        <a:lstStyle/>
        <a:p>
          <a:endParaRPr lang="es-CL"/>
        </a:p>
      </dgm:t>
    </dgm:pt>
    <dgm:pt modelId="{E4A36F6D-FE7D-420A-BDE1-2B0352FDF76D}" type="sibTrans" cxnId="{2FA9CD1B-6632-4225-8423-4EC92CB6FD34}">
      <dgm:prSet/>
      <dgm:spPr/>
      <dgm:t>
        <a:bodyPr/>
        <a:lstStyle/>
        <a:p>
          <a:endParaRPr lang="es-CL"/>
        </a:p>
      </dgm:t>
    </dgm:pt>
    <dgm:pt modelId="{2E3BDA3F-F82A-4E78-AD3C-F711B8404D1F}" type="pres">
      <dgm:prSet presAssocID="{4B302114-08FF-48CC-967E-A5686855FC7E}" presName="Name0" presStyleCnt="0">
        <dgm:presLayoutVars>
          <dgm:dir/>
          <dgm:animLvl val="lvl"/>
          <dgm:resizeHandles val="exact"/>
        </dgm:presLayoutVars>
      </dgm:prSet>
      <dgm:spPr/>
    </dgm:pt>
    <dgm:pt modelId="{D7D0DCD5-D8D5-4B27-9ED3-C73B6A692DC7}" type="pres">
      <dgm:prSet presAssocID="{F4CE6D1A-893A-4F61-A672-6B6814348B8E}" presName="composite" presStyleCnt="0"/>
      <dgm:spPr/>
    </dgm:pt>
    <dgm:pt modelId="{01E223C1-8C8B-49CF-BF88-DAE593F632CD}" type="pres">
      <dgm:prSet presAssocID="{F4CE6D1A-893A-4F61-A672-6B6814348B8E}" presName="parTx" presStyleLbl="alignNode1" presStyleIdx="0" presStyleCnt="2">
        <dgm:presLayoutVars>
          <dgm:chMax val="0"/>
          <dgm:chPref val="0"/>
          <dgm:bulletEnabled val="1"/>
        </dgm:presLayoutVars>
      </dgm:prSet>
      <dgm:spPr/>
    </dgm:pt>
    <dgm:pt modelId="{0205F4D1-7362-4107-884E-43062132A417}" type="pres">
      <dgm:prSet presAssocID="{F4CE6D1A-893A-4F61-A672-6B6814348B8E}" presName="desTx" presStyleLbl="alignAccFollowNode1" presStyleIdx="0" presStyleCnt="2">
        <dgm:presLayoutVars>
          <dgm:bulletEnabled val="1"/>
        </dgm:presLayoutVars>
      </dgm:prSet>
      <dgm:spPr/>
    </dgm:pt>
    <dgm:pt modelId="{E0F5692D-AAA6-463C-9BAE-48762F4E5992}" type="pres">
      <dgm:prSet presAssocID="{9394E291-0FA8-41DB-B29D-6036DFA55EE6}" presName="space" presStyleCnt="0"/>
      <dgm:spPr/>
    </dgm:pt>
    <dgm:pt modelId="{3377CD28-7A2F-4D99-BABD-EDFA6961B3C9}" type="pres">
      <dgm:prSet presAssocID="{9E5AFE18-6EBB-40DD-A51F-1D2392F29D37}" presName="composite" presStyleCnt="0"/>
      <dgm:spPr/>
    </dgm:pt>
    <dgm:pt modelId="{EEC54C65-1D7E-4E96-98CB-502EFB6B537C}" type="pres">
      <dgm:prSet presAssocID="{9E5AFE18-6EBB-40DD-A51F-1D2392F29D37}" presName="parTx" presStyleLbl="alignNode1" presStyleIdx="1" presStyleCnt="2">
        <dgm:presLayoutVars>
          <dgm:chMax val="0"/>
          <dgm:chPref val="0"/>
          <dgm:bulletEnabled val="1"/>
        </dgm:presLayoutVars>
      </dgm:prSet>
      <dgm:spPr/>
    </dgm:pt>
    <dgm:pt modelId="{15CC5F36-AB93-4D05-AC53-B884FC3705E6}" type="pres">
      <dgm:prSet presAssocID="{9E5AFE18-6EBB-40DD-A51F-1D2392F29D37}" presName="desTx" presStyleLbl="alignAccFollowNode1" presStyleIdx="1" presStyleCnt="2">
        <dgm:presLayoutVars>
          <dgm:bulletEnabled val="1"/>
        </dgm:presLayoutVars>
      </dgm:prSet>
      <dgm:spPr/>
    </dgm:pt>
  </dgm:ptLst>
  <dgm:cxnLst>
    <dgm:cxn modelId="{DC608C05-60EA-4E2A-B22E-443D6398CE2C}" type="presOf" srcId="{4848EC8F-57D1-4819-A607-B2B3D553E383}" destId="{15CC5F36-AB93-4D05-AC53-B884FC3705E6}" srcOrd="0" destOrd="4" presId="urn:microsoft.com/office/officeart/2005/8/layout/hList1"/>
    <dgm:cxn modelId="{1714B00E-F1E9-4140-B5D6-1DE9611E7133}" srcId="{9E5AFE18-6EBB-40DD-A51F-1D2392F29D37}" destId="{2F804668-DF90-4847-925E-94C729D81DD4}" srcOrd="2" destOrd="0" parTransId="{A99C6423-512E-49BD-A7C3-25CEB5A04870}" sibTransId="{113B5586-D95A-4686-9456-CBC336583356}"/>
    <dgm:cxn modelId="{B478600F-F247-49DD-8D69-9763BF133B34}" type="presOf" srcId="{4070ACE0-7ED2-490A-A317-A12CA753EBD9}" destId="{0205F4D1-7362-4107-884E-43062132A417}" srcOrd="0" destOrd="0" presId="urn:microsoft.com/office/officeart/2005/8/layout/hList1"/>
    <dgm:cxn modelId="{2FA9CD1B-6632-4225-8423-4EC92CB6FD34}" srcId="{9E5AFE18-6EBB-40DD-A51F-1D2392F29D37}" destId="{54131E58-B057-440B-AFCC-64D41E189B04}" srcOrd="6" destOrd="0" parTransId="{90E9BF8B-4646-4E36-A23E-BC5D0A445F96}" sibTransId="{E4A36F6D-FE7D-420A-BDE1-2B0352FDF76D}"/>
    <dgm:cxn modelId="{CC9C6130-D2C8-4AE1-AC25-F8AD8BFB1808}" srcId="{9E5AFE18-6EBB-40DD-A51F-1D2392F29D37}" destId="{4848EC8F-57D1-4819-A607-B2B3D553E383}" srcOrd="4" destOrd="0" parTransId="{EDC9026B-C7D0-423D-8C6F-515E7E5D99E7}" sibTransId="{9B643B5E-2519-4379-8C1E-E4483FFE2C3F}"/>
    <dgm:cxn modelId="{BA133962-DDF5-4FD2-9589-7D7735937307}" srcId="{9E5AFE18-6EBB-40DD-A51F-1D2392F29D37}" destId="{55727F73-77AF-41E6-8A75-3D88DA39FC19}" srcOrd="5" destOrd="0" parTransId="{B5904E44-DB7D-4C8C-B10D-9D8D5AD240E4}" sibTransId="{D60C76B1-CEAD-471A-A055-C6DC7B145E5D}"/>
    <dgm:cxn modelId="{1A97A367-F4FE-4959-9A70-FD6F40B2A298}" srcId="{4B302114-08FF-48CC-967E-A5686855FC7E}" destId="{F4CE6D1A-893A-4F61-A672-6B6814348B8E}" srcOrd="0" destOrd="0" parTransId="{DF384B80-40DC-428B-8A8A-608FD7778BBA}" sibTransId="{9394E291-0FA8-41DB-B29D-6036DFA55EE6}"/>
    <dgm:cxn modelId="{DD08536F-4ED8-4C05-B63D-DC5A03FCAEE9}" type="presOf" srcId="{F4CE6D1A-893A-4F61-A672-6B6814348B8E}" destId="{01E223C1-8C8B-49CF-BF88-DAE593F632CD}" srcOrd="0" destOrd="0" presId="urn:microsoft.com/office/officeart/2005/8/layout/hList1"/>
    <dgm:cxn modelId="{08252973-2C00-4250-BD31-BE6A1747045C}" type="presOf" srcId="{CCDE07CA-8F58-47D0-AE30-1CF9E61A1BDC}" destId="{15CC5F36-AB93-4D05-AC53-B884FC3705E6}" srcOrd="0" destOrd="0" presId="urn:microsoft.com/office/officeart/2005/8/layout/hList1"/>
    <dgm:cxn modelId="{396DE38F-246F-4F3D-8E94-88B3BAF69C06}" type="presOf" srcId="{55727F73-77AF-41E6-8A75-3D88DA39FC19}" destId="{15CC5F36-AB93-4D05-AC53-B884FC3705E6}" srcOrd="0" destOrd="5" presId="urn:microsoft.com/office/officeart/2005/8/layout/hList1"/>
    <dgm:cxn modelId="{D0506B92-8FC5-40D8-83BD-E72B26E4057B}" srcId="{9E5AFE18-6EBB-40DD-A51F-1D2392F29D37}" destId="{BEBB3D0C-9DB4-40F7-8A3E-C3E2C673FA27}" srcOrd="3" destOrd="0" parTransId="{BF10AC67-902A-4A19-B450-B4CD1A2BC26B}" sibTransId="{876B3795-8905-40CD-9694-5BCA083B1835}"/>
    <dgm:cxn modelId="{B2C0B69F-C01D-4202-9F38-CEDB5642D282}" type="presOf" srcId="{9E5AFE18-6EBB-40DD-A51F-1D2392F29D37}" destId="{EEC54C65-1D7E-4E96-98CB-502EFB6B537C}" srcOrd="0" destOrd="0" presId="urn:microsoft.com/office/officeart/2005/8/layout/hList1"/>
    <dgm:cxn modelId="{C41949A1-ABE3-44CC-8F52-20A197E0E84B}" type="presOf" srcId="{2F804668-DF90-4847-925E-94C729D81DD4}" destId="{15CC5F36-AB93-4D05-AC53-B884FC3705E6}" srcOrd="0" destOrd="2" presId="urn:microsoft.com/office/officeart/2005/8/layout/hList1"/>
    <dgm:cxn modelId="{F1D123A6-ED1A-4AD1-BD9A-335059911043}" srcId="{9E5AFE18-6EBB-40DD-A51F-1D2392F29D37}" destId="{07E5A9C6-0789-4ED8-AD8D-DB21B679A33D}" srcOrd="1" destOrd="0" parTransId="{1D474DC9-17F6-41ED-BE27-EB63A692DF88}" sibTransId="{BFB8926F-4F7A-4A18-A6E9-DC112F3DCCC5}"/>
    <dgm:cxn modelId="{8AB231AC-00EB-41B5-B89E-F2060040F52F}" type="presOf" srcId="{4B302114-08FF-48CC-967E-A5686855FC7E}" destId="{2E3BDA3F-F82A-4E78-AD3C-F711B8404D1F}" srcOrd="0" destOrd="0" presId="urn:microsoft.com/office/officeart/2005/8/layout/hList1"/>
    <dgm:cxn modelId="{B0641AAF-E000-4FC6-BBDE-F4D7EE6A0592}" type="presOf" srcId="{BEBB3D0C-9DB4-40F7-8A3E-C3E2C673FA27}" destId="{15CC5F36-AB93-4D05-AC53-B884FC3705E6}" srcOrd="0" destOrd="3" presId="urn:microsoft.com/office/officeart/2005/8/layout/hList1"/>
    <dgm:cxn modelId="{AB3D6CBB-B3B3-4137-BBA9-94572AC9E0F3}" srcId="{9E5AFE18-6EBB-40DD-A51F-1D2392F29D37}" destId="{CCDE07CA-8F58-47D0-AE30-1CF9E61A1BDC}" srcOrd="0" destOrd="0" parTransId="{8C003D53-BCCA-415C-85C1-AD8E80AC3077}" sibTransId="{A142AFE7-09FE-49C7-8895-BCE51E78B226}"/>
    <dgm:cxn modelId="{8AAFF1BB-BCD0-48E4-B138-BD5AE4F22FF0}" type="presOf" srcId="{54131E58-B057-440B-AFCC-64D41E189B04}" destId="{15CC5F36-AB93-4D05-AC53-B884FC3705E6}" srcOrd="0" destOrd="6" presId="urn:microsoft.com/office/officeart/2005/8/layout/hList1"/>
    <dgm:cxn modelId="{8FC891D0-CDD0-47D2-B468-50033243768E}" srcId="{F4CE6D1A-893A-4F61-A672-6B6814348B8E}" destId="{4070ACE0-7ED2-490A-A317-A12CA753EBD9}" srcOrd="0" destOrd="0" parTransId="{58ABC16C-0D15-4C7E-9A2D-32CF6C930B00}" sibTransId="{5CD394FA-6091-4FD7-8364-2CFFC1C7959C}"/>
    <dgm:cxn modelId="{FF4439EC-F292-4F56-81B5-92CF6A0BBBD7}" type="presOf" srcId="{07E5A9C6-0789-4ED8-AD8D-DB21B679A33D}" destId="{15CC5F36-AB93-4D05-AC53-B884FC3705E6}" srcOrd="0" destOrd="1" presId="urn:microsoft.com/office/officeart/2005/8/layout/hList1"/>
    <dgm:cxn modelId="{781795F9-C128-4414-832B-1725A9B5A9D9}" srcId="{4B302114-08FF-48CC-967E-A5686855FC7E}" destId="{9E5AFE18-6EBB-40DD-A51F-1D2392F29D37}" srcOrd="1" destOrd="0" parTransId="{6EE30A0A-E0D0-4FED-A72D-6E37180597EA}" sibTransId="{BC447478-728A-49A1-A34A-59290C30A4B2}"/>
    <dgm:cxn modelId="{37F13FAF-8F9A-4C00-A956-5AEC0452771E}" type="presParOf" srcId="{2E3BDA3F-F82A-4E78-AD3C-F711B8404D1F}" destId="{D7D0DCD5-D8D5-4B27-9ED3-C73B6A692DC7}" srcOrd="0" destOrd="0" presId="urn:microsoft.com/office/officeart/2005/8/layout/hList1"/>
    <dgm:cxn modelId="{FDC035AD-F17F-4F41-BE0B-AC58C3175E6F}" type="presParOf" srcId="{D7D0DCD5-D8D5-4B27-9ED3-C73B6A692DC7}" destId="{01E223C1-8C8B-49CF-BF88-DAE593F632CD}" srcOrd="0" destOrd="0" presId="urn:microsoft.com/office/officeart/2005/8/layout/hList1"/>
    <dgm:cxn modelId="{A0FC3782-26FC-41FE-A351-1AB612AF9DF4}" type="presParOf" srcId="{D7D0DCD5-D8D5-4B27-9ED3-C73B6A692DC7}" destId="{0205F4D1-7362-4107-884E-43062132A417}" srcOrd="1" destOrd="0" presId="urn:microsoft.com/office/officeart/2005/8/layout/hList1"/>
    <dgm:cxn modelId="{EC656BD9-5EB8-42FC-AAE7-A632A989D46A}" type="presParOf" srcId="{2E3BDA3F-F82A-4E78-AD3C-F711B8404D1F}" destId="{E0F5692D-AAA6-463C-9BAE-48762F4E5992}" srcOrd="1" destOrd="0" presId="urn:microsoft.com/office/officeart/2005/8/layout/hList1"/>
    <dgm:cxn modelId="{254D4331-AFD1-412A-BB8C-5B09691A5AAA}" type="presParOf" srcId="{2E3BDA3F-F82A-4E78-AD3C-F711B8404D1F}" destId="{3377CD28-7A2F-4D99-BABD-EDFA6961B3C9}" srcOrd="2" destOrd="0" presId="urn:microsoft.com/office/officeart/2005/8/layout/hList1"/>
    <dgm:cxn modelId="{DA429A96-6705-461D-AA1B-FB8E146907B8}" type="presParOf" srcId="{3377CD28-7A2F-4D99-BABD-EDFA6961B3C9}" destId="{EEC54C65-1D7E-4E96-98CB-502EFB6B537C}" srcOrd="0" destOrd="0" presId="urn:microsoft.com/office/officeart/2005/8/layout/hList1"/>
    <dgm:cxn modelId="{6AD3077E-5236-4F1D-B558-9043103D66CB}" type="presParOf" srcId="{3377CD28-7A2F-4D99-BABD-EDFA6961B3C9}" destId="{15CC5F36-AB93-4D05-AC53-B884FC3705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004E3-1820-4ADA-942B-3AB13DBC2278}" type="doc">
      <dgm:prSet loTypeId="urn:microsoft.com/office/officeart/2005/8/layout/hProcess9" loCatId="process" qsTypeId="urn:microsoft.com/office/officeart/2005/8/quickstyle/simple1" qsCatId="simple" csTypeId="urn:microsoft.com/office/officeart/2005/8/colors/accent1_2" csCatId="accent1" phldr="1"/>
      <dgm:spPr/>
    </dgm:pt>
    <dgm:pt modelId="{CF4E8A7E-80FE-439C-A79D-CB557AE23DDA}">
      <dgm:prSet phldrT="[Texto]"/>
      <dgm:spPr>
        <a:solidFill>
          <a:schemeClr val="accent3"/>
        </a:solidFill>
        <a:ln w="9525"/>
      </dgm:spPr>
      <dgm:t>
        <a:bodyPr/>
        <a:lstStyle/>
        <a:p>
          <a:r>
            <a:rPr lang="es-CL" dirty="0"/>
            <a:t>Plan de Trabajo</a:t>
          </a:r>
        </a:p>
      </dgm:t>
    </dgm:pt>
    <dgm:pt modelId="{CF2B45F8-6078-4C41-90E2-D7EE99131DF0}" type="parTrans" cxnId="{796AF18B-9127-4C07-982E-009B7676BE5E}">
      <dgm:prSet/>
      <dgm:spPr/>
      <dgm:t>
        <a:bodyPr/>
        <a:lstStyle/>
        <a:p>
          <a:endParaRPr lang="es-CL"/>
        </a:p>
      </dgm:t>
    </dgm:pt>
    <dgm:pt modelId="{44181A40-C05B-484A-9652-8D412EBEAD71}" type="sibTrans" cxnId="{796AF18B-9127-4C07-982E-009B7676BE5E}">
      <dgm:prSet/>
      <dgm:spPr/>
      <dgm:t>
        <a:bodyPr/>
        <a:lstStyle/>
        <a:p>
          <a:endParaRPr lang="es-CL"/>
        </a:p>
      </dgm:t>
    </dgm:pt>
    <dgm:pt modelId="{ACA9709B-85E1-4D85-81F9-E0DA5F3DE3CA}">
      <dgm:prSet/>
      <dgm:spPr>
        <a:solidFill>
          <a:schemeClr val="accent4"/>
        </a:solidFill>
        <a:ln w="9525"/>
      </dgm:spPr>
      <dgm:t>
        <a:bodyPr/>
        <a:lstStyle/>
        <a:p>
          <a:r>
            <a:rPr lang="es-CL" dirty="0">
              <a:solidFill>
                <a:schemeClr val="bg1"/>
              </a:solidFill>
            </a:rPr>
            <a:t>Mejorar Gestión Unidad Central</a:t>
          </a:r>
        </a:p>
      </dgm:t>
    </dgm:pt>
    <dgm:pt modelId="{C2CD3A4E-EDF2-4AC7-9B7A-FAB9EB0C2874}" type="parTrans" cxnId="{8A232D51-E9A0-4C0A-8790-B62FC6E82D9B}">
      <dgm:prSet/>
      <dgm:spPr/>
      <dgm:t>
        <a:bodyPr/>
        <a:lstStyle/>
        <a:p>
          <a:endParaRPr lang="es-CL"/>
        </a:p>
      </dgm:t>
    </dgm:pt>
    <dgm:pt modelId="{528D720F-499D-4A22-8389-45352F8CA53E}" type="sibTrans" cxnId="{8A232D51-E9A0-4C0A-8790-B62FC6E82D9B}">
      <dgm:prSet/>
      <dgm:spPr/>
      <dgm:t>
        <a:bodyPr/>
        <a:lstStyle/>
        <a:p>
          <a:endParaRPr lang="es-CL"/>
        </a:p>
      </dgm:t>
    </dgm:pt>
    <dgm:pt modelId="{D6CBE285-5144-4625-8F2B-46990001019E}">
      <dgm:prSet phldrT="[Texto]"/>
      <dgm:spPr>
        <a:solidFill>
          <a:schemeClr val="accent4"/>
        </a:solidFill>
        <a:ln w="9525"/>
      </dgm:spPr>
      <dgm:t>
        <a:bodyPr/>
        <a:lstStyle/>
        <a:p>
          <a:r>
            <a:rPr lang="es-CL" dirty="0">
              <a:solidFill>
                <a:schemeClr val="bg1"/>
              </a:solidFill>
            </a:rPr>
            <a:t>Conocer ámbito funciones del Coordinador</a:t>
          </a:r>
        </a:p>
      </dgm:t>
    </dgm:pt>
    <dgm:pt modelId="{9943F255-04BE-45F2-8AE7-5BA25CB41215}" type="sibTrans" cxnId="{C8072DDA-0212-4EB4-8D10-DF5721BF1645}">
      <dgm:prSet/>
      <dgm:spPr/>
      <dgm:t>
        <a:bodyPr/>
        <a:lstStyle/>
        <a:p>
          <a:endParaRPr lang="es-CL"/>
        </a:p>
      </dgm:t>
    </dgm:pt>
    <dgm:pt modelId="{857A1C28-A7FD-4356-900E-E1C1E5E99550}" type="parTrans" cxnId="{C8072DDA-0212-4EB4-8D10-DF5721BF1645}">
      <dgm:prSet/>
      <dgm:spPr/>
      <dgm:t>
        <a:bodyPr/>
        <a:lstStyle/>
        <a:p>
          <a:endParaRPr lang="es-CL"/>
        </a:p>
      </dgm:t>
    </dgm:pt>
    <dgm:pt modelId="{0E171E08-08CF-4D21-8C1C-C0D4039ECAD7}">
      <dgm:prSet/>
      <dgm:spPr>
        <a:solidFill>
          <a:schemeClr val="accent4"/>
        </a:solidFill>
        <a:ln w="9525"/>
      </dgm:spPr>
      <dgm:t>
        <a:bodyPr/>
        <a:lstStyle/>
        <a:p>
          <a:pPr algn="ctr"/>
          <a:r>
            <a:rPr lang="es-CL" dirty="0">
              <a:solidFill>
                <a:schemeClr val="bg1"/>
              </a:solidFill>
            </a:rPr>
            <a:t>Identificar trabajo en Red y oportunidades de Mejora</a:t>
          </a:r>
        </a:p>
      </dgm:t>
    </dgm:pt>
    <dgm:pt modelId="{8167F10A-9E2D-4F30-8841-5979007D4AA4}" type="parTrans" cxnId="{1F0847B5-BBDD-4003-A830-890C280C95B0}">
      <dgm:prSet/>
      <dgm:spPr/>
      <dgm:t>
        <a:bodyPr/>
        <a:lstStyle/>
        <a:p>
          <a:endParaRPr lang="es-CL"/>
        </a:p>
      </dgm:t>
    </dgm:pt>
    <dgm:pt modelId="{59B31500-716F-4035-8439-D9841DE7B7AD}" type="sibTrans" cxnId="{1F0847B5-BBDD-4003-A830-890C280C95B0}">
      <dgm:prSet/>
      <dgm:spPr/>
      <dgm:t>
        <a:bodyPr/>
        <a:lstStyle/>
        <a:p>
          <a:endParaRPr lang="es-CL"/>
        </a:p>
      </dgm:t>
    </dgm:pt>
    <dgm:pt modelId="{3A782293-65CA-4FC7-BE2D-64B8B95FEAC5}" type="pres">
      <dgm:prSet presAssocID="{2E7004E3-1820-4ADA-942B-3AB13DBC2278}" presName="CompostProcess" presStyleCnt="0">
        <dgm:presLayoutVars>
          <dgm:dir/>
          <dgm:resizeHandles val="exact"/>
        </dgm:presLayoutVars>
      </dgm:prSet>
      <dgm:spPr/>
    </dgm:pt>
    <dgm:pt modelId="{324347F2-4BCA-4AF1-93C3-EAD1C4799052}" type="pres">
      <dgm:prSet presAssocID="{2E7004E3-1820-4ADA-942B-3AB13DBC2278}" presName="arrow" presStyleLbl="bgShp" presStyleIdx="0" presStyleCnt="1" custLinFactNeighborY="155"/>
      <dgm:spPr/>
    </dgm:pt>
    <dgm:pt modelId="{34A74A57-D990-44F6-A000-2EEA3E00FB68}" type="pres">
      <dgm:prSet presAssocID="{2E7004E3-1820-4ADA-942B-3AB13DBC2278}" presName="linearProcess" presStyleCnt="0"/>
      <dgm:spPr/>
    </dgm:pt>
    <dgm:pt modelId="{07E1E05B-B686-4CE1-8E3A-A7BC98FEE668}" type="pres">
      <dgm:prSet presAssocID="{D6CBE285-5144-4625-8F2B-46990001019E}" presName="textNode" presStyleLbl="node1" presStyleIdx="0" presStyleCnt="4">
        <dgm:presLayoutVars>
          <dgm:bulletEnabled val="1"/>
        </dgm:presLayoutVars>
      </dgm:prSet>
      <dgm:spPr/>
    </dgm:pt>
    <dgm:pt modelId="{DEEEA508-BBFB-4996-B32D-DEE0BA6E84ED}" type="pres">
      <dgm:prSet presAssocID="{9943F255-04BE-45F2-8AE7-5BA25CB41215}" presName="sibTrans" presStyleCnt="0"/>
      <dgm:spPr/>
    </dgm:pt>
    <dgm:pt modelId="{7D9955F3-A3B4-475A-911A-9867AF24BA78}" type="pres">
      <dgm:prSet presAssocID="{0E171E08-08CF-4D21-8C1C-C0D4039ECAD7}" presName="textNode" presStyleLbl="node1" presStyleIdx="1" presStyleCnt="4">
        <dgm:presLayoutVars>
          <dgm:bulletEnabled val="1"/>
        </dgm:presLayoutVars>
      </dgm:prSet>
      <dgm:spPr/>
    </dgm:pt>
    <dgm:pt modelId="{8229BE74-DDE2-4AA3-BC43-6826F9D73ABD}" type="pres">
      <dgm:prSet presAssocID="{59B31500-716F-4035-8439-D9841DE7B7AD}" presName="sibTrans" presStyleCnt="0"/>
      <dgm:spPr/>
    </dgm:pt>
    <dgm:pt modelId="{C5B97CF0-1DCA-4F39-BFF1-4C3905E40BBF}" type="pres">
      <dgm:prSet presAssocID="{ACA9709B-85E1-4D85-81F9-E0DA5F3DE3CA}" presName="textNode" presStyleLbl="node1" presStyleIdx="2" presStyleCnt="4">
        <dgm:presLayoutVars>
          <dgm:bulletEnabled val="1"/>
        </dgm:presLayoutVars>
      </dgm:prSet>
      <dgm:spPr/>
    </dgm:pt>
    <dgm:pt modelId="{7C59891D-1522-42F9-97E6-D1468D368D73}" type="pres">
      <dgm:prSet presAssocID="{528D720F-499D-4A22-8389-45352F8CA53E}" presName="sibTrans" presStyleCnt="0"/>
      <dgm:spPr/>
    </dgm:pt>
    <dgm:pt modelId="{2E0059A4-ABC9-4EC1-A715-5140B83CB6D2}" type="pres">
      <dgm:prSet presAssocID="{CF4E8A7E-80FE-439C-A79D-CB557AE23DDA}" presName="textNode" presStyleLbl="node1" presStyleIdx="3" presStyleCnt="4" custLinFactNeighborX="-27901" custLinFactNeighborY="-1259">
        <dgm:presLayoutVars>
          <dgm:bulletEnabled val="1"/>
        </dgm:presLayoutVars>
      </dgm:prSet>
      <dgm:spPr/>
    </dgm:pt>
  </dgm:ptLst>
  <dgm:cxnLst>
    <dgm:cxn modelId="{7001BB16-A62D-4DA5-BCC5-0EC74E3BD55D}" type="presOf" srcId="{ACA9709B-85E1-4D85-81F9-E0DA5F3DE3CA}" destId="{C5B97CF0-1DCA-4F39-BFF1-4C3905E40BBF}" srcOrd="0" destOrd="0" presId="urn:microsoft.com/office/officeart/2005/8/layout/hProcess9"/>
    <dgm:cxn modelId="{33B25D41-3D85-440E-91C1-CA8E953C3621}" type="presOf" srcId="{CF4E8A7E-80FE-439C-A79D-CB557AE23DDA}" destId="{2E0059A4-ABC9-4EC1-A715-5140B83CB6D2}" srcOrd="0" destOrd="0" presId="urn:microsoft.com/office/officeart/2005/8/layout/hProcess9"/>
    <dgm:cxn modelId="{2723C063-1D9E-494F-846E-B0AA849D6C68}" type="presOf" srcId="{D6CBE285-5144-4625-8F2B-46990001019E}" destId="{07E1E05B-B686-4CE1-8E3A-A7BC98FEE668}" srcOrd="0" destOrd="0" presId="urn:microsoft.com/office/officeart/2005/8/layout/hProcess9"/>
    <dgm:cxn modelId="{8A232D51-E9A0-4C0A-8790-B62FC6E82D9B}" srcId="{2E7004E3-1820-4ADA-942B-3AB13DBC2278}" destId="{ACA9709B-85E1-4D85-81F9-E0DA5F3DE3CA}" srcOrd="2" destOrd="0" parTransId="{C2CD3A4E-EDF2-4AC7-9B7A-FAB9EB0C2874}" sibTransId="{528D720F-499D-4A22-8389-45352F8CA53E}"/>
    <dgm:cxn modelId="{38629E75-B80E-4B0A-BDAF-D2E78C61C78D}" type="presOf" srcId="{0E171E08-08CF-4D21-8C1C-C0D4039ECAD7}" destId="{7D9955F3-A3B4-475A-911A-9867AF24BA78}" srcOrd="0" destOrd="0" presId="urn:microsoft.com/office/officeart/2005/8/layout/hProcess9"/>
    <dgm:cxn modelId="{796AF18B-9127-4C07-982E-009B7676BE5E}" srcId="{2E7004E3-1820-4ADA-942B-3AB13DBC2278}" destId="{CF4E8A7E-80FE-439C-A79D-CB557AE23DDA}" srcOrd="3" destOrd="0" parTransId="{CF2B45F8-6078-4C41-90E2-D7EE99131DF0}" sibTransId="{44181A40-C05B-484A-9652-8D412EBEAD71}"/>
    <dgm:cxn modelId="{68B0FDAE-43E8-4FA5-8575-D39B4A4C05C4}" type="presOf" srcId="{2E7004E3-1820-4ADA-942B-3AB13DBC2278}" destId="{3A782293-65CA-4FC7-BE2D-64B8B95FEAC5}" srcOrd="0" destOrd="0" presId="urn:microsoft.com/office/officeart/2005/8/layout/hProcess9"/>
    <dgm:cxn modelId="{1F0847B5-BBDD-4003-A830-890C280C95B0}" srcId="{2E7004E3-1820-4ADA-942B-3AB13DBC2278}" destId="{0E171E08-08CF-4D21-8C1C-C0D4039ECAD7}" srcOrd="1" destOrd="0" parTransId="{8167F10A-9E2D-4F30-8841-5979007D4AA4}" sibTransId="{59B31500-716F-4035-8439-D9841DE7B7AD}"/>
    <dgm:cxn modelId="{C8072DDA-0212-4EB4-8D10-DF5721BF1645}" srcId="{2E7004E3-1820-4ADA-942B-3AB13DBC2278}" destId="{D6CBE285-5144-4625-8F2B-46990001019E}" srcOrd="0" destOrd="0" parTransId="{857A1C28-A7FD-4356-900E-E1C1E5E99550}" sibTransId="{9943F255-04BE-45F2-8AE7-5BA25CB41215}"/>
    <dgm:cxn modelId="{1F3E4866-2FFF-48C8-8128-173304CF30AE}" type="presParOf" srcId="{3A782293-65CA-4FC7-BE2D-64B8B95FEAC5}" destId="{324347F2-4BCA-4AF1-93C3-EAD1C4799052}" srcOrd="0" destOrd="0" presId="urn:microsoft.com/office/officeart/2005/8/layout/hProcess9"/>
    <dgm:cxn modelId="{685AF3C1-A816-4825-811E-7B242FD826BF}" type="presParOf" srcId="{3A782293-65CA-4FC7-BE2D-64B8B95FEAC5}" destId="{34A74A57-D990-44F6-A000-2EEA3E00FB68}" srcOrd="1" destOrd="0" presId="urn:microsoft.com/office/officeart/2005/8/layout/hProcess9"/>
    <dgm:cxn modelId="{6A183F34-4D31-4828-BF6A-1D30DF6523CC}" type="presParOf" srcId="{34A74A57-D990-44F6-A000-2EEA3E00FB68}" destId="{07E1E05B-B686-4CE1-8E3A-A7BC98FEE668}" srcOrd="0" destOrd="0" presId="urn:microsoft.com/office/officeart/2005/8/layout/hProcess9"/>
    <dgm:cxn modelId="{54999430-B4A6-4594-8F6B-6AF81CF4C6DE}" type="presParOf" srcId="{34A74A57-D990-44F6-A000-2EEA3E00FB68}" destId="{DEEEA508-BBFB-4996-B32D-DEE0BA6E84ED}" srcOrd="1" destOrd="0" presId="urn:microsoft.com/office/officeart/2005/8/layout/hProcess9"/>
    <dgm:cxn modelId="{CF9D4A22-7457-4C18-8144-47ED68959B74}" type="presParOf" srcId="{34A74A57-D990-44F6-A000-2EEA3E00FB68}" destId="{7D9955F3-A3B4-475A-911A-9867AF24BA78}" srcOrd="2" destOrd="0" presId="urn:microsoft.com/office/officeart/2005/8/layout/hProcess9"/>
    <dgm:cxn modelId="{AB03E554-F4EE-41C6-AB23-D923A885EBF9}" type="presParOf" srcId="{34A74A57-D990-44F6-A000-2EEA3E00FB68}" destId="{8229BE74-DDE2-4AA3-BC43-6826F9D73ABD}" srcOrd="3" destOrd="0" presId="urn:microsoft.com/office/officeart/2005/8/layout/hProcess9"/>
    <dgm:cxn modelId="{0F53BA08-6BAC-4956-BF3F-8AA8D3A8A4ED}" type="presParOf" srcId="{34A74A57-D990-44F6-A000-2EEA3E00FB68}" destId="{C5B97CF0-1DCA-4F39-BFF1-4C3905E40BBF}" srcOrd="4" destOrd="0" presId="urn:microsoft.com/office/officeart/2005/8/layout/hProcess9"/>
    <dgm:cxn modelId="{05D909DF-E7F6-4A24-A0EB-7DF698853895}" type="presParOf" srcId="{34A74A57-D990-44F6-A000-2EEA3E00FB68}" destId="{7C59891D-1522-42F9-97E6-D1468D368D73}" srcOrd="5" destOrd="0" presId="urn:microsoft.com/office/officeart/2005/8/layout/hProcess9"/>
    <dgm:cxn modelId="{027FA1E4-EF1B-4CB8-BB10-5D8483C3AECA}" type="presParOf" srcId="{34A74A57-D990-44F6-A000-2EEA3E00FB68}" destId="{2E0059A4-ABC9-4EC1-A715-5140B83CB6D2}"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EE8F-285F-4108-89F3-22179FD7530F}"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0AE42234-F006-4B6D-9AA8-ABDD5843F531}">
      <dgm:prSet phldrT="[Texto]"/>
      <dgm:spPr/>
      <dgm:t>
        <a:bodyPr/>
        <a:lstStyle/>
        <a:p>
          <a:r>
            <a:rPr lang="es-ES" dirty="0"/>
            <a:t>INSTITUCIONES</a:t>
          </a:r>
        </a:p>
      </dgm:t>
    </dgm:pt>
    <dgm:pt modelId="{034B3D3D-814A-4B99-BAED-891C427C63D6}" type="parTrans" cxnId="{298AB23A-247E-4C69-A2AC-588BAE9D67F5}">
      <dgm:prSet/>
      <dgm:spPr/>
      <dgm:t>
        <a:bodyPr/>
        <a:lstStyle/>
        <a:p>
          <a:endParaRPr lang="es-ES"/>
        </a:p>
      </dgm:t>
    </dgm:pt>
    <dgm:pt modelId="{ADC3E0AB-544A-44AC-AF73-F47D74EB4020}" type="sibTrans" cxnId="{298AB23A-247E-4C69-A2AC-588BAE9D67F5}">
      <dgm:prSet/>
      <dgm:spPr/>
      <dgm:t>
        <a:bodyPr/>
        <a:lstStyle/>
        <a:p>
          <a:endParaRPr lang="es-ES"/>
        </a:p>
      </dgm:t>
    </dgm:pt>
    <dgm:pt modelId="{69FD9AD7-1009-420A-8E2C-B5CA9ECE243F}">
      <dgm:prSet phldrT="[Texto]"/>
      <dgm:spPr/>
      <dgm:t>
        <a:bodyPr/>
        <a:lstStyle/>
        <a:p>
          <a:r>
            <a:rPr lang="es-ES" dirty="0">
              <a:solidFill>
                <a:schemeClr val="accent4"/>
              </a:solidFill>
            </a:rPr>
            <a:t>Subsecretaría de Salud Pública</a:t>
          </a:r>
        </a:p>
      </dgm:t>
    </dgm:pt>
    <dgm:pt modelId="{F53B6897-5E21-4B5B-8C97-0995A80D6A65}" type="parTrans" cxnId="{A3A39B79-C617-43CE-B94C-70FC69D43792}">
      <dgm:prSet/>
      <dgm:spPr/>
      <dgm:t>
        <a:bodyPr/>
        <a:lstStyle/>
        <a:p>
          <a:endParaRPr lang="es-ES"/>
        </a:p>
      </dgm:t>
    </dgm:pt>
    <dgm:pt modelId="{9F0E5E29-CC71-486E-BDB1-522B02122E43}" type="sibTrans" cxnId="{A3A39B79-C617-43CE-B94C-70FC69D43792}">
      <dgm:prSet/>
      <dgm:spPr/>
      <dgm:t>
        <a:bodyPr/>
        <a:lstStyle/>
        <a:p>
          <a:endParaRPr lang="es-ES"/>
        </a:p>
      </dgm:t>
    </dgm:pt>
    <dgm:pt modelId="{85300E37-765C-4B74-B96F-1193D8CEC824}">
      <dgm:prSet phldrT="[Texto]"/>
      <dgm:spPr/>
      <dgm:t>
        <a:bodyPr/>
        <a:lstStyle/>
        <a:p>
          <a:r>
            <a:rPr lang="es-ES" dirty="0"/>
            <a:t>VOLUMETRIA</a:t>
          </a:r>
        </a:p>
      </dgm:t>
    </dgm:pt>
    <dgm:pt modelId="{99855FEB-D157-401A-B64D-DAD6FE0325C9}" type="parTrans" cxnId="{D8A513E8-654A-4D03-AEFF-15E4B3EB77CF}">
      <dgm:prSet/>
      <dgm:spPr/>
      <dgm:t>
        <a:bodyPr/>
        <a:lstStyle/>
        <a:p>
          <a:endParaRPr lang="es-ES"/>
        </a:p>
      </dgm:t>
    </dgm:pt>
    <dgm:pt modelId="{1E4344F3-4A12-4D65-8B0B-A16559AC7426}" type="sibTrans" cxnId="{D8A513E8-654A-4D03-AEFF-15E4B3EB77CF}">
      <dgm:prSet/>
      <dgm:spPr/>
      <dgm:t>
        <a:bodyPr/>
        <a:lstStyle/>
        <a:p>
          <a:endParaRPr lang="es-ES"/>
        </a:p>
      </dgm:t>
    </dgm:pt>
    <dgm:pt modelId="{46EBCFB2-8C03-4CB6-8F91-8C45924920A7}">
      <dgm:prSet phldrT="[Texto]"/>
      <dgm:spPr/>
      <dgm:t>
        <a:bodyPr/>
        <a:lstStyle/>
        <a:p>
          <a:r>
            <a:rPr lang="es-ES" dirty="0">
              <a:solidFill>
                <a:schemeClr val="accent4"/>
              </a:solidFill>
            </a:rPr>
            <a:t>159.000 Personas, todas las calidades jurídicas a Julio 2018. </a:t>
          </a:r>
        </a:p>
      </dgm:t>
    </dgm:pt>
    <dgm:pt modelId="{F036481C-8B1B-4385-AEC6-2E86C4413ECF}" type="parTrans" cxnId="{8BC018CC-CE99-4D6A-9205-4C804D4F710A}">
      <dgm:prSet/>
      <dgm:spPr/>
      <dgm:t>
        <a:bodyPr/>
        <a:lstStyle/>
        <a:p>
          <a:endParaRPr lang="es-ES"/>
        </a:p>
      </dgm:t>
    </dgm:pt>
    <dgm:pt modelId="{08515D80-37CA-4920-8AFE-F7F521B92608}" type="sibTrans" cxnId="{8BC018CC-CE99-4D6A-9205-4C804D4F710A}">
      <dgm:prSet/>
      <dgm:spPr/>
      <dgm:t>
        <a:bodyPr/>
        <a:lstStyle/>
        <a:p>
          <a:endParaRPr lang="es-ES"/>
        </a:p>
      </dgm:t>
    </dgm:pt>
    <dgm:pt modelId="{81C20FDB-F72D-489B-836F-6318596819E3}">
      <dgm:prSet/>
      <dgm:spPr/>
      <dgm:t>
        <a:bodyPr/>
        <a:lstStyle/>
        <a:p>
          <a:r>
            <a:rPr lang="es-ES" dirty="0">
              <a:solidFill>
                <a:schemeClr val="accent4"/>
              </a:solidFill>
            </a:rPr>
            <a:t>Subsecretaría de Redes Asistenciales</a:t>
          </a:r>
        </a:p>
      </dgm:t>
    </dgm:pt>
    <dgm:pt modelId="{23AEA3FD-ABAD-4260-A455-84B0224AB4FC}" type="parTrans" cxnId="{9E2EBD64-CDE8-43DD-9AE9-2D4770ADE35E}">
      <dgm:prSet/>
      <dgm:spPr/>
      <dgm:t>
        <a:bodyPr/>
        <a:lstStyle/>
        <a:p>
          <a:endParaRPr lang="es-ES"/>
        </a:p>
      </dgm:t>
    </dgm:pt>
    <dgm:pt modelId="{0CDE6A1A-F0AD-45DE-9358-FD60758032F5}" type="sibTrans" cxnId="{9E2EBD64-CDE8-43DD-9AE9-2D4770ADE35E}">
      <dgm:prSet/>
      <dgm:spPr/>
      <dgm:t>
        <a:bodyPr/>
        <a:lstStyle/>
        <a:p>
          <a:endParaRPr lang="es-ES"/>
        </a:p>
      </dgm:t>
    </dgm:pt>
    <dgm:pt modelId="{A1F1354F-1349-4825-92D7-DB4DD1E73203}">
      <dgm:prSet/>
      <dgm:spPr/>
      <dgm:t>
        <a:bodyPr/>
        <a:lstStyle/>
        <a:p>
          <a:r>
            <a:rPr lang="es-CL" dirty="0">
              <a:solidFill>
                <a:schemeClr val="accent4"/>
              </a:solidFill>
            </a:rPr>
            <a:t>Fondo Nacional de Salud, FONASA</a:t>
          </a:r>
          <a:endParaRPr lang="es-ES" dirty="0">
            <a:solidFill>
              <a:schemeClr val="accent4"/>
            </a:solidFill>
          </a:endParaRPr>
        </a:p>
      </dgm:t>
    </dgm:pt>
    <dgm:pt modelId="{4DB8F110-F0F8-4066-8AB7-905454140339}" type="parTrans" cxnId="{072D1B57-D6A6-4037-8532-7895AEEB6097}">
      <dgm:prSet/>
      <dgm:spPr/>
      <dgm:t>
        <a:bodyPr/>
        <a:lstStyle/>
        <a:p>
          <a:endParaRPr lang="es-ES"/>
        </a:p>
      </dgm:t>
    </dgm:pt>
    <dgm:pt modelId="{39C8F82A-B639-4DD0-87FA-D47CF7F6AD18}" type="sibTrans" cxnId="{072D1B57-D6A6-4037-8532-7895AEEB6097}">
      <dgm:prSet/>
      <dgm:spPr/>
      <dgm:t>
        <a:bodyPr/>
        <a:lstStyle/>
        <a:p>
          <a:endParaRPr lang="es-ES"/>
        </a:p>
      </dgm:t>
    </dgm:pt>
    <dgm:pt modelId="{17A6BCAA-B551-42A8-B8A5-52FBD5E99FE5}">
      <dgm:prSet/>
      <dgm:spPr/>
      <dgm:t>
        <a:bodyPr/>
        <a:lstStyle/>
        <a:p>
          <a:r>
            <a:rPr lang="es-ES" dirty="0">
              <a:solidFill>
                <a:schemeClr val="accent4"/>
              </a:solidFill>
            </a:rPr>
            <a:t>Central Nacional de Abastecimiento, CENABAST. </a:t>
          </a:r>
        </a:p>
      </dgm:t>
    </dgm:pt>
    <dgm:pt modelId="{83E843B0-2B06-4806-8279-B0FD286651D0}" type="parTrans" cxnId="{895ACCED-338F-410B-9923-C518BAFEDA9A}">
      <dgm:prSet/>
      <dgm:spPr/>
      <dgm:t>
        <a:bodyPr/>
        <a:lstStyle/>
        <a:p>
          <a:endParaRPr lang="es-ES"/>
        </a:p>
      </dgm:t>
    </dgm:pt>
    <dgm:pt modelId="{A1BBA4A7-D894-419E-A312-70C58783438D}" type="sibTrans" cxnId="{895ACCED-338F-410B-9923-C518BAFEDA9A}">
      <dgm:prSet/>
      <dgm:spPr/>
      <dgm:t>
        <a:bodyPr/>
        <a:lstStyle/>
        <a:p>
          <a:endParaRPr lang="es-ES"/>
        </a:p>
      </dgm:t>
    </dgm:pt>
    <dgm:pt modelId="{E8F3942F-3AC3-434A-BB5E-2A8A13748DC8}">
      <dgm:prSet/>
      <dgm:spPr/>
      <dgm:t>
        <a:bodyPr/>
        <a:lstStyle/>
        <a:p>
          <a:r>
            <a:rPr lang="es-CL" dirty="0">
              <a:solidFill>
                <a:schemeClr val="accent4"/>
              </a:solidFill>
            </a:rPr>
            <a:t>29 Servicios de Salud</a:t>
          </a:r>
          <a:endParaRPr lang="es-ES" dirty="0">
            <a:solidFill>
              <a:schemeClr val="accent4"/>
            </a:solidFill>
          </a:endParaRPr>
        </a:p>
      </dgm:t>
    </dgm:pt>
    <dgm:pt modelId="{058E61E2-CDC4-4EBC-BF1F-233C2D220E69}" type="parTrans" cxnId="{CB5BA9B2-1112-45AD-9CB9-BD45761A7D00}">
      <dgm:prSet/>
      <dgm:spPr/>
      <dgm:t>
        <a:bodyPr/>
        <a:lstStyle/>
        <a:p>
          <a:endParaRPr lang="es-ES"/>
        </a:p>
      </dgm:t>
    </dgm:pt>
    <dgm:pt modelId="{647790B1-DC59-4725-A574-887F5080037B}" type="sibTrans" cxnId="{CB5BA9B2-1112-45AD-9CB9-BD45761A7D00}">
      <dgm:prSet/>
      <dgm:spPr/>
      <dgm:t>
        <a:bodyPr/>
        <a:lstStyle/>
        <a:p>
          <a:endParaRPr lang="es-ES"/>
        </a:p>
      </dgm:t>
    </dgm:pt>
    <dgm:pt modelId="{DDEE8A87-011A-477B-A764-E090476295C2}">
      <dgm:prSet/>
      <dgm:spPr/>
      <dgm:t>
        <a:bodyPr/>
        <a:lstStyle/>
        <a:p>
          <a:r>
            <a:rPr lang="es-ES" dirty="0">
              <a:solidFill>
                <a:schemeClr val="accent4"/>
              </a:solidFill>
            </a:rPr>
            <a:t>CRS Peñalolén Cordillera Oriente</a:t>
          </a:r>
        </a:p>
      </dgm:t>
    </dgm:pt>
    <dgm:pt modelId="{E3AC2213-E4D1-4E11-A722-8B87656277C9}" type="parTrans" cxnId="{C7463BA4-87AD-437F-AE94-E097C609ADEE}">
      <dgm:prSet/>
      <dgm:spPr/>
      <dgm:t>
        <a:bodyPr/>
        <a:lstStyle/>
        <a:p>
          <a:endParaRPr lang="es-ES"/>
        </a:p>
      </dgm:t>
    </dgm:pt>
    <dgm:pt modelId="{52BBF7FC-F5FB-45FD-A23B-0CC635E678F1}" type="sibTrans" cxnId="{C7463BA4-87AD-437F-AE94-E097C609ADEE}">
      <dgm:prSet/>
      <dgm:spPr/>
      <dgm:t>
        <a:bodyPr/>
        <a:lstStyle/>
        <a:p>
          <a:endParaRPr lang="es-ES"/>
        </a:p>
      </dgm:t>
    </dgm:pt>
    <dgm:pt modelId="{95084A19-8571-4703-A186-64159665C5EF}">
      <dgm:prSet/>
      <dgm:spPr/>
      <dgm:t>
        <a:bodyPr/>
        <a:lstStyle/>
        <a:p>
          <a:r>
            <a:rPr lang="es-ES" dirty="0">
              <a:solidFill>
                <a:schemeClr val="accent4"/>
              </a:solidFill>
            </a:rPr>
            <a:t>CRS Maipú</a:t>
          </a:r>
        </a:p>
      </dgm:t>
    </dgm:pt>
    <dgm:pt modelId="{4AA6EFDF-1BA3-4571-B6C2-4C8F538D8CCE}" type="parTrans" cxnId="{905CFA99-16E7-4BC3-9666-6FBAE74E57D2}">
      <dgm:prSet/>
      <dgm:spPr/>
      <dgm:t>
        <a:bodyPr/>
        <a:lstStyle/>
        <a:p>
          <a:endParaRPr lang="es-ES"/>
        </a:p>
      </dgm:t>
    </dgm:pt>
    <dgm:pt modelId="{EA496787-6F6B-4F5B-A6DD-5F634FB19391}" type="sibTrans" cxnId="{905CFA99-16E7-4BC3-9666-6FBAE74E57D2}">
      <dgm:prSet/>
      <dgm:spPr/>
      <dgm:t>
        <a:bodyPr/>
        <a:lstStyle/>
        <a:p>
          <a:endParaRPr lang="es-ES"/>
        </a:p>
      </dgm:t>
    </dgm:pt>
    <dgm:pt modelId="{8F574BA6-B974-4709-B607-3AB9383DF7D6}">
      <dgm:prSet/>
      <dgm:spPr/>
      <dgm:t>
        <a:bodyPr/>
        <a:lstStyle/>
        <a:p>
          <a:r>
            <a:rPr lang="es-ES" dirty="0">
              <a:solidFill>
                <a:schemeClr val="accent4"/>
              </a:solidFill>
            </a:rPr>
            <a:t>22 Módulos</a:t>
          </a:r>
        </a:p>
      </dgm:t>
    </dgm:pt>
    <dgm:pt modelId="{B038DB13-133C-40B8-86F1-8CF3832DD506}" type="parTrans" cxnId="{8601594F-469B-4C28-8FE8-BA9F67959D31}">
      <dgm:prSet/>
      <dgm:spPr/>
      <dgm:t>
        <a:bodyPr/>
        <a:lstStyle/>
        <a:p>
          <a:endParaRPr lang="es-ES"/>
        </a:p>
      </dgm:t>
    </dgm:pt>
    <dgm:pt modelId="{F5275443-4C7D-418B-8106-C73D88A58D7C}" type="sibTrans" cxnId="{8601594F-469B-4C28-8FE8-BA9F67959D31}">
      <dgm:prSet/>
      <dgm:spPr/>
      <dgm:t>
        <a:bodyPr/>
        <a:lstStyle/>
        <a:p>
          <a:endParaRPr lang="es-ES"/>
        </a:p>
      </dgm:t>
    </dgm:pt>
    <dgm:pt modelId="{4AF53508-B3E5-4AEF-B9F7-352F77959D92}">
      <dgm:prSet/>
      <dgm:spPr/>
      <dgm:t>
        <a:bodyPr/>
        <a:lstStyle/>
        <a:p>
          <a:r>
            <a:rPr lang="es-ES" dirty="0">
              <a:solidFill>
                <a:schemeClr val="accent4"/>
              </a:solidFill>
            </a:rPr>
            <a:t>4.000 Usuarios Sistema</a:t>
          </a:r>
        </a:p>
      </dgm:t>
    </dgm:pt>
    <dgm:pt modelId="{D1860CA1-4390-4D06-99C1-B1707DD52276}" type="parTrans" cxnId="{48CC6041-930C-4F51-9EBE-41FB85BAD9BA}">
      <dgm:prSet/>
      <dgm:spPr/>
      <dgm:t>
        <a:bodyPr/>
        <a:lstStyle/>
        <a:p>
          <a:endParaRPr lang="es-ES"/>
        </a:p>
      </dgm:t>
    </dgm:pt>
    <dgm:pt modelId="{B399F4CB-2AFA-47AF-8702-70CFFD1EC6D9}" type="sibTrans" cxnId="{48CC6041-930C-4F51-9EBE-41FB85BAD9BA}">
      <dgm:prSet/>
      <dgm:spPr/>
      <dgm:t>
        <a:bodyPr/>
        <a:lstStyle/>
        <a:p>
          <a:endParaRPr lang="es-ES"/>
        </a:p>
      </dgm:t>
    </dgm:pt>
    <dgm:pt modelId="{90DC3AAE-6812-4642-AB10-801E23A5C51E}">
      <dgm:prSet/>
      <dgm:spPr/>
      <dgm:t>
        <a:bodyPr/>
        <a:lstStyle/>
        <a:p>
          <a:r>
            <a:rPr lang="es-ES" dirty="0">
              <a:solidFill>
                <a:schemeClr val="accent4"/>
              </a:solidFill>
            </a:rPr>
            <a:t>3 Proveedores distintos que soportan el Sistema SIRH</a:t>
          </a:r>
        </a:p>
      </dgm:t>
    </dgm:pt>
    <dgm:pt modelId="{03854BBD-0F3B-46C4-9DC7-EDF5D35A56FA}" type="parTrans" cxnId="{9BDC5DD8-1313-40A7-BEDE-20BCE7A351E0}">
      <dgm:prSet/>
      <dgm:spPr/>
      <dgm:t>
        <a:bodyPr/>
        <a:lstStyle/>
        <a:p>
          <a:endParaRPr lang="es-ES"/>
        </a:p>
      </dgm:t>
    </dgm:pt>
    <dgm:pt modelId="{218BB67B-6D3C-4849-857A-A7440E098520}" type="sibTrans" cxnId="{9BDC5DD8-1313-40A7-BEDE-20BCE7A351E0}">
      <dgm:prSet/>
      <dgm:spPr/>
      <dgm:t>
        <a:bodyPr/>
        <a:lstStyle/>
        <a:p>
          <a:endParaRPr lang="es-ES"/>
        </a:p>
      </dgm:t>
    </dgm:pt>
    <dgm:pt modelId="{8E1C0839-17DD-4525-AB85-D80469FBE9EF}" type="pres">
      <dgm:prSet presAssocID="{BBDAEE8F-285F-4108-89F3-22179FD7530F}" presName="linear" presStyleCnt="0">
        <dgm:presLayoutVars>
          <dgm:dir/>
          <dgm:animLvl val="lvl"/>
          <dgm:resizeHandles val="exact"/>
        </dgm:presLayoutVars>
      </dgm:prSet>
      <dgm:spPr/>
    </dgm:pt>
    <dgm:pt modelId="{B567DACB-3C66-4B5F-9F49-37546B2434EC}" type="pres">
      <dgm:prSet presAssocID="{0AE42234-F006-4B6D-9AA8-ABDD5843F531}" presName="parentLin" presStyleCnt="0"/>
      <dgm:spPr/>
    </dgm:pt>
    <dgm:pt modelId="{821BFC80-9794-4E0A-B8F9-AA54148F6559}" type="pres">
      <dgm:prSet presAssocID="{0AE42234-F006-4B6D-9AA8-ABDD5843F531}" presName="parentLeftMargin" presStyleLbl="node1" presStyleIdx="0" presStyleCnt="2"/>
      <dgm:spPr/>
    </dgm:pt>
    <dgm:pt modelId="{4F507924-B616-4CE4-B564-CAEB03624351}" type="pres">
      <dgm:prSet presAssocID="{0AE42234-F006-4B6D-9AA8-ABDD5843F531}" presName="parentText" presStyleLbl="node1" presStyleIdx="0" presStyleCnt="2">
        <dgm:presLayoutVars>
          <dgm:chMax val="0"/>
          <dgm:bulletEnabled val="1"/>
        </dgm:presLayoutVars>
      </dgm:prSet>
      <dgm:spPr/>
    </dgm:pt>
    <dgm:pt modelId="{FE3C19F6-BC3E-4194-85F7-73A5E58F898C}" type="pres">
      <dgm:prSet presAssocID="{0AE42234-F006-4B6D-9AA8-ABDD5843F531}" presName="negativeSpace" presStyleCnt="0"/>
      <dgm:spPr/>
    </dgm:pt>
    <dgm:pt modelId="{EBCAA370-C5F7-43B4-A083-57653DE48174}" type="pres">
      <dgm:prSet presAssocID="{0AE42234-F006-4B6D-9AA8-ABDD5843F531}" presName="childText" presStyleLbl="conFgAcc1" presStyleIdx="0" presStyleCnt="2">
        <dgm:presLayoutVars>
          <dgm:bulletEnabled val="1"/>
        </dgm:presLayoutVars>
      </dgm:prSet>
      <dgm:spPr/>
    </dgm:pt>
    <dgm:pt modelId="{4A690824-8877-481B-9A3F-DCADF1F648E5}" type="pres">
      <dgm:prSet presAssocID="{ADC3E0AB-544A-44AC-AF73-F47D74EB4020}" presName="spaceBetweenRectangles" presStyleCnt="0"/>
      <dgm:spPr/>
    </dgm:pt>
    <dgm:pt modelId="{3EE41482-E984-43B7-8025-082473331065}" type="pres">
      <dgm:prSet presAssocID="{85300E37-765C-4B74-B96F-1193D8CEC824}" presName="parentLin" presStyleCnt="0"/>
      <dgm:spPr/>
    </dgm:pt>
    <dgm:pt modelId="{F02E954F-04FC-4058-A87B-CF65557D0725}" type="pres">
      <dgm:prSet presAssocID="{85300E37-765C-4B74-B96F-1193D8CEC824}" presName="parentLeftMargin" presStyleLbl="node1" presStyleIdx="0" presStyleCnt="2"/>
      <dgm:spPr/>
    </dgm:pt>
    <dgm:pt modelId="{B42098E8-236D-4008-B05F-4D7A78DE1BAB}" type="pres">
      <dgm:prSet presAssocID="{85300E37-765C-4B74-B96F-1193D8CEC824}" presName="parentText" presStyleLbl="node1" presStyleIdx="1" presStyleCnt="2">
        <dgm:presLayoutVars>
          <dgm:chMax val="0"/>
          <dgm:bulletEnabled val="1"/>
        </dgm:presLayoutVars>
      </dgm:prSet>
      <dgm:spPr/>
    </dgm:pt>
    <dgm:pt modelId="{4485DD17-4B04-4505-AEFF-6C1108E66E2D}" type="pres">
      <dgm:prSet presAssocID="{85300E37-765C-4B74-B96F-1193D8CEC824}" presName="negativeSpace" presStyleCnt="0"/>
      <dgm:spPr/>
    </dgm:pt>
    <dgm:pt modelId="{138A64AA-1F70-4A67-8E84-6C6FDF2D77FB}" type="pres">
      <dgm:prSet presAssocID="{85300E37-765C-4B74-B96F-1193D8CEC824}" presName="childText" presStyleLbl="conFgAcc1" presStyleIdx="1" presStyleCnt="2">
        <dgm:presLayoutVars>
          <dgm:bulletEnabled val="1"/>
        </dgm:presLayoutVars>
      </dgm:prSet>
      <dgm:spPr/>
    </dgm:pt>
  </dgm:ptLst>
  <dgm:cxnLst>
    <dgm:cxn modelId="{7AFE1123-B016-40BC-9C33-72B0EFC65B9F}" type="presOf" srcId="{A1F1354F-1349-4825-92D7-DB4DD1E73203}" destId="{EBCAA370-C5F7-43B4-A083-57653DE48174}" srcOrd="0" destOrd="2" presId="urn:microsoft.com/office/officeart/2005/8/layout/list1"/>
    <dgm:cxn modelId="{3C6C322D-DA93-4E42-A5E5-F40BC269C401}" type="presOf" srcId="{DDEE8A87-011A-477B-A764-E090476295C2}" destId="{EBCAA370-C5F7-43B4-A083-57653DE48174}" srcOrd="0" destOrd="5" presId="urn:microsoft.com/office/officeart/2005/8/layout/list1"/>
    <dgm:cxn modelId="{8C9A963A-2E91-481F-AB80-8B3F8587BE5F}" type="presOf" srcId="{8F574BA6-B974-4709-B607-3AB9383DF7D6}" destId="{138A64AA-1F70-4A67-8E84-6C6FDF2D77FB}" srcOrd="0" destOrd="1" presId="urn:microsoft.com/office/officeart/2005/8/layout/list1"/>
    <dgm:cxn modelId="{298AB23A-247E-4C69-A2AC-588BAE9D67F5}" srcId="{BBDAEE8F-285F-4108-89F3-22179FD7530F}" destId="{0AE42234-F006-4B6D-9AA8-ABDD5843F531}" srcOrd="0" destOrd="0" parTransId="{034B3D3D-814A-4B99-BAED-891C427C63D6}" sibTransId="{ADC3E0AB-544A-44AC-AF73-F47D74EB4020}"/>
    <dgm:cxn modelId="{EBF3C93A-22EA-4F6D-AF67-A28A3953D750}" type="presOf" srcId="{90DC3AAE-6812-4642-AB10-801E23A5C51E}" destId="{138A64AA-1F70-4A67-8E84-6C6FDF2D77FB}" srcOrd="0" destOrd="3" presId="urn:microsoft.com/office/officeart/2005/8/layout/list1"/>
    <dgm:cxn modelId="{031F2A41-DA1A-4482-A645-031DAAD89E75}" type="presOf" srcId="{17A6BCAA-B551-42A8-B8A5-52FBD5E99FE5}" destId="{EBCAA370-C5F7-43B4-A083-57653DE48174}" srcOrd="0" destOrd="3" presId="urn:microsoft.com/office/officeart/2005/8/layout/list1"/>
    <dgm:cxn modelId="{48CC6041-930C-4F51-9EBE-41FB85BAD9BA}" srcId="{85300E37-765C-4B74-B96F-1193D8CEC824}" destId="{4AF53508-B3E5-4AEF-B9F7-352F77959D92}" srcOrd="2" destOrd="0" parTransId="{D1860CA1-4390-4D06-99C1-B1707DD52276}" sibTransId="{B399F4CB-2AFA-47AF-8702-70CFFD1EC6D9}"/>
    <dgm:cxn modelId="{9E2EBD64-CDE8-43DD-9AE9-2D4770ADE35E}" srcId="{0AE42234-F006-4B6D-9AA8-ABDD5843F531}" destId="{81C20FDB-F72D-489B-836F-6318596819E3}" srcOrd="1" destOrd="0" parTransId="{23AEA3FD-ABAD-4260-A455-84B0224AB4FC}" sibTransId="{0CDE6A1A-F0AD-45DE-9358-FD60758032F5}"/>
    <dgm:cxn modelId="{C527D744-9A4F-4562-8E76-E11E594BB7E8}" type="presOf" srcId="{85300E37-765C-4B74-B96F-1193D8CEC824}" destId="{B42098E8-236D-4008-B05F-4D7A78DE1BAB}" srcOrd="1" destOrd="0" presId="urn:microsoft.com/office/officeart/2005/8/layout/list1"/>
    <dgm:cxn modelId="{9F100B4B-DC27-4373-BBB8-7F20E45C5544}" type="presOf" srcId="{85300E37-765C-4B74-B96F-1193D8CEC824}" destId="{F02E954F-04FC-4058-A87B-CF65557D0725}" srcOrd="0" destOrd="0" presId="urn:microsoft.com/office/officeart/2005/8/layout/list1"/>
    <dgm:cxn modelId="{8601594F-469B-4C28-8FE8-BA9F67959D31}" srcId="{85300E37-765C-4B74-B96F-1193D8CEC824}" destId="{8F574BA6-B974-4709-B607-3AB9383DF7D6}" srcOrd="1" destOrd="0" parTransId="{B038DB13-133C-40B8-86F1-8CF3832DD506}" sibTransId="{F5275443-4C7D-418B-8106-C73D88A58D7C}"/>
    <dgm:cxn modelId="{CE573276-347D-4380-9C4C-23FD76A470FB}" type="presOf" srcId="{0AE42234-F006-4B6D-9AA8-ABDD5843F531}" destId="{4F507924-B616-4CE4-B564-CAEB03624351}" srcOrd="1" destOrd="0" presId="urn:microsoft.com/office/officeart/2005/8/layout/list1"/>
    <dgm:cxn modelId="{072D1B57-D6A6-4037-8532-7895AEEB6097}" srcId="{0AE42234-F006-4B6D-9AA8-ABDD5843F531}" destId="{A1F1354F-1349-4825-92D7-DB4DD1E73203}" srcOrd="2" destOrd="0" parTransId="{4DB8F110-F0F8-4066-8AB7-905454140339}" sibTransId="{39C8F82A-B639-4DD0-87FA-D47CF7F6AD18}"/>
    <dgm:cxn modelId="{A3A39B79-C617-43CE-B94C-70FC69D43792}" srcId="{0AE42234-F006-4B6D-9AA8-ABDD5843F531}" destId="{69FD9AD7-1009-420A-8E2C-B5CA9ECE243F}" srcOrd="0" destOrd="0" parTransId="{F53B6897-5E21-4B5B-8C97-0995A80D6A65}" sibTransId="{9F0E5E29-CC71-486E-BDB1-522B02122E43}"/>
    <dgm:cxn modelId="{1C1D9E7F-2768-4AF8-AD7C-C8E4A92BE97D}" type="presOf" srcId="{95084A19-8571-4703-A186-64159665C5EF}" destId="{EBCAA370-C5F7-43B4-A083-57653DE48174}" srcOrd="0" destOrd="6" presId="urn:microsoft.com/office/officeart/2005/8/layout/list1"/>
    <dgm:cxn modelId="{1A02BD91-2381-4CCE-96C9-59D0AE88B94E}" type="presOf" srcId="{E8F3942F-3AC3-434A-BB5E-2A8A13748DC8}" destId="{EBCAA370-C5F7-43B4-A083-57653DE48174}" srcOrd="0" destOrd="4" presId="urn:microsoft.com/office/officeart/2005/8/layout/list1"/>
    <dgm:cxn modelId="{DBD4C391-C0A3-4E35-81E6-DD305019F398}" type="presOf" srcId="{BBDAEE8F-285F-4108-89F3-22179FD7530F}" destId="{8E1C0839-17DD-4525-AB85-D80469FBE9EF}" srcOrd="0" destOrd="0" presId="urn:microsoft.com/office/officeart/2005/8/layout/list1"/>
    <dgm:cxn modelId="{54B2DC97-D525-4F0F-B714-4C53EA4F3DCF}" type="presOf" srcId="{81C20FDB-F72D-489B-836F-6318596819E3}" destId="{EBCAA370-C5F7-43B4-A083-57653DE48174}" srcOrd="0" destOrd="1" presId="urn:microsoft.com/office/officeart/2005/8/layout/list1"/>
    <dgm:cxn modelId="{905CFA99-16E7-4BC3-9666-6FBAE74E57D2}" srcId="{0AE42234-F006-4B6D-9AA8-ABDD5843F531}" destId="{95084A19-8571-4703-A186-64159665C5EF}" srcOrd="6" destOrd="0" parTransId="{4AA6EFDF-1BA3-4571-B6C2-4C8F538D8CCE}" sibTransId="{EA496787-6F6B-4F5B-A6DD-5F634FB19391}"/>
    <dgm:cxn modelId="{C7463BA4-87AD-437F-AE94-E097C609ADEE}" srcId="{0AE42234-F006-4B6D-9AA8-ABDD5843F531}" destId="{DDEE8A87-011A-477B-A764-E090476295C2}" srcOrd="5" destOrd="0" parTransId="{E3AC2213-E4D1-4E11-A722-8B87656277C9}" sibTransId="{52BBF7FC-F5FB-45FD-A23B-0CC635E678F1}"/>
    <dgm:cxn modelId="{CB5BA9B2-1112-45AD-9CB9-BD45761A7D00}" srcId="{0AE42234-F006-4B6D-9AA8-ABDD5843F531}" destId="{E8F3942F-3AC3-434A-BB5E-2A8A13748DC8}" srcOrd="4" destOrd="0" parTransId="{058E61E2-CDC4-4EBC-BF1F-233C2D220E69}" sibTransId="{647790B1-DC59-4725-A574-887F5080037B}"/>
    <dgm:cxn modelId="{1B568AB4-5180-4505-8F56-98549FC3098B}" type="presOf" srcId="{4AF53508-B3E5-4AEF-B9F7-352F77959D92}" destId="{138A64AA-1F70-4A67-8E84-6C6FDF2D77FB}" srcOrd="0" destOrd="2" presId="urn:microsoft.com/office/officeart/2005/8/layout/list1"/>
    <dgm:cxn modelId="{8BC018CC-CE99-4D6A-9205-4C804D4F710A}" srcId="{85300E37-765C-4B74-B96F-1193D8CEC824}" destId="{46EBCFB2-8C03-4CB6-8F91-8C45924920A7}" srcOrd="0" destOrd="0" parTransId="{F036481C-8B1B-4385-AEC6-2E86C4413ECF}" sibTransId="{08515D80-37CA-4920-8AFE-F7F521B92608}"/>
    <dgm:cxn modelId="{5141EED4-174C-4A33-B0D9-E128F8AD9CD4}" type="presOf" srcId="{0AE42234-F006-4B6D-9AA8-ABDD5843F531}" destId="{821BFC80-9794-4E0A-B8F9-AA54148F6559}" srcOrd="0" destOrd="0" presId="urn:microsoft.com/office/officeart/2005/8/layout/list1"/>
    <dgm:cxn modelId="{9BDC5DD8-1313-40A7-BEDE-20BCE7A351E0}" srcId="{85300E37-765C-4B74-B96F-1193D8CEC824}" destId="{90DC3AAE-6812-4642-AB10-801E23A5C51E}" srcOrd="3" destOrd="0" parTransId="{03854BBD-0F3B-46C4-9DC7-EDF5D35A56FA}" sibTransId="{218BB67B-6D3C-4849-857A-A7440E098520}"/>
    <dgm:cxn modelId="{39A953DC-A6A2-4801-A82F-84F7B1BEDFEF}" type="presOf" srcId="{46EBCFB2-8C03-4CB6-8F91-8C45924920A7}" destId="{138A64AA-1F70-4A67-8E84-6C6FDF2D77FB}" srcOrd="0" destOrd="0" presId="urn:microsoft.com/office/officeart/2005/8/layout/list1"/>
    <dgm:cxn modelId="{D8A513E8-654A-4D03-AEFF-15E4B3EB77CF}" srcId="{BBDAEE8F-285F-4108-89F3-22179FD7530F}" destId="{85300E37-765C-4B74-B96F-1193D8CEC824}" srcOrd="1" destOrd="0" parTransId="{99855FEB-D157-401A-B64D-DAD6FE0325C9}" sibTransId="{1E4344F3-4A12-4D65-8B0B-A16559AC7426}"/>
    <dgm:cxn modelId="{895ACCED-338F-410B-9923-C518BAFEDA9A}" srcId="{0AE42234-F006-4B6D-9AA8-ABDD5843F531}" destId="{17A6BCAA-B551-42A8-B8A5-52FBD5E99FE5}" srcOrd="3" destOrd="0" parTransId="{83E843B0-2B06-4806-8279-B0FD286651D0}" sibTransId="{A1BBA4A7-D894-419E-A312-70C58783438D}"/>
    <dgm:cxn modelId="{BC86C5F3-4ED9-402B-8326-633361C89CAE}" type="presOf" srcId="{69FD9AD7-1009-420A-8E2C-B5CA9ECE243F}" destId="{EBCAA370-C5F7-43B4-A083-57653DE48174}" srcOrd="0" destOrd="0" presId="urn:microsoft.com/office/officeart/2005/8/layout/list1"/>
    <dgm:cxn modelId="{AD81D66D-163B-427E-AEE9-B9427718241B}" type="presParOf" srcId="{8E1C0839-17DD-4525-AB85-D80469FBE9EF}" destId="{B567DACB-3C66-4B5F-9F49-37546B2434EC}" srcOrd="0" destOrd="0" presId="urn:microsoft.com/office/officeart/2005/8/layout/list1"/>
    <dgm:cxn modelId="{53607333-65F7-4706-9655-66F1FF19AE79}" type="presParOf" srcId="{B567DACB-3C66-4B5F-9F49-37546B2434EC}" destId="{821BFC80-9794-4E0A-B8F9-AA54148F6559}" srcOrd="0" destOrd="0" presId="urn:microsoft.com/office/officeart/2005/8/layout/list1"/>
    <dgm:cxn modelId="{D82FAC46-D132-47A2-A8C1-F1D356EFB752}" type="presParOf" srcId="{B567DACB-3C66-4B5F-9F49-37546B2434EC}" destId="{4F507924-B616-4CE4-B564-CAEB03624351}" srcOrd="1" destOrd="0" presId="urn:microsoft.com/office/officeart/2005/8/layout/list1"/>
    <dgm:cxn modelId="{32787D7A-06CA-423D-BD8F-AAE491BC1C82}" type="presParOf" srcId="{8E1C0839-17DD-4525-AB85-D80469FBE9EF}" destId="{FE3C19F6-BC3E-4194-85F7-73A5E58F898C}" srcOrd="1" destOrd="0" presId="urn:microsoft.com/office/officeart/2005/8/layout/list1"/>
    <dgm:cxn modelId="{8830EABF-33DA-4B55-98BE-BFEF4C9D3CC8}" type="presParOf" srcId="{8E1C0839-17DD-4525-AB85-D80469FBE9EF}" destId="{EBCAA370-C5F7-43B4-A083-57653DE48174}" srcOrd="2" destOrd="0" presId="urn:microsoft.com/office/officeart/2005/8/layout/list1"/>
    <dgm:cxn modelId="{AA5DC875-AC3A-4E90-AC8B-64B44DC8995F}" type="presParOf" srcId="{8E1C0839-17DD-4525-AB85-D80469FBE9EF}" destId="{4A690824-8877-481B-9A3F-DCADF1F648E5}" srcOrd="3" destOrd="0" presId="urn:microsoft.com/office/officeart/2005/8/layout/list1"/>
    <dgm:cxn modelId="{8A5692D3-4451-4824-88EB-9B97D794B7FD}" type="presParOf" srcId="{8E1C0839-17DD-4525-AB85-D80469FBE9EF}" destId="{3EE41482-E984-43B7-8025-082473331065}" srcOrd="4" destOrd="0" presId="urn:microsoft.com/office/officeart/2005/8/layout/list1"/>
    <dgm:cxn modelId="{1C8F7F9E-1787-4077-85F2-6F65E8E85453}" type="presParOf" srcId="{3EE41482-E984-43B7-8025-082473331065}" destId="{F02E954F-04FC-4058-A87B-CF65557D0725}" srcOrd="0" destOrd="0" presId="urn:microsoft.com/office/officeart/2005/8/layout/list1"/>
    <dgm:cxn modelId="{82D39FBE-FBC5-4812-812A-F7B29A614B2C}" type="presParOf" srcId="{3EE41482-E984-43B7-8025-082473331065}" destId="{B42098E8-236D-4008-B05F-4D7A78DE1BAB}" srcOrd="1" destOrd="0" presId="urn:microsoft.com/office/officeart/2005/8/layout/list1"/>
    <dgm:cxn modelId="{CDCE2292-468C-49AB-8E27-B2C25BE364C0}" type="presParOf" srcId="{8E1C0839-17DD-4525-AB85-D80469FBE9EF}" destId="{4485DD17-4B04-4505-AEFF-6C1108E66E2D}" srcOrd="5" destOrd="0" presId="urn:microsoft.com/office/officeart/2005/8/layout/list1"/>
    <dgm:cxn modelId="{2C1B0334-0A10-4FED-83E2-9333107EB60F}" type="presParOf" srcId="{8E1C0839-17DD-4525-AB85-D80469FBE9EF}" destId="{138A64AA-1F70-4A67-8E84-6C6FDF2D77F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C37C5-28BA-4504-A23E-7BEB9795C0A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C81735B5-ACEA-4077-8F16-7EB5288297F3}">
      <dgm:prSet phldrT="[Texto]" custT="1"/>
      <dgm:spPr/>
      <dgm:t>
        <a:bodyPr/>
        <a:lstStyle/>
        <a:p>
          <a:r>
            <a:rPr lang="es-CL" sz="2000" dirty="0"/>
            <a:t>Elaborar los términos de referencia de la continuidad operacional y renovación del SIRH.</a:t>
          </a:r>
        </a:p>
      </dgm:t>
    </dgm:pt>
    <dgm:pt modelId="{DF0C6F94-A3F8-4CD6-9B0B-CFE2F9811208}" type="parTrans" cxnId="{4D2902A7-5C29-4309-AD50-94CF23BF32FD}">
      <dgm:prSet/>
      <dgm:spPr/>
      <dgm:t>
        <a:bodyPr/>
        <a:lstStyle/>
        <a:p>
          <a:endParaRPr lang="es-CL"/>
        </a:p>
      </dgm:t>
    </dgm:pt>
    <dgm:pt modelId="{F730AF79-EBEB-48F9-9F7F-ACECFA9A2C74}" type="sibTrans" cxnId="{4D2902A7-5C29-4309-AD50-94CF23BF32FD}">
      <dgm:prSet/>
      <dgm:spPr/>
      <dgm:t>
        <a:bodyPr/>
        <a:lstStyle/>
        <a:p>
          <a:endParaRPr lang="es-CL"/>
        </a:p>
      </dgm:t>
    </dgm:pt>
    <dgm:pt modelId="{0EEB6765-CB6D-45C5-9365-F6CF567F35BD}">
      <dgm:prSet phldrT="[Texto]" custT="1"/>
      <dgm:spPr/>
      <dgm:t>
        <a:bodyPr/>
        <a:lstStyle/>
        <a:p>
          <a:r>
            <a:rPr lang="es-ES_tradnl" sz="2000" dirty="0"/>
            <a:t>Establecer alianzas estratégicas con TIC </a:t>
          </a:r>
          <a:r>
            <a:rPr lang="es-ES_tradnl" sz="2000" dirty="0" err="1"/>
            <a:t>Minsal</a:t>
          </a:r>
          <a:r>
            <a:rPr lang="es-ES_tradnl" sz="2000" dirty="0"/>
            <a:t> y organismos externos para mejorar validación de registros e integración de ellos .</a:t>
          </a:r>
          <a:endParaRPr lang="es-CL" sz="2000" dirty="0"/>
        </a:p>
      </dgm:t>
    </dgm:pt>
    <dgm:pt modelId="{9A1C9000-8781-4E6E-8D91-101D3C4CE441}" type="parTrans" cxnId="{85A9DD97-85CE-4EF9-8829-373006AE1105}">
      <dgm:prSet/>
      <dgm:spPr/>
      <dgm:t>
        <a:bodyPr/>
        <a:lstStyle/>
        <a:p>
          <a:endParaRPr lang="es-CL"/>
        </a:p>
      </dgm:t>
    </dgm:pt>
    <dgm:pt modelId="{1F27632F-E0C0-40A4-B069-2F79E7025C05}" type="sibTrans" cxnId="{85A9DD97-85CE-4EF9-8829-373006AE1105}">
      <dgm:prSet/>
      <dgm:spPr/>
      <dgm:t>
        <a:bodyPr/>
        <a:lstStyle/>
        <a:p>
          <a:endParaRPr lang="es-CL"/>
        </a:p>
      </dgm:t>
    </dgm:pt>
    <dgm:pt modelId="{8E2BB2C7-9486-4D1E-9798-03767C3C9890}">
      <dgm:prSet phldrT="[Texto]" custT="1"/>
      <dgm:spPr/>
      <dgm:t>
        <a:bodyPr/>
        <a:lstStyle/>
        <a:p>
          <a:r>
            <a:rPr lang="es-ES_tradnl" sz="2000" dirty="0"/>
            <a:t>Constituir equipo de trabajo con los representantes de todos los organismos y DIGEDEP.</a:t>
          </a:r>
          <a:endParaRPr lang="es-CL" sz="2000" dirty="0"/>
        </a:p>
      </dgm:t>
    </dgm:pt>
    <dgm:pt modelId="{72B3B3F7-C87B-4E24-A077-4AE11EFDFEC3}" type="parTrans" cxnId="{E6CB01BB-3D2E-44EA-AA29-23B060B0A9D0}">
      <dgm:prSet/>
      <dgm:spPr/>
      <dgm:t>
        <a:bodyPr/>
        <a:lstStyle/>
        <a:p>
          <a:endParaRPr lang="es-CL"/>
        </a:p>
      </dgm:t>
    </dgm:pt>
    <dgm:pt modelId="{DC7FEC86-E6ED-4EA5-A20D-727FB80EA7CC}" type="sibTrans" cxnId="{E6CB01BB-3D2E-44EA-AA29-23B060B0A9D0}">
      <dgm:prSet/>
      <dgm:spPr/>
      <dgm:t>
        <a:bodyPr/>
        <a:lstStyle/>
        <a:p>
          <a:endParaRPr lang="es-CL"/>
        </a:p>
      </dgm:t>
    </dgm:pt>
    <dgm:pt modelId="{1125EB30-27AE-48BD-AB20-35DC96F3EB04}">
      <dgm:prSet phldrT="[Texto]" custT="1"/>
      <dgm:spPr/>
      <dgm:t>
        <a:bodyPr/>
        <a:lstStyle/>
        <a:p>
          <a:r>
            <a:rPr lang="es-ES_tradnl" sz="2000" dirty="0"/>
            <a:t>Fortalecer las comunicaciones internas y con los usuarios del sistema</a:t>
          </a:r>
          <a:endParaRPr lang="es-CL" sz="2000" dirty="0"/>
        </a:p>
      </dgm:t>
    </dgm:pt>
    <dgm:pt modelId="{CB2A6A79-E94A-4E19-BBFB-AE954FB2D376}" type="parTrans" cxnId="{6F76CDE7-FD29-4281-9B08-FE3059DC338C}">
      <dgm:prSet/>
      <dgm:spPr/>
      <dgm:t>
        <a:bodyPr/>
        <a:lstStyle/>
        <a:p>
          <a:endParaRPr lang="es-CL"/>
        </a:p>
      </dgm:t>
    </dgm:pt>
    <dgm:pt modelId="{7165FB98-F3E1-4D3E-85B9-9D9953AE0694}" type="sibTrans" cxnId="{6F76CDE7-FD29-4281-9B08-FE3059DC338C}">
      <dgm:prSet/>
      <dgm:spPr/>
      <dgm:t>
        <a:bodyPr/>
        <a:lstStyle/>
        <a:p>
          <a:endParaRPr lang="es-CL"/>
        </a:p>
      </dgm:t>
    </dgm:pt>
    <dgm:pt modelId="{B4FF825C-7F09-41AB-BFB6-7C1496072D52}">
      <dgm:prSet phldrT="[Texto]" custT="1"/>
      <dgm:spPr/>
      <dgm:t>
        <a:bodyPr/>
        <a:lstStyle/>
        <a:p>
          <a:r>
            <a:rPr lang="es-CL" sz="2000" dirty="0"/>
            <a:t>Identificar los Sistemas de Información de DIGEDEP y Instituciones y proponer un plan optimización e integración de recursos.</a:t>
          </a:r>
        </a:p>
      </dgm:t>
    </dgm:pt>
    <dgm:pt modelId="{E4271E9C-E272-4E54-AEB6-7F85CF28725B}" type="parTrans" cxnId="{764C704F-4545-4CB2-8610-D0DE6F44E955}">
      <dgm:prSet/>
      <dgm:spPr/>
      <dgm:t>
        <a:bodyPr/>
        <a:lstStyle/>
        <a:p>
          <a:endParaRPr lang="es-CL"/>
        </a:p>
      </dgm:t>
    </dgm:pt>
    <dgm:pt modelId="{8157CE97-1B9D-4279-BE6E-3F590C4A9197}" type="sibTrans" cxnId="{764C704F-4545-4CB2-8610-D0DE6F44E955}">
      <dgm:prSet/>
      <dgm:spPr/>
      <dgm:t>
        <a:bodyPr/>
        <a:lstStyle/>
        <a:p>
          <a:endParaRPr lang="es-CL"/>
        </a:p>
      </dgm:t>
    </dgm:pt>
    <dgm:pt modelId="{95010DA7-A3B6-4D24-92EA-9A6AABBA28E6}">
      <dgm:prSet phldrT="[Texto]" custT="1"/>
      <dgm:spPr/>
      <dgm:t>
        <a:bodyPr/>
        <a:lstStyle/>
        <a:p>
          <a:r>
            <a:rPr lang="es-CL" sz="2000" dirty="0"/>
            <a:t>Identificar las falencias en la administración y proponer plan de mejora.</a:t>
          </a:r>
          <a:endParaRPr lang="es-CL" sz="2000" b="1" dirty="0"/>
        </a:p>
      </dgm:t>
    </dgm:pt>
    <dgm:pt modelId="{D79A3C16-A4FF-448B-9551-A2E069346283}" type="sibTrans" cxnId="{0B096F30-1A71-46B7-8986-D810D5736EAC}">
      <dgm:prSet/>
      <dgm:spPr/>
      <dgm:t>
        <a:bodyPr/>
        <a:lstStyle/>
        <a:p>
          <a:endParaRPr lang="es-CL"/>
        </a:p>
      </dgm:t>
    </dgm:pt>
    <dgm:pt modelId="{7A68429A-79B9-4767-AA11-35546FC377C1}" type="parTrans" cxnId="{0B096F30-1A71-46B7-8986-D810D5736EAC}">
      <dgm:prSet/>
      <dgm:spPr/>
      <dgm:t>
        <a:bodyPr/>
        <a:lstStyle/>
        <a:p>
          <a:endParaRPr lang="es-CL"/>
        </a:p>
      </dgm:t>
    </dgm:pt>
    <dgm:pt modelId="{3A896E76-DD28-4EF7-9115-7A1E38EAA9D7}">
      <dgm:prSet phldrT="[Texto]" custT="1"/>
      <dgm:spPr/>
      <dgm:t>
        <a:bodyPr/>
        <a:lstStyle/>
        <a:p>
          <a:endParaRPr lang="es-ES"/>
        </a:p>
      </dgm:t>
    </dgm:pt>
    <dgm:pt modelId="{0BB1D070-F573-4A83-9C4D-FB746BF03B9F}" type="parTrans" cxnId="{8C1F7E5F-A21A-4E8A-AA29-DCC94BAD301A}">
      <dgm:prSet/>
      <dgm:spPr/>
      <dgm:t>
        <a:bodyPr/>
        <a:lstStyle/>
        <a:p>
          <a:endParaRPr lang="es-ES"/>
        </a:p>
      </dgm:t>
    </dgm:pt>
    <dgm:pt modelId="{6E2A934D-98C3-4946-8A04-6AF37DCB2502}" type="sibTrans" cxnId="{8C1F7E5F-A21A-4E8A-AA29-DCC94BAD301A}">
      <dgm:prSet/>
      <dgm:spPr/>
      <dgm:t>
        <a:bodyPr/>
        <a:lstStyle/>
        <a:p>
          <a:endParaRPr lang="es-ES"/>
        </a:p>
      </dgm:t>
    </dgm:pt>
    <dgm:pt modelId="{A82EEC59-EA0A-4AC2-83B4-F770BB1AD5D4}">
      <dgm:prSet phldrT="[Texto]" custT="1"/>
      <dgm:spPr/>
      <dgm:t>
        <a:bodyPr/>
        <a:lstStyle/>
        <a:p>
          <a:r>
            <a:rPr lang="es-ES_tradnl" sz="2000" dirty="0"/>
            <a:t>Constituir mesa técnica para la estandarización de códigos de tablas generales del sistema que impactan la toma de decisiones del Sector y la migración de la nueva solución tecnológica.</a:t>
          </a:r>
          <a:endParaRPr lang="es-CL" sz="2000" dirty="0"/>
        </a:p>
      </dgm:t>
    </dgm:pt>
    <dgm:pt modelId="{48B608A8-6D92-4F10-AD4C-E3F3CE1C1938}" type="sibTrans" cxnId="{69E7993F-75EE-4CD4-9214-DE283098E47E}">
      <dgm:prSet/>
      <dgm:spPr/>
      <dgm:t>
        <a:bodyPr/>
        <a:lstStyle/>
        <a:p>
          <a:endParaRPr lang="es-CL"/>
        </a:p>
      </dgm:t>
    </dgm:pt>
    <dgm:pt modelId="{2096FD2A-5D74-4F8B-8436-109D0FAA15CA}" type="parTrans" cxnId="{69E7993F-75EE-4CD4-9214-DE283098E47E}">
      <dgm:prSet/>
      <dgm:spPr/>
      <dgm:t>
        <a:bodyPr/>
        <a:lstStyle/>
        <a:p>
          <a:endParaRPr lang="es-CL"/>
        </a:p>
      </dgm:t>
    </dgm:pt>
    <dgm:pt modelId="{5FF05A45-F2B1-4007-97EB-4553D416A7B8}" type="pres">
      <dgm:prSet presAssocID="{704C37C5-28BA-4504-A23E-7BEB9795C0A3}" presName="Name0" presStyleCnt="0">
        <dgm:presLayoutVars>
          <dgm:chMax val="7"/>
          <dgm:chPref val="7"/>
          <dgm:dir/>
        </dgm:presLayoutVars>
      </dgm:prSet>
      <dgm:spPr/>
    </dgm:pt>
    <dgm:pt modelId="{1C4ABC07-C41F-4BDC-972A-3B142F6F4795}" type="pres">
      <dgm:prSet presAssocID="{704C37C5-28BA-4504-A23E-7BEB9795C0A3}" presName="Name1" presStyleCnt="0"/>
      <dgm:spPr/>
    </dgm:pt>
    <dgm:pt modelId="{CA6D60F4-22C8-4085-9316-A1FCC1C516E0}" type="pres">
      <dgm:prSet presAssocID="{704C37C5-28BA-4504-A23E-7BEB9795C0A3}" presName="cycle" presStyleCnt="0"/>
      <dgm:spPr/>
    </dgm:pt>
    <dgm:pt modelId="{690DA088-335B-44A5-B20C-3C1254AD01CD}" type="pres">
      <dgm:prSet presAssocID="{704C37C5-28BA-4504-A23E-7BEB9795C0A3}" presName="srcNode" presStyleLbl="node1" presStyleIdx="0" presStyleCnt="7"/>
      <dgm:spPr/>
    </dgm:pt>
    <dgm:pt modelId="{88C671A4-2232-4E70-9DF2-F107A10DE275}" type="pres">
      <dgm:prSet presAssocID="{704C37C5-28BA-4504-A23E-7BEB9795C0A3}" presName="conn" presStyleLbl="parChTrans1D2" presStyleIdx="0" presStyleCnt="1"/>
      <dgm:spPr/>
    </dgm:pt>
    <dgm:pt modelId="{611176C3-2093-4B0B-97C5-A11DFE63BC71}" type="pres">
      <dgm:prSet presAssocID="{704C37C5-28BA-4504-A23E-7BEB9795C0A3}" presName="extraNode" presStyleLbl="node1" presStyleIdx="0" presStyleCnt="7"/>
      <dgm:spPr/>
    </dgm:pt>
    <dgm:pt modelId="{E57CC4FC-4287-44F6-9D74-138A4F947816}" type="pres">
      <dgm:prSet presAssocID="{704C37C5-28BA-4504-A23E-7BEB9795C0A3}" presName="dstNode" presStyleLbl="node1" presStyleIdx="0" presStyleCnt="7"/>
      <dgm:spPr/>
    </dgm:pt>
    <dgm:pt modelId="{4FBD1F80-C0FF-42C6-BD1A-60AA55946092}" type="pres">
      <dgm:prSet presAssocID="{95010DA7-A3B6-4D24-92EA-9A6AABBA28E6}" presName="text_1" presStyleLbl="node1" presStyleIdx="0" presStyleCnt="7">
        <dgm:presLayoutVars>
          <dgm:bulletEnabled val="1"/>
        </dgm:presLayoutVars>
      </dgm:prSet>
      <dgm:spPr/>
    </dgm:pt>
    <dgm:pt modelId="{901415EB-17F1-4E1B-A2B6-90FB0CECF157}" type="pres">
      <dgm:prSet presAssocID="{95010DA7-A3B6-4D24-92EA-9A6AABBA28E6}" presName="accent_1" presStyleCnt="0"/>
      <dgm:spPr/>
    </dgm:pt>
    <dgm:pt modelId="{52B866B6-5C09-4E99-A1A3-1BD1523FE5C9}" type="pres">
      <dgm:prSet presAssocID="{95010DA7-A3B6-4D24-92EA-9A6AABBA28E6}" presName="accentRepeatNode" presStyleLbl="solidFgAcc1" presStyleIdx="0" presStyleCnt="7"/>
      <dgm:spPr/>
    </dgm:pt>
    <dgm:pt modelId="{45718BA6-6A30-4E19-AC06-9218567E43DE}" type="pres">
      <dgm:prSet presAssocID="{C81735B5-ACEA-4077-8F16-7EB5288297F3}" presName="text_2" presStyleLbl="node1" presStyleIdx="1" presStyleCnt="7">
        <dgm:presLayoutVars>
          <dgm:bulletEnabled val="1"/>
        </dgm:presLayoutVars>
      </dgm:prSet>
      <dgm:spPr/>
    </dgm:pt>
    <dgm:pt modelId="{870F0A7B-B145-4795-83AD-8269912B2078}" type="pres">
      <dgm:prSet presAssocID="{C81735B5-ACEA-4077-8F16-7EB5288297F3}" presName="accent_2" presStyleCnt="0"/>
      <dgm:spPr/>
    </dgm:pt>
    <dgm:pt modelId="{602429B3-44CD-4945-9C55-DCBA0B7F5A49}" type="pres">
      <dgm:prSet presAssocID="{C81735B5-ACEA-4077-8F16-7EB5288297F3}" presName="accentRepeatNode" presStyleLbl="solidFgAcc1" presStyleIdx="1" presStyleCnt="7"/>
      <dgm:spPr/>
    </dgm:pt>
    <dgm:pt modelId="{F79B9BE7-A979-4578-8E4E-95BFD6E75D3B}" type="pres">
      <dgm:prSet presAssocID="{8E2BB2C7-9486-4D1E-9798-03767C3C9890}" presName="text_3" presStyleLbl="node1" presStyleIdx="2" presStyleCnt="7">
        <dgm:presLayoutVars>
          <dgm:bulletEnabled val="1"/>
        </dgm:presLayoutVars>
      </dgm:prSet>
      <dgm:spPr/>
    </dgm:pt>
    <dgm:pt modelId="{D732D988-DA00-4911-BC3E-0D1F8F324465}" type="pres">
      <dgm:prSet presAssocID="{8E2BB2C7-9486-4D1E-9798-03767C3C9890}" presName="accent_3" presStyleCnt="0"/>
      <dgm:spPr/>
    </dgm:pt>
    <dgm:pt modelId="{CD3A0EEC-30BC-47B3-9619-BB111BE043E3}" type="pres">
      <dgm:prSet presAssocID="{8E2BB2C7-9486-4D1E-9798-03767C3C9890}" presName="accentRepeatNode" presStyleLbl="solidFgAcc1" presStyleIdx="2" presStyleCnt="7"/>
      <dgm:spPr/>
    </dgm:pt>
    <dgm:pt modelId="{2937D558-96BA-46B7-B082-C42F86F136B6}" type="pres">
      <dgm:prSet presAssocID="{A82EEC59-EA0A-4AC2-83B4-F770BB1AD5D4}" presName="text_4" presStyleLbl="node1" presStyleIdx="3" presStyleCnt="7" custScaleX="98398" custScaleY="153162" custLinFactNeighborX="725">
        <dgm:presLayoutVars>
          <dgm:bulletEnabled val="1"/>
        </dgm:presLayoutVars>
      </dgm:prSet>
      <dgm:spPr/>
    </dgm:pt>
    <dgm:pt modelId="{5522740D-D5E9-4065-8C75-CB7D25677620}" type="pres">
      <dgm:prSet presAssocID="{A82EEC59-EA0A-4AC2-83B4-F770BB1AD5D4}" presName="accent_4" presStyleCnt="0"/>
      <dgm:spPr/>
    </dgm:pt>
    <dgm:pt modelId="{E9044E25-D7AD-47C6-914A-2C9B7F90C522}" type="pres">
      <dgm:prSet presAssocID="{A82EEC59-EA0A-4AC2-83B4-F770BB1AD5D4}" presName="accentRepeatNode" presStyleLbl="solidFgAcc1" presStyleIdx="3" presStyleCnt="7"/>
      <dgm:spPr/>
    </dgm:pt>
    <dgm:pt modelId="{85DBC273-C5CD-45BD-BE83-F1D354B83125}" type="pres">
      <dgm:prSet presAssocID="{B4FF825C-7F09-41AB-BFB6-7C1496072D52}" presName="text_5" presStyleLbl="node1" presStyleIdx="4" presStyleCnt="7" custScaleY="130956">
        <dgm:presLayoutVars>
          <dgm:bulletEnabled val="1"/>
        </dgm:presLayoutVars>
      </dgm:prSet>
      <dgm:spPr/>
    </dgm:pt>
    <dgm:pt modelId="{4DEC04E2-EC78-40A0-988B-DFF8B78F3E76}" type="pres">
      <dgm:prSet presAssocID="{B4FF825C-7F09-41AB-BFB6-7C1496072D52}" presName="accent_5" presStyleCnt="0"/>
      <dgm:spPr/>
    </dgm:pt>
    <dgm:pt modelId="{53CBBD12-D529-4245-BDA1-F4DDC728F3A4}" type="pres">
      <dgm:prSet presAssocID="{B4FF825C-7F09-41AB-BFB6-7C1496072D52}" presName="accentRepeatNode" presStyleLbl="solidFgAcc1" presStyleIdx="4" presStyleCnt="7"/>
      <dgm:spPr/>
    </dgm:pt>
    <dgm:pt modelId="{D920C687-7B66-45B2-97C7-F1C952EC5622}" type="pres">
      <dgm:prSet presAssocID="{0EEB6765-CB6D-45C5-9365-F6CF567F35BD}" presName="text_6" presStyleLbl="node1" presStyleIdx="5" presStyleCnt="7">
        <dgm:presLayoutVars>
          <dgm:bulletEnabled val="1"/>
        </dgm:presLayoutVars>
      </dgm:prSet>
      <dgm:spPr/>
    </dgm:pt>
    <dgm:pt modelId="{70B1A797-2A30-4AD8-8F6C-B17465FEFDE9}" type="pres">
      <dgm:prSet presAssocID="{0EEB6765-CB6D-45C5-9365-F6CF567F35BD}" presName="accent_6" presStyleCnt="0"/>
      <dgm:spPr/>
    </dgm:pt>
    <dgm:pt modelId="{B1D18A98-6204-4CBA-9568-89E4FF27597A}" type="pres">
      <dgm:prSet presAssocID="{0EEB6765-CB6D-45C5-9365-F6CF567F35BD}" presName="accentRepeatNode" presStyleLbl="solidFgAcc1" presStyleIdx="5" presStyleCnt="7"/>
      <dgm:spPr/>
    </dgm:pt>
    <dgm:pt modelId="{60F3BD55-C885-4296-ABA2-B9FB6ABFD83E}" type="pres">
      <dgm:prSet presAssocID="{1125EB30-27AE-48BD-AB20-35DC96F3EB04}" presName="text_7" presStyleLbl="node1" presStyleIdx="6" presStyleCnt="7">
        <dgm:presLayoutVars>
          <dgm:bulletEnabled val="1"/>
        </dgm:presLayoutVars>
      </dgm:prSet>
      <dgm:spPr/>
    </dgm:pt>
    <dgm:pt modelId="{28CB83E4-B10D-44B0-9491-D463D7F0C63A}" type="pres">
      <dgm:prSet presAssocID="{1125EB30-27AE-48BD-AB20-35DC96F3EB04}" presName="accent_7" presStyleCnt="0"/>
      <dgm:spPr/>
    </dgm:pt>
    <dgm:pt modelId="{452BBDE8-1153-424C-B1F7-90FBDB1852E5}" type="pres">
      <dgm:prSet presAssocID="{1125EB30-27AE-48BD-AB20-35DC96F3EB04}" presName="accentRepeatNode" presStyleLbl="solidFgAcc1" presStyleIdx="6" presStyleCnt="7"/>
      <dgm:spPr/>
    </dgm:pt>
  </dgm:ptLst>
  <dgm:cxnLst>
    <dgm:cxn modelId="{8C351E2D-B0E5-42B6-A9FE-0309B5D12B1A}" type="presOf" srcId="{704C37C5-28BA-4504-A23E-7BEB9795C0A3}" destId="{5FF05A45-F2B1-4007-97EB-4553D416A7B8}" srcOrd="0" destOrd="0" presId="urn:microsoft.com/office/officeart/2008/layout/VerticalCurvedList"/>
    <dgm:cxn modelId="{0B096F30-1A71-46B7-8986-D810D5736EAC}" srcId="{704C37C5-28BA-4504-A23E-7BEB9795C0A3}" destId="{95010DA7-A3B6-4D24-92EA-9A6AABBA28E6}" srcOrd="0" destOrd="0" parTransId="{7A68429A-79B9-4767-AA11-35546FC377C1}" sibTransId="{D79A3C16-A4FF-448B-9551-A2E069346283}"/>
    <dgm:cxn modelId="{D69C3A33-1792-4DC7-AFD6-149804365230}" type="presOf" srcId="{0EEB6765-CB6D-45C5-9365-F6CF567F35BD}" destId="{D920C687-7B66-45B2-97C7-F1C952EC5622}" srcOrd="0" destOrd="0" presId="urn:microsoft.com/office/officeart/2008/layout/VerticalCurvedList"/>
    <dgm:cxn modelId="{69E7993F-75EE-4CD4-9214-DE283098E47E}" srcId="{704C37C5-28BA-4504-A23E-7BEB9795C0A3}" destId="{A82EEC59-EA0A-4AC2-83B4-F770BB1AD5D4}" srcOrd="3" destOrd="0" parTransId="{2096FD2A-5D74-4F8B-8436-109D0FAA15CA}" sibTransId="{48B608A8-6D92-4F10-AD4C-E3F3CE1C1938}"/>
    <dgm:cxn modelId="{8C1F7E5F-A21A-4E8A-AA29-DCC94BAD301A}" srcId="{704C37C5-28BA-4504-A23E-7BEB9795C0A3}" destId="{3A896E76-DD28-4EF7-9115-7A1E38EAA9D7}" srcOrd="7" destOrd="0" parTransId="{0BB1D070-F573-4A83-9C4D-FB746BF03B9F}" sibTransId="{6E2A934D-98C3-4946-8A04-6AF37DCB2502}"/>
    <dgm:cxn modelId="{48C31668-AEB2-405C-A6F2-B1F247973EC8}" type="presOf" srcId="{D79A3C16-A4FF-448B-9551-A2E069346283}" destId="{88C671A4-2232-4E70-9DF2-F107A10DE275}" srcOrd="0" destOrd="0" presId="urn:microsoft.com/office/officeart/2008/layout/VerticalCurvedList"/>
    <dgm:cxn modelId="{764C704F-4545-4CB2-8610-D0DE6F44E955}" srcId="{704C37C5-28BA-4504-A23E-7BEB9795C0A3}" destId="{B4FF825C-7F09-41AB-BFB6-7C1496072D52}" srcOrd="4" destOrd="0" parTransId="{E4271E9C-E272-4E54-AEB6-7F85CF28725B}" sibTransId="{8157CE97-1B9D-4279-BE6E-3F590C4A9197}"/>
    <dgm:cxn modelId="{EC247673-39BC-4D40-98D1-7DE10EE6923E}" type="presOf" srcId="{1125EB30-27AE-48BD-AB20-35DC96F3EB04}" destId="{60F3BD55-C885-4296-ABA2-B9FB6ABFD83E}" srcOrd="0" destOrd="0" presId="urn:microsoft.com/office/officeart/2008/layout/VerticalCurvedList"/>
    <dgm:cxn modelId="{645D4D75-FA84-4285-9D42-1C4E9F83C7DC}" type="presOf" srcId="{A82EEC59-EA0A-4AC2-83B4-F770BB1AD5D4}" destId="{2937D558-96BA-46B7-B082-C42F86F136B6}" srcOrd="0" destOrd="0" presId="urn:microsoft.com/office/officeart/2008/layout/VerticalCurvedList"/>
    <dgm:cxn modelId="{39F2D65A-6BCB-48BC-94C8-7F3C855CDD36}" type="presOf" srcId="{C81735B5-ACEA-4077-8F16-7EB5288297F3}" destId="{45718BA6-6A30-4E19-AC06-9218567E43DE}" srcOrd="0" destOrd="0" presId="urn:microsoft.com/office/officeart/2008/layout/VerticalCurvedList"/>
    <dgm:cxn modelId="{85A9DD97-85CE-4EF9-8829-373006AE1105}" srcId="{704C37C5-28BA-4504-A23E-7BEB9795C0A3}" destId="{0EEB6765-CB6D-45C5-9365-F6CF567F35BD}" srcOrd="5" destOrd="0" parTransId="{9A1C9000-8781-4E6E-8D91-101D3C4CE441}" sibTransId="{1F27632F-E0C0-40A4-B069-2F79E7025C05}"/>
    <dgm:cxn modelId="{4D2902A7-5C29-4309-AD50-94CF23BF32FD}" srcId="{704C37C5-28BA-4504-A23E-7BEB9795C0A3}" destId="{C81735B5-ACEA-4077-8F16-7EB5288297F3}" srcOrd="1" destOrd="0" parTransId="{DF0C6F94-A3F8-4CD6-9B0B-CFE2F9811208}" sibTransId="{F730AF79-EBEB-48F9-9F7F-ACECFA9A2C74}"/>
    <dgm:cxn modelId="{E6CB01BB-3D2E-44EA-AA29-23B060B0A9D0}" srcId="{704C37C5-28BA-4504-A23E-7BEB9795C0A3}" destId="{8E2BB2C7-9486-4D1E-9798-03767C3C9890}" srcOrd="2" destOrd="0" parTransId="{72B3B3F7-C87B-4E24-A077-4AE11EFDFEC3}" sibTransId="{DC7FEC86-E6ED-4EA5-A20D-727FB80EA7CC}"/>
    <dgm:cxn modelId="{1D326BBB-A61E-4591-A62D-E3EA0352CDB4}" type="presOf" srcId="{95010DA7-A3B6-4D24-92EA-9A6AABBA28E6}" destId="{4FBD1F80-C0FF-42C6-BD1A-60AA55946092}" srcOrd="0" destOrd="0" presId="urn:microsoft.com/office/officeart/2008/layout/VerticalCurvedList"/>
    <dgm:cxn modelId="{6C7B9CC5-2BF7-4170-808C-58B356E3DDF4}" type="presOf" srcId="{B4FF825C-7F09-41AB-BFB6-7C1496072D52}" destId="{85DBC273-C5CD-45BD-BE83-F1D354B83125}" srcOrd="0" destOrd="0" presId="urn:microsoft.com/office/officeart/2008/layout/VerticalCurvedList"/>
    <dgm:cxn modelId="{8C8706CB-3E31-4C86-8D8C-9B33DAED5A64}" type="presOf" srcId="{8E2BB2C7-9486-4D1E-9798-03767C3C9890}" destId="{F79B9BE7-A979-4578-8E4E-95BFD6E75D3B}" srcOrd="0" destOrd="0" presId="urn:microsoft.com/office/officeart/2008/layout/VerticalCurvedList"/>
    <dgm:cxn modelId="{6F76CDE7-FD29-4281-9B08-FE3059DC338C}" srcId="{704C37C5-28BA-4504-A23E-7BEB9795C0A3}" destId="{1125EB30-27AE-48BD-AB20-35DC96F3EB04}" srcOrd="6" destOrd="0" parTransId="{CB2A6A79-E94A-4E19-BBFB-AE954FB2D376}" sibTransId="{7165FB98-F3E1-4D3E-85B9-9D9953AE0694}"/>
    <dgm:cxn modelId="{F0E3D1A3-429D-4426-99B6-8942786FF3E5}" type="presParOf" srcId="{5FF05A45-F2B1-4007-97EB-4553D416A7B8}" destId="{1C4ABC07-C41F-4BDC-972A-3B142F6F4795}" srcOrd="0" destOrd="0" presId="urn:microsoft.com/office/officeart/2008/layout/VerticalCurvedList"/>
    <dgm:cxn modelId="{0A5CECF7-99DB-4FA8-8693-AAF62655EE6C}" type="presParOf" srcId="{1C4ABC07-C41F-4BDC-972A-3B142F6F4795}" destId="{CA6D60F4-22C8-4085-9316-A1FCC1C516E0}" srcOrd="0" destOrd="0" presId="urn:microsoft.com/office/officeart/2008/layout/VerticalCurvedList"/>
    <dgm:cxn modelId="{D6D8A6FE-EED6-484F-A38A-F481281AA0ED}" type="presParOf" srcId="{CA6D60F4-22C8-4085-9316-A1FCC1C516E0}" destId="{690DA088-335B-44A5-B20C-3C1254AD01CD}" srcOrd="0" destOrd="0" presId="urn:microsoft.com/office/officeart/2008/layout/VerticalCurvedList"/>
    <dgm:cxn modelId="{8425F813-EC9E-4060-B549-CB42D0C2024F}" type="presParOf" srcId="{CA6D60F4-22C8-4085-9316-A1FCC1C516E0}" destId="{88C671A4-2232-4E70-9DF2-F107A10DE275}" srcOrd="1" destOrd="0" presId="urn:microsoft.com/office/officeart/2008/layout/VerticalCurvedList"/>
    <dgm:cxn modelId="{1E937E85-6C06-4A8D-B9C0-837D82968FB6}" type="presParOf" srcId="{CA6D60F4-22C8-4085-9316-A1FCC1C516E0}" destId="{611176C3-2093-4B0B-97C5-A11DFE63BC71}" srcOrd="2" destOrd="0" presId="urn:microsoft.com/office/officeart/2008/layout/VerticalCurvedList"/>
    <dgm:cxn modelId="{A0F3D129-8824-42CE-82A7-BB4B0564B876}" type="presParOf" srcId="{CA6D60F4-22C8-4085-9316-A1FCC1C516E0}" destId="{E57CC4FC-4287-44F6-9D74-138A4F947816}" srcOrd="3" destOrd="0" presId="urn:microsoft.com/office/officeart/2008/layout/VerticalCurvedList"/>
    <dgm:cxn modelId="{F84EDBFB-97AA-4181-9A56-E71E80AA4D17}" type="presParOf" srcId="{1C4ABC07-C41F-4BDC-972A-3B142F6F4795}" destId="{4FBD1F80-C0FF-42C6-BD1A-60AA55946092}" srcOrd="1" destOrd="0" presId="urn:microsoft.com/office/officeart/2008/layout/VerticalCurvedList"/>
    <dgm:cxn modelId="{ADB9A2AF-FBAC-4BDE-BEE6-F8575917D806}" type="presParOf" srcId="{1C4ABC07-C41F-4BDC-972A-3B142F6F4795}" destId="{901415EB-17F1-4E1B-A2B6-90FB0CECF157}" srcOrd="2" destOrd="0" presId="urn:microsoft.com/office/officeart/2008/layout/VerticalCurvedList"/>
    <dgm:cxn modelId="{D4EBC021-7042-44E9-9060-2792668B6683}" type="presParOf" srcId="{901415EB-17F1-4E1B-A2B6-90FB0CECF157}" destId="{52B866B6-5C09-4E99-A1A3-1BD1523FE5C9}" srcOrd="0" destOrd="0" presId="urn:microsoft.com/office/officeart/2008/layout/VerticalCurvedList"/>
    <dgm:cxn modelId="{96339328-F4C4-41D4-ACFC-5FFB0ABE0700}" type="presParOf" srcId="{1C4ABC07-C41F-4BDC-972A-3B142F6F4795}" destId="{45718BA6-6A30-4E19-AC06-9218567E43DE}" srcOrd="3" destOrd="0" presId="urn:microsoft.com/office/officeart/2008/layout/VerticalCurvedList"/>
    <dgm:cxn modelId="{B720DE01-8F7B-4AAB-9EA2-3FEDAEAF4D25}" type="presParOf" srcId="{1C4ABC07-C41F-4BDC-972A-3B142F6F4795}" destId="{870F0A7B-B145-4795-83AD-8269912B2078}" srcOrd="4" destOrd="0" presId="urn:microsoft.com/office/officeart/2008/layout/VerticalCurvedList"/>
    <dgm:cxn modelId="{EC94DD64-3DD2-4851-A19E-BD9326C05CC8}" type="presParOf" srcId="{870F0A7B-B145-4795-83AD-8269912B2078}" destId="{602429B3-44CD-4945-9C55-DCBA0B7F5A49}" srcOrd="0" destOrd="0" presId="urn:microsoft.com/office/officeart/2008/layout/VerticalCurvedList"/>
    <dgm:cxn modelId="{DF010F44-D4AF-4D37-8643-B1EAF243894C}" type="presParOf" srcId="{1C4ABC07-C41F-4BDC-972A-3B142F6F4795}" destId="{F79B9BE7-A979-4578-8E4E-95BFD6E75D3B}" srcOrd="5" destOrd="0" presId="urn:microsoft.com/office/officeart/2008/layout/VerticalCurvedList"/>
    <dgm:cxn modelId="{EDE83E68-63E2-4220-9C7E-E1B76530D48F}" type="presParOf" srcId="{1C4ABC07-C41F-4BDC-972A-3B142F6F4795}" destId="{D732D988-DA00-4911-BC3E-0D1F8F324465}" srcOrd="6" destOrd="0" presId="urn:microsoft.com/office/officeart/2008/layout/VerticalCurvedList"/>
    <dgm:cxn modelId="{6E25E83A-7444-4828-894E-00B93DFC1FE2}" type="presParOf" srcId="{D732D988-DA00-4911-BC3E-0D1F8F324465}" destId="{CD3A0EEC-30BC-47B3-9619-BB111BE043E3}" srcOrd="0" destOrd="0" presId="urn:microsoft.com/office/officeart/2008/layout/VerticalCurvedList"/>
    <dgm:cxn modelId="{DC09C08C-5C66-4930-A8A0-998367D6656A}" type="presParOf" srcId="{1C4ABC07-C41F-4BDC-972A-3B142F6F4795}" destId="{2937D558-96BA-46B7-B082-C42F86F136B6}" srcOrd="7" destOrd="0" presId="urn:microsoft.com/office/officeart/2008/layout/VerticalCurvedList"/>
    <dgm:cxn modelId="{5C4AC4AF-4094-4572-A5C3-97505854CF85}" type="presParOf" srcId="{1C4ABC07-C41F-4BDC-972A-3B142F6F4795}" destId="{5522740D-D5E9-4065-8C75-CB7D25677620}" srcOrd="8" destOrd="0" presId="urn:microsoft.com/office/officeart/2008/layout/VerticalCurvedList"/>
    <dgm:cxn modelId="{DFD918A4-479E-44D0-ADF2-86834C0FE749}" type="presParOf" srcId="{5522740D-D5E9-4065-8C75-CB7D25677620}" destId="{E9044E25-D7AD-47C6-914A-2C9B7F90C522}" srcOrd="0" destOrd="0" presId="urn:microsoft.com/office/officeart/2008/layout/VerticalCurvedList"/>
    <dgm:cxn modelId="{F785D7BE-1151-443D-AD8F-CF02B7FCA548}" type="presParOf" srcId="{1C4ABC07-C41F-4BDC-972A-3B142F6F4795}" destId="{85DBC273-C5CD-45BD-BE83-F1D354B83125}" srcOrd="9" destOrd="0" presId="urn:microsoft.com/office/officeart/2008/layout/VerticalCurvedList"/>
    <dgm:cxn modelId="{B9FF0469-ECE8-4721-924C-044A76EB320D}" type="presParOf" srcId="{1C4ABC07-C41F-4BDC-972A-3B142F6F4795}" destId="{4DEC04E2-EC78-40A0-988B-DFF8B78F3E76}" srcOrd="10" destOrd="0" presId="urn:microsoft.com/office/officeart/2008/layout/VerticalCurvedList"/>
    <dgm:cxn modelId="{91A35008-49E4-4EE9-AB06-9E9DA8A810E6}" type="presParOf" srcId="{4DEC04E2-EC78-40A0-988B-DFF8B78F3E76}" destId="{53CBBD12-D529-4245-BDA1-F4DDC728F3A4}" srcOrd="0" destOrd="0" presId="urn:microsoft.com/office/officeart/2008/layout/VerticalCurvedList"/>
    <dgm:cxn modelId="{A1E9E4C4-AD0C-417F-B33F-888C1B5E6F2D}" type="presParOf" srcId="{1C4ABC07-C41F-4BDC-972A-3B142F6F4795}" destId="{D920C687-7B66-45B2-97C7-F1C952EC5622}" srcOrd="11" destOrd="0" presId="urn:microsoft.com/office/officeart/2008/layout/VerticalCurvedList"/>
    <dgm:cxn modelId="{58D73FE3-759D-4EC8-B76E-3BA103490E00}" type="presParOf" srcId="{1C4ABC07-C41F-4BDC-972A-3B142F6F4795}" destId="{70B1A797-2A30-4AD8-8F6C-B17465FEFDE9}" srcOrd="12" destOrd="0" presId="urn:microsoft.com/office/officeart/2008/layout/VerticalCurvedList"/>
    <dgm:cxn modelId="{B286450A-B315-4F0C-A0CA-70C106883117}" type="presParOf" srcId="{70B1A797-2A30-4AD8-8F6C-B17465FEFDE9}" destId="{B1D18A98-6204-4CBA-9568-89E4FF27597A}" srcOrd="0" destOrd="0" presId="urn:microsoft.com/office/officeart/2008/layout/VerticalCurvedList"/>
    <dgm:cxn modelId="{4BDB6643-E9CA-4AB3-B945-8B940D1FDC2C}" type="presParOf" srcId="{1C4ABC07-C41F-4BDC-972A-3B142F6F4795}" destId="{60F3BD55-C885-4296-ABA2-B9FB6ABFD83E}" srcOrd="13" destOrd="0" presId="urn:microsoft.com/office/officeart/2008/layout/VerticalCurvedList"/>
    <dgm:cxn modelId="{161980A3-C9DD-4717-8D47-961AF71CAF53}" type="presParOf" srcId="{1C4ABC07-C41F-4BDC-972A-3B142F6F4795}" destId="{28CB83E4-B10D-44B0-9491-D463D7F0C63A}" srcOrd="14" destOrd="0" presId="urn:microsoft.com/office/officeart/2008/layout/VerticalCurvedList"/>
    <dgm:cxn modelId="{22E79F1C-7AFF-436D-A819-09A035D01257}" type="presParOf" srcId="{28CB83E4-B10D-44B0-9491-D463D7F0C63A}" destId="{452BBDE8-1153-424C-B1F7-90FBDB1852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A99138-345A-4BAA-B6B4-193C64F9E879}" type="doc">
      <dgm:prSet loTypeId="urn:microsoft.com/office/officeart/2005/8/layout/orgChart1" loCatId="hierarchy" qsTypeId="urn:microsoft.com/office/officeart/2005/8/quickstyle/simple5" qsCatId="simple" csTypeId="urn:microsoft.com/office/officeart/2005/8/colors/accent4_1" csCatId="accent4" phldr="1"/>
      <dgm:spPr/>
      <dgm:t>
        <a:bodyPr/>
        <a:lstStyle/>
        <a:p>
          <a:endParaRPr lang="es-CL"/>
        </a:p>
      </dgm:t>
    </dgm:pt>
    <dgm:pt modelId="{3B5A9013-3A58-4D74-8C28-881CE61E6F5A}">
      <dgm:prSet phldrT="[Texto]" custT="1"/>
      <dgm:spPr/>
      <dgm:t>
        <a:bodyPr/>
        <a:lstStyle/>
        <a:p>
          <a:r>
            <a:rPr lang="es-CL" sz="1000" b="1" dirty="0">
              <a:solidFill>
                <a:schemeClr val="tx2"/>
              </a:solidFill>
              <a:latin typeface="Calibri" panose="020F0502020204030204" pitchFamily="34" charset="0"/>
              <a:cs typeface="Calibri" panose="020F0502020204030204" pitchFamily="34" charset="0"/>
            </a:rPr>
            <a:t>División de Gestión y Desarrollo de Personas</a:t>
          </a:r>
        </a:p>
      </dgm:t>
    </dgm:pt>
    <dgm:pt modelId="{80761E37-F3BD-4B5B-892B-FABA029E6152}" type="parTrans" cxnId="{45D99049-BC13-4F26-A5AF-653BE6CB0F79}">
      <dgm:prSet/>
      <dgm:spPr/>
      <dgm:t>
        <a:bodyPr/>
        <a:lstStyle/>
        <a:p>
          <a:endParaRPr lang="es-CL" sz="1100">
            <a:solidFill>
              <a:schemeClr val="tx2"/>
            </a:solidFill>
          </a:endParaRPr>
        </a:p>
      </dgm:t>
    </dgm:pt>
    <dgm:pt modelId="{5B0C3163-9AD2-4A0C-8788-304CF6A3A538}" type="sibTrans" cxnId="{45D99049-BC13-4F26-A5AF-653BE6CB0F79}">
      <dgm:prSet/>
      <dgm:spPr/>
      <dgm:t>
        <a:bodyPr/>
        <a:lstStyle/>
        <a:p>
          <a:endParaRPr lang="es-CL" sz="1100">
            <a:solidFill>
              <a:schemeClr val="tx2"/>
            </a:solidFill>
          </a:endParaRPr>
        </a:p>
      </dgm:t>
    </dgm:pt>
    <dgm:pt modelId="{28B9368B-4BB4-4785-AC74-B4CBA45D7FB6}">
      <dgm:prSet phldrT="[Texto]" custT="1"/>
      <dgm:spPr/>
      <dgm:t>
        <a:bodyPr/>
        <a:lstStyle/>
        <a:p>
          <a:r>
            <a:rPr lang="es-CL" sz="1000" dirty="0">
              <a:solidFill>
                <a:schemeClr val="tx2"/>
              </a:solidFill>
              <a:latin typeface="Calibri" panose="020F0502020204030204" pitchFamily="34" charset="0"/>
              <a:cs typeface="Calibri" panose="020F0502020204030204" pitchFamily="34" charset="0"/>
            </a:rPr>
            <a:t>Departamento de Alta Dirección Pública</a:t>
          </a:r>
        </a:p>
      </dgm:t>
    </dgm:pt>
    <dgm:pt modelId="{3176976F-848B-49E8-92ED-CB34D9CEA835}" type="parTrans" cxnId="{FAC23FB9-11CF-4407-A201-A74B29D26305}">
      <dgm:prSet/>
      <dgm:spPr/>
      <dgm:t>
        <a:bodyPr/>
        <a:lstStyle/>
        <a:p>
          <a:endParaRPr lang="es-CL" sz="1100">
            <a:solidFill>
              <a:schemeClr val="tx2"/>
            </a:solidFill>
          </a:endParaRPr>
        </a:p>
      </dgm:t>
    </dgm:pt>
    <dgm:pt modelId="{F83EF88A-22BA-4C3B-8142-8B38183C162C}" type="sibTrans" cxnId="{FAC23FB9-11CF-4407-A201-A74B29D26305}">
      <dgm:prSet/>
      <dgm:spPr/>
      <dgm:t>
        <a:bodyPr/>
        <a:lstStyle/>
        <a:p>
          <a:endParaRPr lang="es-CL" sz="1100">
            <a:solidFill>
              <a:schemeClr val="tx2"/>
            </a:solidFill>
          </a:endParaRPr>
        </a:p>
      </dgm:t>
    </dgm:pt>
    <dgm:pt modelId="{A46CEB3A-CDB6-4455-B538-BEF8411BD003}">
      <dgm:prSet phldrT="[Texto]" custT="1"/>
      <dgm:spPr/>
      <dgm:t>
        <a:bodyPr/>
        <a:lstStyle/>
        <a:p>
          <a:r>
            <a:rPr lang="es-CL" sz="1000" dirty="0">
              <a:solidFill>
                <a:schemeClr val="tx2"/>
              </a:solidFill>
              <a:latin typeface="Calibri" panose="020F0502020204030204" pitchFamily="34" charset="0"/>
              <a:cs typeface="Calibri" panose="020F0502020204030204" pitchFamily="34" charset="0"/>
            </a:rPr>
            <a:t>Departamento de Estudios, Planificación y Control de Gestión Área Personas</a:t>
          </a:r>
        </a:p>
      </dgm:t>
    </dgm:pt>
    <dgm:pt modelId="{03CC1D41-1FC4-4381-9032-6D10764AA397}" type="parTrans" cxnId="{A3434A06-0FB1-42CB-B750-E752FDA83962}">
      <dgm:prSet/>
      <dgm:spPr/>
      <dgm:t>
        <a:bodyPr/>
        <a:lstStyle/>
        <a:p>
          <a:endParaRPr lang="es-CL" sz="1100">
            <a:solidFill>
              <a:schemeClr val="tx2"/>
            </a:solidFill>
          </a:endParaRPr>
        </a:p>
      </dgm:t>
    </dgm:pt>
    <dgm:pt modelId="{46389F53-4766-48DC-8E49-CDE3F382813F}" type="sibTrans" cxnId="{A3434A06-0FB1-42CB-B750-E752FDA83962}">
      <dgm:prSet/>
      <dgm:spPr/>
      <dgm:t>
        <a:bodyPr/>
        <a:lstStyle/>
        <a:p>
          <a:endParaRPr lang="es-CL" sz="1100">
            <a:solidFill>
              <a:schemeClr val="tx2"/>
            </a:solidFill>
          </a:endParaRPr>
        </a:p>
      </dgm:t>
    </dgm:pt>
    <dgm:pt modelId="{18C3B500-BD2D-4591-8D07-E3BB59ACE9A8}">
      <dgm:prSet phldrT="[Texto]" custT="1"/>
      <dgm:spPr/>
      <dgm:t>
        <a:bodyPr/>
        <a:lstStyle/>
        <a:p>
          <a:r>
            <a:rPr lang="es-CL" sz="1000" dirty="0">
              <a:solidFill>
                <a:schemeClr val="tx2"/>
              </a:solidFill>
              <a:latin typeface="Calibri" panose="020F0502020204030204" pitchFamily="34" charset="0"/>
              <a:cs typeface="Calibri" panose="020F0502020204030204" pitchFamily="34" charset="0"/>
            </a:rPr>
            <a:t>Departamento de Gestión de Personas</a:t>
          </a:r>
        </a:p>
      </dgm:t>
    </dgm:pt>
    <dgm:pt modelId="{1D273212-5403-48D6-A1F5-5A64A6268814}" type="parTrans" cxnId="{2685A244-8FFA-4006-8F16-F4C6B15A044F}">
      <dgm:prSet/>
      <dgm:spPr/>
      <dgm:t>
        <a:bodyPr/>
        <a:lstStyle/>
        <a:p>
          <a:endParaRPr lang="es-CL" sz="1100">
            <a:solidFill>
              <a:schemeClr val="tx2"/>
            </a:solidFill>
          </a:endParaRPr>
        </a:p>
      </dgm:t>
    </dgm:pt>
    <dgm:pt modelId="{42692B93-1BF3-4B22-B54C-CF8927CEB073}" type="sibTrans" cxnId="{2685A244-8FFA-4006-8F16-F4C6B15A044F}">
      <dgm:prSet/>
      <dgm:spPr/>
      <dgm:t>
        <a:bodyPr/>
        <a:lstStyle/>
        <a:p>
          <a:endParaRPr lang="es-CL" sz="1100">
            <a:solidFill>
              <a:schemeClr val="tx2"/>
            </a:solidFill>
          </a:endParaRPr>
        </a:p>
      </dgm:t>
    </dgm:pt>
    <dgm:pt modelId="{22B0A77C-87EB-4D76-9CD6-47F174B5136F}">
      <dgm:prSet custT="1"/>
      <dgm:spPr/>
      <dgm:t>
        <a:bodyPr/>
        <a:lstStyle/>
        <a:p>
          <a:r>
            <a:rPr lang="es-CL" sz="1000" dirty="0">
              <a:solidFill>
                <a:schemeClr val="tx2"/>
              </a:solidFill>
              <a:latin typeface="Calibri" panose="020F0502020204030204" pitchFamily="34" charset="0"/>
              <a:cs typeface="Calibri" panose="020F0502020204030204" pitchFamily="34" charset="0"/>
            </a:rPr>
            <a:t>Unidad Sistemas de Información de Personas </a:t>
          </a:r>
        </a:p>
      </dgm:t>
    </dgm:pt>
    <dgm:pt modelId="{FC7AAFF5-F6E2-48AC-B6C9-1F2EE4E9CB23}" type="parTrans" cxnId="{8C20A968-A631-4496-A0A3-D09A2C28B5A7}">
      <dgm:prSet/>
      <dgm:spPr/>
      <dgm:t>
        <a:bodyPr/>
        <a:lstStyle/>
        <a:p>
          <a:endParaRPr lang="es-CL" sz="1100">
            <a:solidFill>
              <a:schemeClr val="tx2"/>
            </a:solidFill>
          </a:endParaRPr>
        </a:p>
      </dgm:t>
    </dgm:pt>
    <dgm:pt modelId="{06FDDE74-6E9A-4C68-9B9E-7A514BA41842}" type="sibTrans" cxnId="{8C20A968-A631-4496-A0A3-D09A2C28B5A7}">
      <dgm:prSet/>
      <dgm:spPr/>
      <dgm:t>
        <a:bodyPr/>
        <a:lstStyle/>
        <a:p>
          <a:endParaRPr lang="es-CL" sz="1100">
            <a:solidFill>
              <a:schemeClr val="tx2"/>
            </a:solidFill>
          </a:endParaRPr>
        </a:p>
      </dgm:t>
    </dgm:pt>
    <dgm:pt modelId="{95798AF2-FF57-4747-B194-D68457C50CA9}">
      <dgm:prSet custT="1"/>
      <dgm:spPr/>
      <dgm:t>
        <a:bodyPr/>
        <a:lstStyle/>
        <a:p>
          <a:r>
            <a:rPr lang="es-CL" sz="1000" dirty="0">
              <a:solidFill>
                <a:schemeClr val="tx2"/>
              </a:solidFill>
              <a:latin typeface="Calibri" panose="020F0502020204030204" pitchFamily="34" charset="0"/>
              <a:cs typeface="Calibri" panose="020F0502020204030204" pitchFamily="34" charset="0"/>
            </a:rPr>
            <a:t>Departamento de Salud Ocupacional y Gestión Ambiental</a:t>
          </a:r>
        </a:p>
      </dgm:t>
    </dgm:pt>
    <dgm:pt modelId="{93BBDEC5-89E6-451E-B71E-E34AE0F4DB70}" type="parTrans" cxnId="{FE767229-D352-48E4-AE4D-155B43D09FE1}">
      <dgm:prSet/>
      <dgm:spPr/>
      <dgm:t>
        <a:bodyPr/>
        <a:lstStyle/>
        <a:p>
          <a:endParaRPr lang="es-CL" sz="1100">
            <a:solidFill>
              <a:schemeClr val="tx2"/>
            </a:solidFill>
          </a:endParaRPr>
        </a:p>
      </dgm:t>
    </dgm:pt>
    <dgm:pt modelId="{0B51C495-CFDA-4B3A-810D-664B0D524399}" type="sibTrans" cxnId="{FE767229-D352-48E4-AE4D-155B43D09FE1}">
      <dgm:prSet/>
      <dgm:spPr/>
      <dgm:t>
        <a:bodyPr/>
        <a:lstStyle/>
        <a:p>
          <a:endParaRPr lang="es-CL" sz="1100">
            <a:solidFill>
              <a:schemeClr val="tx2"/>
            </a:solidFill>
          </a:endParaRPr>
        </a:p>
      </dgm:t>
    </dgm:pt>
    <dgm:pt modelId="{3C35896D-D389-4941-99E7-7577DD11AF46}" type="asst">
      <dgm:prSet custT="1"/>
      <dgm:spPr/>
      <dgm:t>
        <a:bodyPr/>
        <a:lstStyle/>
        <a:p>
          <a:r>
            <a:rPr lang="es-CL" sz="1000" dirty="0">
              <a:solidFill>
                <a:schemeClr val="tx2"/>
              </a:solidFill>
              <a:latin typeface="Calibri" panose="020F0502020204030204" pitchFamily="34" charset="0"/>
              <a:cs typeface="Calibri" panose="020F0502020204030204" pitchFamily="34" charset="0"/>
            </a:rPr>
            <a:t>Departamento de Relaciones Laborales</a:t>
          </a:r>
        </a:p>
      </dgm:t>
    </dgm:pt>
    <dgm:pt modelId="{C3CC6FF6-6B4B-41BD-812F-453C2B98B79F}" type="parTrans" cxnId="{20397888-A642-45F4-8E5B-37F9BAC68798}">
      <dgm:prSet/>
      <dgm:spPr/>
      <dgm:t>
        <a:bodyPr/>
        <a:lstStyle/>
        <a:p>
          <a:endParaRPr lang="es-CL" sz="1100">
            <a:solidFill>
              <a:schemeClr val="tx2"/>
            </a:solidFill>
          </a:endParaRPr>
        </a:p>
      </dgm:t>
    </dgm:pt>
    <dgm:pt modelId="{A7635F5E-2512-495D-AF84-BFC92BCD3DDC}" type="sibTrans" cxnId="{20397888-A642-45F4-8E5B-37F9BAC68798}">
      <dgm:prSet/>
      <dgm:spPr/>
      <dgm:t>
        <a:bodyPr/>
        <a:lstStyle/>
        <a:p>
          <a:endParaRPr lang="es-CL" sz="1100">
            <a:solidFill>
              <a:schemeClr val="tx2"/>
            </a:solidFill>
          </a:endParaRPr>
        </a:p>
      </dgm:t>
    </dgm:pt>
    <dgm:pt modelId="{22DA4FE0-71C9-4C70-B8E1-88E6EF3D6107}">
      <dgm:prSet custT="1"/>
      <dgm:spPr/>
      <dgm:t>
        <a:bodyPr/>
        <a:lstStyle/>
        <a:p>
          <a:r>
            <a:rPr lang="es-CL" sz="1000" dirty="0">
              <a:solidFill>
                <a:schemeClr val="tx2"/>
              </a:solidFill>
              <a:latin typeface="Calibri" panose="020F0502020204030204" pitchFamily="34" charset="0"/>
              <a:cs typeface="Calibri" panose="020F0502020204030204" pitchFamily="34" charset="0"/>
            </a:rPr>
            <a:t>Departamento de Calidad de Vida Laboral</a:t>
          </a:r>
        </a:p>
      </dgm:t>
    </dgm:pt>
    <dgm:pt modelId="{AFFC6B22-E419-4BCF-915F-45AB8C0E170B}" type="parTrans" cxnId="{4EA03E01-BBEA-4A72-843F-97DAE8A9720D}">
      <dgm:prSet/>
      <dgm:spPr/>
      <dgm:t>
        <a:bodyPr/>
        <a:lstStyle/>
        <a:p>
          <a:endParaRPr lang="es-CL" sz="1100">
            <a:solidFill>
              <a:schemeClr val="tx2"/>
            </a:solidFill>
          </a:endParaRPr>
        </a:p>
      </dgm:t>
    </dgm:pt>
    <dgm:pt modelId="{42F6AE3D-A27B-428E-A45F-F26C2A7E6F2F}" type="sibTrans" cxnId="{4EA03E01-BBEA-4A72-843F-97DAE8A9720D}">
      <dgm:prSet/>
      <dgm:spPr/>
      <dgm:t>
        <a:bodyPr/>
        <a:lstStyle/>
        <a:p>
          <a:endParaRPr lang="es-CL" sz="1100">
            <a:solidFill>
              <a:schemeClr val="tx2"/>
            </a:solidFill>
          </a:endParaRPr>
        </a:p>
      </dgm:t>
    </dgm:pt>
    <dgm:pt modelId="{ADE13193-8533-40BB-A998-1521EF5FB48A}">
      <dgm:prSet custT="1"/>
      <dgm:spPr/>
      <dgm:t>
        <a:bodyPr/>
        <a:lstStyle/>
        <a:p>
          <a:r>
            <a:rPr lang="es-CL" sz="1000" dirty="0">
              <a:solidFill>
                <a:schemeClr val="tx2"/>
              </a:solidFill>
              <a:latin typeface="Calibri" panose="020F0502020204030204" pitchFamily="34" charset="0"/>
              <a:cs typeface="Calibri" panose="020F0502020204030204" pitchFamily="34" charset="0"/>
            </a:rPr>
            <a:t>Unidad de Formación</a:t>
          </a:r>
        </a:p>
      </dgm:t>
    </dgm:pt>
    <dgm:pt modelId="{C63F9F8C-100F-429B-A2C3-FB35345AC95E}" type="parTrans" cxnId="{B5191A18-BF2B-4325-9A5F-A9019CAFECFB}">
      <dgm:prSet/>
      <dgm:spPr/>
      <dgm:t>
        <a:bodyPr/>
        <a:lstStyle/>
        <a:p>
          <a:endParaRPr lang="es-CL"/>
        </a:p>
      </dgm:t>
    </dgm:pt>
    <dgm:pt modelId="{940FA1A4-630F-4A73-A22A-BE7A38FADB7A}" type="sibTrans" cxnId="{B5191A18-BF2B-4325-9A5F-A9019CAFECFB}">
      <dgm:prSet/>
      <dgm:spPr/>
      <dgm:t>
        <a:bodyPr/>
        <a:lstStyle/>
        <a:p>
          <a:endParaRPr lang="es-CL"/>
        </a:p>
      </dgm:t>
    </dgm:pt>
    <dgm:pt modelId="{9BD29289-F624-4E40-B9EB-DE5D914854D8}">
      <dgm:prSet custT="1"/>
      <dgm:spPr/>
      <dgm:t>
        <a:bodyPr/>
        <a:lstStyle/>
        <a:p>
          <a:r>
            <a:rPr lang="es-CL" sz="1000" dirty="0">
              <a:solidFill>
                <a:schemeClr val="tx2"/>
              </a:solidFill>
              <a:latin typeface="Calibri" panose="020F0502020204030204" pitchFamily="34" charset="0"/>
              <a:cs typeface="Calibri" panose="020F0502020204030204" pitchFamily="34" charset="0"/>
            </a:rPr>
            <a:t>Unidad de Educación Continua y Capacitación</a:t>
          </a:r>
        </a:p>
      </dgm:t>
    </dgm:pt>
    <dgm:pt modelId="{491AD2C5-D235-4114-8688-9BBC8E14B94E}" type="parTrans" cxnId="{CCA3C188-032C-471F-AB1F-344F2DD50FCF}">
      <dgm:prSet/>
      <dgm:spPr/>
      <dgm:t>
        <a:bodyPr/>
        <a:lstStyle/>
        <a:p>
          <a:endParaRPr lang="es-CL"/>
        </a:p>
      </dgm:t>
    </dgm:pt>
    <dgm:pt modelId="{5894F00F-AA94-402C-8507-B8262CB1ED5A}" type="sibTrans" cxnId="{CCA3C188-032C-471F-AB1F-344F2DD50FCF}">
      <dgm:prSet/>
      <dgm:spPr/>
      <dgm:t>
        <a:bodyPr/>
        <a:lstStyle/>
        <a:p>
          <a:endParaRPr lang="es-CL"/>
        </a:p>
      </dgm:t>
    </dgm:pt>
    <dgm:pt modelId="{3481BC50-CAA2-4002-BB79-9B33895EAA1B}">
      <dgm:prSet custT="1"/>
      <dgm:spPr/>
      <dgm:t>
        <a:bodyPr/>
        <a:lstStyle/>
        <a:p>
          <a:r>
            <a:rPr lang="es-CL" sz="1000" dirty="0">
              <a:solidFill>
                <a:schemeClr val="tx2"/>
              </a:solidFill>
              <a:latin typeface="Calibri" panose="020F0502020204030204" pitchFamily="34" charset="0"/>
              <a:cs typeface="Calibri" panose="020F0502020204030204" pitchFamily="34" charset="0"/>
            </a:rPr>
            <a:t>Departamento de Formación, Educación Continua y Capacitación </a:t>
          </a:r>
        </a:p>
      </dgm:t>
    </dgm:pt>
    <dgm:pt modelId="{2A52D547-AF0D-4E45-A2BF-DA48146828F9}" type="sibTrans" cxnId="{42B7BFF7-6A24-4872-B574-D8A83A2C2B52}">
      <dgm:prSet/>
      <dgm:spPr/>
      <dgm:t>
        <a:bodyPr/>
        <a:lstStyle/>
        <a:p>
          <a:endParaRPr lang="es-CL" sz="1100">
            <a:solidFill>
              <a:schemeClr val="tx2"/>
            </a:solidFill>
          </a:endParaRPr>
        </a:p>
      </dgm:t>
    </dgm:pt>
    <dgm:pt modelId="{A5738B5F-68FA-47B1-A389-A3AC92AF9766}" type="parTrans" cxnId="{42B7BFF7-6A24-4872-B574-D8A83A2C2B52}">
      <dgm:prSet/>
      <dgm:spPr/>
      <dgm:t>
        <a:bodyPr/>
        <a:lstStyle/>
        <a:p>
          <a:endParaRPr lang="es-CL" sz="1100">
            <a:solidFill>
              <a:schemeClr val="tx2"/>
            </a:solidFill>
          </a:endParaRPr>
        </a:p>
      </dgm:t>
    </dgm:pt>
    <dgm:pt modelId="{DFB1D9CF-4F0E-49E8-BCF3-A716FAEFCAFA}" type="pres">
      <dgm:prSet presAssocID="{5AA99138-345A-4BAA-B6B4-193C64F9E879}" presName="hierChild1" presStyleCnt="0">
        <dgm:presLayoutVars>
          <dgm:orgChart val="1"/>
          <dgm:chPref val="1"/>
          <dgm:dir/>
          <dgm:animOne val="branch"/>
          <dgm:animLvl val="lvl"/>
          <dgm:resizeHandles/>
        </dgm:presLayoutVars>
      </dgm:prSet>
      <dgm:spPr/>
    </dgm:pt>
    <dgm:pt modelId="{057D2FBB-F7AD-4BE3-B194-2EED65CCF8C7}" type="pres">
      <dgm:prSet presAssocID="{3B5A9013-3A58-4D74-8C28-881CE61E6F5A}" presName="hierRoot1" presStyleCnt="0">
        <dgm:presLayoutVars>
          <dgm:hierBranch val="init"/>
        </dgm:presLayoutVars>
      </dgm:prSet>
      <dgm:spPr/>
    </dgm:pt>
    <dgm:pt modelId="{BAE675E7-39BE-4BA5-B9A2-0DEB6008703C}" type="pres">
      <dgm:prSet presAssocID="{3B5A9013-3A58-4D74-8C28-881CE61E6F5A}" presName="rootComposite1" presStyleCnt="0"/>
      <dgm:spPr/>
    </dgm:pt>
    <dgm:pt modelId="{0180D7B3-8FC0-4855-8D20-9671DBDC9287}" type="pres">
      <dgm:prSet presAssocID="{3B5A9013-3A58-4D74-8C28-881CE61E6F5A}" presName="rootText1" presStyleLbl="node0" presStyleIdx="0" presStyleCnt="1">
        <dgm:presLayoutVars>
          <dgm:chPref val="3"/>
        </dgm:presLayoutVars>
      </dgm:prSet>
      <dgm:spPr/>
    </dgm:pt>
    <dgm:pt modelId="{46B122A4-5778-438B-8791-9412D24AE692}" type="pres">
      <dgm:prSet presAssocID="{3B5A9013-3A58-4D74-8C28-881CE61E6F5A}" presName="rootConnector1" presStyleLbl="node1" presStyleIdx="0" presStyleCnt="0"/>
      <dgm:spPr/>
    </dgm:pt>
    <dgm:pt modelId="{8111B1AF-793B-48D7-8B56-E0CE14893A08}" type="pres">
      <dgm:prSet presAssocID="{3B5A9013-3A58-4D74-8C28-881CE61E6F5A}" presName="hierChild2" presStyleCnt="0"/>
      <dgm:spPr/>
    </dgm:pt>
    <dgm:pt modelId="{41EA8D49-EA36-4A8F-9661-331E3D5659EC}" type="pres">
      <dgm:prSet presAssocID="{3176976F-848B-49E8-92ED-CB34D9CEA835}" presName="Name37" presStyleLbl="parChTrans1D2" presStyleIdx="0" presStyleCnt="8"/>
      <dgm:spPr/>
    </dgm:pt>
    <dgm:pt modelId="{847C19E4-54E1-4B22-AEE9-1AA29AB8C913}" type="pres">
      <dgm:prSet presAssocID="{28B9368B-4BB4-4785-AC74-B4CBA45D7FB6}" presName="hierRoot2" presStyleCnt="0">
        <dgm:presLayoutVars>
          <dgm:hierBranch val="init"/>
        </dgm:presLayoutVars>
      </dgm:prSet>
      <dgm:spPr/>
    </dgm:pt>
    <dgm:pt modelId="{435CA369-1CC0-420D-9613-534B68E1F23F}" type="pres">
      <dgm:prSet presAssocID="{28B9368B-4BB4-4785-AC74-B4CBA45D7FB6}" presName="rootComposite" presStyleCnt="0"/>
      <dgm:spPr/>
    </dgm:pt>
    <dgm:pt modelId="{D6F2167D-01B0-44C4-B1BD-3D8C71C8C49C}" type="pres">
      <dgm:prSet presAssocID="{28B9368B-4BB4-4785-AC74-B4CBA45D7FB6}" presName="rootText" presStyleLbl="node2" presStyleIdx="0" presStyleCnt="7">
        <dgm:presLayoutVars>
          <dgm:chPref val="3"/>
        </dgm:presLayoutVars>
      </dgm:prSet>
      <dgm:spPr/>
    </dgm:pt>
    <dgm:pt modelId="{E45BEB1E-DF44-4E71-8F68-B25938FD3B19}" type="pres">
      <dgm:prSet presAssocID="{28B9368B-4BB4-4785-AC74-B4CBA45D7FB6}" presName="rootConnector" presStyleLbl="node2" presStyleIdx="0" presStyleCnt="7"/>
      <dgm:spPr/>
    </dgm:pt>
    <dgm:pt modelId="{49A911D1-D2C9-4651-B0CE-DA93B8A5BF2E}" type="pres">
      <dgm:prSet presAssocID="{28B9368B-4BB4-4785-AC74-B4CBA45D7FB6}" presName="hierChild4" presStyleCnt="0"/>
      <dgm:spPr/>
    </dgm:pt>
    <dgm:pt modelId="{51D22F46-A1F8-42D0-928D-DD059EB66BDF}" type="pres">
      <dgm:prSet presAssocID="{28B9368B-4BB4-4785-AC74-B4CBA45D7FB6}" presName="hierChild5" presStyleCnt="0"/>
      <dgm:spPr/>
    </dgm:pt>
    <dgm:pt modelId="{AE911724-A43F-4D48-AFC9-13543D41C31F}" type="pres">
      <dgm:prSet presAssocID="{03CC1D41-1FC4-4381-9032-6D10764AA397}" presName="Name37" presStyleLbl="parChTrans1D2" presStyleIdx="1" presStyleCnt="8"/>
      <dgm:spPr/>
    </dgm:pt>
    <dgm:pt modelId="{34C2D8DE-816F-4D96-A30F-D5D7E8D39A45}" type="pres">
      <dgm:prSet presAssocID="{A46CEB3A-CDB6-4455-B538-BEF8411BD003}" presName="hierRoot2" presStyleCnt="0">
        <dgm:presLayoutVars>
          <dgm:hierBranch val="init"/>
        </dgm:presLayoutVars>
      </dgm:prSet>
      <dgm:spPr/>
    </dgm:pt>
    <dgm:pt modelId="{42D75681-3D87-49AB-BA38-924330028AD0}" type="pres">
      <dgm:prSet presAssocID="{A46CEB3A-CDB6-4455-B538-BEF8411BD003}" presName="rootComposite" presStyleCnt="0"/>
      <dgm:spPr/>
    </dgm:pt>
    <dgm:pt modelId="{4FCC8567-5A3C-4CB5-8496-01544E4C0CA3}" type="pres">
      <dgm:prSet presAssocID="{A46CEB3A-CDB6-4455-B538-BEF8411BD003}" presName="rootText" presStyleLbl="node2" presStyleIdx="1" presStyleCnt="7">
        <dgm:presLayoutVars>
          <dgm:chPref val="3"/>
        </dgm:presLayoutVars>
      </dgm:prSet>
      <dgm:spPr/>
    </dgm:pt>
    <dgm:pt modelId="{3C8BDFCE-85B3-407D-A8A4-6C1A607AB2C6}" type="pres">
      <dgm:prSet presAssocID="{A46CEB3A-CDB6-4455-B538-BEF8411BD003}" presName="rootConnector" presStyleLbl="node2" presStyleIdx="1" presStyleCnt="7"/>
      <dgm:spPr/>
    </dgm:pt>
    <dgm:pt modelId="{CB4F6174-7694-4829-81FC-FDD1B18E5043}" type="pres">
      <dgm:prSet presAssocID="{A46CEB3A-CDB6-4455-B538-BEF8411BD003}" presName="hierChild4" presStyleCnt="0"/>
      <dgm:spPr/>
    </dgm:pt>
    <dgm:pt modelId="{07610DDD-A4D8-4304-A5C8-967B6E819BA9}" type="pres">
      <dgm:prSet presAssocID="{A46CEB3A-CDB6-4455-B538-BEF8411BD003}" presName="hierChild5" presStyleCnt="0"/>
      <dgm:spPr/>
    </dgm:pt>
    <dgm:pt modelId="{DEC67D05-1BE4-4895-AEBF-07F17C4AC055}" type="pres">
      <dgm:prSet presAssocID="{1D273212-5403-48D6-A1F5-5A64A6268814}" presName="Name37" presStyleLbl="parChTrans1D2" presStyleIdx="2" presStyleCnt="8"/>
      <dgm:spPr/>
    </dgm:pt>
    <dgm:pt modelId="{19CCEAD7-F567-4383-BD76-7D8C2B812D75}" type="pres">
      <dgm:prSet presAssocID="{18C3B500-BD2D-4591-8D07-E3BB59ACE9A8}" presName="hierRoot2" presStyleCnt="0">
        <dgm:presLayoutVars>
          <dgm:hierBranch val="init"/>
        </dgm:presLayoutVars>
      </dgm:prSet>
      <dgm:spPr/>
    </dgm:pt>
    <dgm:pt modelId="{3BA175DA-4563-443F-B7C5-73A8165229F4}" type="pres">
      <dgm:prSet presAssocID="{18C3B500-BD2D-4591-8D07-E3BB59ACE9A8}" presName="rootComposite" presStyleCnt="0"/>
      <dgm:spPr/>
    </dgm:pt>
    <dgm:pt modelId="{DE1C6B90-732F-4A0B-ADAA-32493F13B638}" type="pres">
      <dgm:prSet presAssocID="{18C3B500-BD2D-4591-8D07-E3BB59ACE9A8}" presName="rootText" presStyleLbl="node2" presStyleIdx="2" presStyleCnt="7">
        <dgm:presLayoutVars>
          <dgm:chPref val="3"/>
        </dgm:presLayoutVars>
      </dgm:prSet>
      <dgm:spPr/>
    </dgm:pt>
    <dgm:pt modelId="{F4A0B952-81BF-430E-9CC8-06E564122861}" type="pres">
      <dgm:prSet presAssocID="{18C3B500-BD2D-4591-8D07-E3BB59ACE9A8}" presName="rootConnector" presStyleLbl="node2" presStyleIdx="2" presStyleCnt="7"/>
      <dgm:spPr/>
    </dgm:pt>
    <dgm:pt modelId="{CD7F5CD1-BF5E-477F-98A6-67DDB1C10B1E}" type="pres">
      <dgm:prSet presAssocID="{18C3B500-BD2D-4591-8D07-E3BB59ACE9A8}" presName="hierChild4" presStyleCnt="0"/>
      <dgm:spPr/>
    </dgm:pt>
    <dgm:pt modelId="{31B7F693-E676-4824-A336-0090A07D4877}" type="pres">
      <dgm:prSet presAssocID="{18C3B500-BD2D-4591-8D07-E3BB59ACE9A8}" presName="hierChild5" presStyleCnt="0"/>
      <dgm:spPr/>
    </dgm:pt>
    <dgm:pt modelId="{3B04B4B3-8E9E-4030-AA87-CA53F0F084C9}" type="pres">
      <dgm:prSet presAssocID="{FC7AAFF5-F6E2-48AC-B6C9-1F2EE4E9CB23}" presName="Name37" presStyleLbl="parChTrans1D2" presStyleIdx="3" presStyleCnt="8"/>
      <dgm:spPr/>
    </dgm:pt>
    <dgm:pt modelId="{64083BDC-2F23-4CEA-BA14-116D341FC3E6}" type="pres">
      <dgm:prSet presAssocID="{22B0A77C-87EB-4D76-9CD6-47F174B5136F}" presName="hierRoot2" presStyleCnt="0">
        <dgm:presLayoutVars>
          <dgm:hierBranch val="init"/>
        </dgm:presLayoutVars>
      </dgm:prSet>
      <dgm:spPr/>
    </dgm:pt>
    <dgm:pt modelId="{BD8C856F-AE60-48CD-9F73-AE427F6EA72D}" type="pres">
      <dgm:prSet presAssocID="{22B0A77C-87EB-4D76-9CD6-47F174B5136F}" presName="rootComposite" presStyleCnt="0"/>
      <dgm:spPr/>
    </dgm:pt>
    <dgm:pt modelId="{CAE63963-C9C5-4573-BDBA-6B1B3DD4EA93}" type="pres">
      <dgm:prSet presAssocID="{22B0A77C-87EB-4D76-9CD6-47F174B5136F}" presName="rootText" presStyleLbl="node2" presStyleIdx="3" presStyleCnt="7" custLinFactY="-41451" custLinFactNeighborX="79767" custLinFactNeighborY="-100000">
        <dgm:presLayoutVars>
          <dgm:chPref val="3"/>
        </dgm:presLayoutVars>
      </dgm:prSet>
      <dgm:spPr/>
    </dgm:pt>
    <dgm:pt modelId="{8510E4AE-0278-4E54-98FA-346D811C4881}" type="pres">
      <dgm:prSet presAssocID="{22B0A77C-87EB-4D76-9CD6-47F174B5136F}" presName="rootConnector" presStyleLbl="node2" presStyleIdx="3" presStyleCnt="7"/>
      <dgm:spPr/>
    </dgm:pt>
    <dgm:pt modelId="{7D9344E7-6311-4C3F-A338-E93E11662B07}" type="pres">
      <dgm:prSet presAssocID="{22B0A77C-87EB-4D76-9CD6-47F174B5136F}" presName="hierChild4" presStyleCnt="0"/>
      <dgm:spPr/>
    </dgm:pt>
    <dgm:pt modelId="{4858149D-9039-4243-9FB5-D104A7A278F8}" type="pres">
      <dgm:prSet presAssocID="{22B0A77C-87EB-4D76-9CD6-47F174B5136F}" presName="hierChild5" presStyleCnt="0"/>
      <dgm:spPr/>
    </dgm:pt>
    <dgm:pt modelId="{F8FFB419-B5BC-4F15-8FF3-579EE3FAD875}" type="pres">
      <dgm:prSet presAssocID="{A5738B5F-68FA-47B1-A389-A3AC92AF9766}" presName="Name37" presStyleLbl="parChTrans1D2" presStyleIdx="4" presStyleCnt="8"/>
      <dgm:spPr/>
    </dgm:pt>
    <dgm:pt modelId="{0E3B737F-0658-4E04-8783-F32B2E48AD68}" type="pres">
      <dgm:prSet presAssocID="{3481BC50-CAA2-4002-BB79-9B33895EAA1B}" presName="hierRoot2" presStyleCnt="0">
        <dgm:presLayoutVars>
          <dgm:hierBranch val="init"/>
        </dgm:presLayoutVars>
      </dgm:prSet>
      <dgm:spPr/>
    </dgm:pt>
    <dgm:pt modelId="{5329D545-17AD-4AFE-BFA1-43269EF7A849}" type="pres">
      <dgm:prSet presAssocID="{3481BC50-CAA2-4002-BB79-9B33895EAA1B}" presName="rootComposite" presStyleCnt="0"/>
      <dgm:spPr/>
    </dgm:pt>
    <dgm:pt modelId="{E7639820-BA38-4269-B224-AD180F51B92C}" type="pres">
      <dgm:prSet presAssocID="{3481BC50-CAA2-4002-BB79-9B33895EAA1B}" presName="rootText" presStyleLbl="node2" presStyleIdx="4" presStyleCnt="7">
        <dgm:presLayoutVars>
          <dgm:chPref val="3"/>
        </dgm:presLayoutVars>
      </dgm:prSet>
      <dgm:spPr/>
    </dgm:pt>
    <dgm:pt modelId="{D9C365CB-4D61-4C28-9EFB-831AFBEC9404}" type="pres">
      <dgm:prSet presAssocID="{3481BC50-CAA2-4002-BB79-9B33895EAA1B}" presName="rootConnector" presStyleLbl="node2" presStyleIdx="4" presStyleCnt="7"/>
      <dgm:spPr/>
    </dgm:pt>
    <dgm:pt modelId="{F647C8DE-B89D-4BF7-8B89-A84E25AA75B8}" type="pres">
      <dgm:prSet presAssocID="{3481BC50-CAA2-4002-BB79-9B33895EAA1B}" presName="hierChild4" presStyleCnt="0"/>
      <dgm:spPr/>
    </dgm:pt>
    <dgm:pt modelId="{CC7B89FA-518D-48D8-8EB9-032473DBC501}" type="pres">
      <dgm:prSet presAssocID="{C63F9F8C-100F-429B-A2C3-FB35345AC95E}" presName="Name37" presStyleLbl="parChTrans1D3" presStyleIdx="0" presStyleCnt="2"/>
      <dgm:spPr/>
    </dgm:pt>
    <dgm:pt modelId="{8D04950D-17AA-4BC1-B570-1E381D0528B8}" type="pres">
      <dgm:prSet presAssocID="{ADE13193-8533-40BB-A998-1521EF5FB48A}" presName="hierRoot2" presStyleCnt="0">
        <dgm:presLayoutVars>
          <dgm:hierBranch val="init"/>
        </dgm:presLayoutVars>
      </dgm:prSet>
      <dgm:spPr/>
    </dgm:pt>
    <dgm:pt modelId="{98172905-644A-4FAE-B35D-C4805E9645AF}" type="pres">
      <dgm:prSet presAssocID="{ADE13193-8533-40BB-A998-1521EF5FB48A}" presName="rootComposite" presStyleCnt="0"/>
      <dgm:spPr/>
    </dgm:pt>
    <dgm:pt modelId="{54D9FFB7-E78C-48A4-AC5B-73725F43DF71}" type="pres">
      <dgm:prSet presAssocID="{ADE13193-8533-40BB-A998-1521EF5FB48A}" presName="rootText" presStyleLbl="node3" presStyleIdx="0" presStyleCnt="2">
        <dgm:presLayoutVars>
          <dgm:chPref val="3"/>
        </dgm:presLayoutVars>
      </dgm:prSet>
      <dgm:spPr/>
    </dgm:pt>
    <dgm:pt modelId="{4FA612E0-C73A-4342-9FFA-B3111644F96C}" type="pres">
      <dgm:prSet presAssocID="{ADE13193-8533-40BB-A998-1521EF5FB48A}" presName="rootConnector" presStyleLbl="node3" presStyleIdx="0" presStyleCnt="2"/>
      <dgm:spPr/>
    </dgm:pt>
    <dgm:pt modelId="{A9F8E676-E32A-43AF-8CD7-E06BD1E0014D}" type="pres">
      <dgm:prSet presAssocID="{ADE13193-8533-40BB-A998-1521EF5FB48A}" presName="hierChild4" presStyleCnt="0"/>
      <dgm:spPr/>
    </dgm:pt>
    <dgm:pt modelId="{32B67596-BBEE-4678-80B5-7303EF661DC0}" type="pres">
      <dgm:prSet presAssocID="{ADE13193-8533-40BB-A998-1521EF5FB48A}" presName="hierChild5" presStyleCnt="0"/>
      <dgm:spPr/>
    </dgm:pt>
    <dgm:pt modelId="{64E147F6-2D24-48A8-BD9A-4524DEEF677D}" type="pres">
      <dgm:prSet presAssocID="{491AD2C5-D235-4114-8688-9BBC8E14B94E}" presName="Name37" presStyleLbl="parChTrans1D3" presStyleIdx="1" presStyleCnt="2"/>
      <dgm:spPr/>
    </dgm:pt>
    <dgm:pt modelId="{E446B44D-264F-4B97-951A-948CBF1C2E67}" type="pres">
      <dgm:prSet presAssocID="{9BD29289-F624-4E40-B9EB-DE5D914854D8}" presName="hierRoot2" presStyleCnt="0">
        <dgm:presLayoutVars>
          <dgm:hierBranch val="init"/>
        </dgm:presLayoutVars>
      </dgm:prSet>
      <dgm:spPr/>
    </dgm:pt>
    <dgm:pt modelId="{589D749C-78E0-419E-A08B-2D372B258FA3}" type="pres">
      <dgm:prSet presAssocID="{9BD29289-F624-4E40-B9EB-DE5D914854D8}" presName="rootComposite" presStyleCnt="0"/>
      <dgm:spPr/>
    </dgm:pt>
    <dgm:pt modelId="{E75EB312-C085-4DB1-8A5D-5FFA1C08B3E4}" type="pres">
      <dgm:prSet presAssocID="{9BD29289-F624-4E40-B9EB-DE5D914854D8}" presName="rootText" presStyleLbl="node3" presStyleIdx="1" presStyleCnt="2">
        <dgm:presLayoutVars>
          <dgm:chPref val="3"/>
        </dgm:presLayoutVars>
      </dgm:prSet>
      <dgm:spPr/>
    </dgm:pt>
    <dgm:pt modelId="{CDD399B0-2F5A-40A9-8EDA-0369CB3E57E1}" type="pres">
      <dgm:prSet presAssocID="{9BD29289-F624-4E40-B9EB-DE5D914854D8}" presName="rootConnector" presStyleLbl="node3" presStyleIdx="1" presStyleCnt="2"/>
      <dgm:spPr/>
    </dgm:pt>
    <dgm:pt modelId="{09498306-4669-4ED7-AE1C-6A3282CBFB1F}" type="pres">
      <dgm:prSet presAssocID="{9BD29289-F624-4E40-B9EB-DE5D914854D8}" presName="hierChild4" presStyleCnt="0"/>
      <dgm:spPr/>
    </dgm:pt>
    <dgm:pt modelId="{A7A3BBC2-DDE7-457A-8EB9-47B6CD849B03}" type="pres">
      <dgm:prSet presAssocID="{9BD29289-F624-4E40-B9EB-DE5D914854D8}" presName="hierChild5" presStyleCnt="0"/>
      <dgm:spPr/>
    </dgm:pt>
    <dgm:pt modelId="{4D26B575-FCC4-4E1E-9F79-0337C6DE591F}" type="pres">
      <dgm:prSet presAssocID="{3481BC50-CAA2-4002-BB79-9B33895EAA1B}" presName="hierChild5" presStyleCnt="0"/>
      <dgm:spPr/>
    </dgm:pt>
    <dgm:pt modelId="{B386DFE2-3D75-4812-813C-58DF90277221}" type="pres">
      <dgm:prSet presAssocID="{93BBDEC5-89E6-451E-B71E-E34AE0F4DB70}" presName="Name37" presStyleLbl="parChTrans1D2" presStyleIdx="5" presStyleCnt="8"/>
      <dgm:spPr/>
    </dgm:pt>
    <dgm:pt modelId="{5CF35A21-B174-416E-9FAA-AC773A890FC5}" type="pres">
      <dgm:prSet presAssocID="{95798AF2-FF57-4747-B194-D68457C50CA9}" presName="hierRoot2" presStyleCnt="0">
        <dgm:presLayoutVars>
          <dgm:hierBranch val="init"/>
        </dgm:presLayoutVars>
      </dgm:prSet>
      <dgm:spPr/>
    </dgm:pt>
    <dgm:pt modelId="{35B32883-95AC-4F83-9C00-1EFFE73D95EE}" type="pres">
      <dgm:prSet presAssocID="{95798AF2-FF57-4747-B194-D68457C50CA9}" presName="rootComposite" presStyleCnt="0"/>
      <dgm:spPr/>
    </dgm:pt>
    <dgm:pt modelId="{2BA30853-C702-4B86-94BE-4CA9A92227A0}" type="pres">
      <dgm:prSet presAssocID="{95798AF2-FF57-4747-B194-D68457C50CA9}" presName="rootText" presStyleLbl="node2" presStyleIdx="5" presStyleCnt="7">
        <dgm:presLayoutVars>
          <dgm:chPref val="3"/>
        </dgm:presLayoutVars>
      </dgm:prSet>
      <dgm:spPr/>
    </dgm:pt>
    <dgm:pt modelId="{C2D6A0EE-C25C-4C78-B662-4BB6E35941ED}" type="pres">
      <dgm:prSet presAssocID="{95798AF2-FF57-4747-B194-D68457C50CA9}" presName="rootConnector" presStyleLbl="node2" presStyleIdx="5" presStyleCnt="7"/>
      <dgm:spPr/>
    </dgm:pt>
    <dgm:pt modelId="{7A743E05-E375-440E-83C8-98D297C2A290}" type="pres">
      <dgm:prSet presAssocID="{95798AF2-FF57-4747-B194-D68457C50CA9}" presName="hierChild4" presStyleCnt="0"/>
      <dgm:spPr/>
    </dgm:pt>
    <dgm:pt modelId="{5843639A-5C20-44D7-AC63-EDFA78BF9DA5}" type="pres">
      <dgm:prSet presAssocID="{95798AF2-FF57-4747-B194-D68457C50CA9}" presName="hierChild5" presStyleCnt="0"/>
      <dgm:spPr/>
    </dgm:pt>
    <dgm:pt modelId="{663C7B06-37E1-4BC5-84D5-BFE5A332E821}" type="pres">
      <dgm:prSet presAssocID="{AFFC6B22-E419-4BCF-915F-45AB8C0E170B}" presName="Name37" presStyleLbl="parChTrans1D2" presStyleIdx="6" presStyleCnt="8"/>
      <dgm:spPr/>
    </dgm:pt>
    <dgm:pt modelId="{8DAC3F77-9B96-42CD-988E-D6EB3FD39DD9}" type="pres">
      <dgm:prSet presAssocID="{22DA4FE0-71C9-4C70-B8E1-88E6EF3D6107}" presName="hierRoot2" presStyleCnt="0">
        <dgm:presLayoutVars>
          <dgm:hierBranch val="init"/>
        </dgm:presLayoutVars>
      </dgm:prSet>
      <dgm:spPr/>
    </dgm:pt>
    <dgm:pt modelId="{E203044F-6563-4854-BE14-1B4808343510}" type="pres">
      <dgm:prSet presAssocID="{22DA4FE0-71C9-4C70-B8E1-88E6EF3D6107}" presName="rootComposite" presStyleCnt="0"/>
      <dgm:spPr/>
    </dgm:pt>
    <dgm:pt modelId="{15312FB2-5DCA-434F-A7A6-F969C6CEFF15}" type="pres">
      <dgm:prSet presAssocID="{22DA4FE0-71C9-4C70-B8E1-88E6EF3D6107}" presName="rootText" presStyleLbl="node2" presStyleIdx="6" presStyleCnt="7">
        <dgm:presLayoutVars>
          <dgm:chPref val="3"/>
        </dgm:presLayoutVars>
      </dgm:prSet>
      <dgm:spPr/>
    </dgm:pt>
    <dgm:pt modelId="{8C2B6875-C5F9-4651-A972-D0162C21F1B2}" type="pres">
      <dgm:prSet presAssocID="{22DA4FE0-71C9-4C70-B8E1-88E6EF3D6107}" presName="rootConnector" presStyleLbl="node2" presStyleIdx="6" presStyleCnt="7"/>
      <dgm:spPr/>
    </dgm:pt>
    <dgm:pt modelId="{55C9991C-6266-4EA0-9566-CF7CFD49398D}" type="pres">
      <dgm:prSet presAssocID="{22DA4FE0-71C9-4C70-B8E1-88E6EF3D6107}" presName="hierChild4" presStyleCnt="0"/>
      <dgm:spPr/>
    </dgm:pt>
    <dgm:pt modelId="{6462D438-7C6A-414D-BA34-E616687E19B2}" type="pres">
      <dgm:prSet presAssocID="{22DA4FE0-71C9-4C70-B8E1-88E6EF3D6107}" presName="hierChild5" presStyleCnt="0"/>
      <dgm:spPr/>
    </dgm:pt>
    <dgm:pt modelId="{672E140F-A67D-4AA2-9354-0A09CB9DE134}" type="pres">
      <dgm:prSet presAssocID="{3B5A9013-3A58-4D74-8C28-881CE61E6F5A}" presName="hierChild3" presStyleCnt="0"/>
      <dgm:spPr/>
    </dgm:pt>
    <dgm:pt modelId="{9769E45E-3430-4278-B267-42C124C43AF1}" type="pres">
      <dgm:prSet presAssocID="{C3CC6FF6-6B4B-41BD-812F-453C2B98B79F}" presName="Name111" presStyleLbl="parChTrans1D2" presStyleIdx="7" presStyleCnt="8"/>
      <dgm:spPr/>
    </dgm:pt>
    <dgm:pt modelId="{531251AC-224F-426B-A262-FEEF6326814D}" type="pres">
      <dgm:prSet presAssocID="{3C35896D-D389-4941-99E7-7577DD11AF46}" presName="hierRoot3" presStyleCnt="0">
        <dgm:presLayoutVars>
          <dgm:hierBranch val="init"/>
        </dgm:presLayoutVars>
      </dgm:prSet>
      <dgm:spPr/>
    </dgm:pt>
    <dgm:pt modelId="{3C37392E-D281-4CAB-B294-1F7C0E4919E0}" type="pres">
      <dgm:prSet presAssocID="{3C35896D-D389-4941-99E7-7577DD11AF46}" presName="rootComposite3" presStyleCnt="0"/>
      <dgm:spPr/>
    </dgm:pt>
    <dgm:pt modelId="{E1524884-59A2-42A2-B12B-1D7AFF5D0446}" type="pres">
      <dgm:prSet presAssocID="{3C35896D-D389-4941-99E7-7577DD11AF46}" presName="rootText3" presStyleLbl="asst1" presStyleIdx="0" presStyleCnt="1" custLinFactNeighborX="-3462" custLinFactNeighborY="1295">
        <dgm:presLayoutVars>
          <dgm:chPref val="3"/>
        </dgm:presLayoutVars>
      </dgm:prSet>
      <dgm:spPr/>
    </dgm:pt>
    <dgm:pt modelId="{ABC0A8A9-F9CD-480F-BE68-4AADB08A7FEF}" type="pres">
      <dgm:prSet presAssocID="{3C35896D-D389-4941-99E7-7577DD11AF46}" presName="rootConnector3" presStyleLbl="asst1" presStyleIdx="0" presStyleCnt="1"/>
      <dgm:spPr/>
    </dgm:pt>
    <dgm:pt modelId="{9118646A-4A21-432C-89B0-BB7EE38AB432}" type="pres">
      <dgm:prSet presAssocID="{3C35896D-D389-4941-99E7-7577DD11AF46}" presName="hierChild6" presStyleCnt="0"/>
      <dgm:spPr/>
    </dgm:pt>
    <dgm:pt modelId="{21077D02-DC76-4288-AD96-B11BEF9A3A66}" type="pres">
      <dgm:prSet presAssocID="{3C35896D-D389-4941-99E7-7577DD11AF46}" presName="hierChild7" presStyleCnt="0"/>
      <dgm:spPr/>
    </dgm:pt>
  </dgm:ptLst>
  <dgm:cxnLst>
    <dgm:cxn modelId="{4EA03E01-BBEA-4A72-843F-97DAE8A9720D}" srcId="{3B5A9013-3A58-4D74-8C28-881CE61E6F5A}" destId="{22DA4FE0-71C9-4C70-B8E1-88E6EF3D6107}" srcOrd="7" destOrd="0" parTransId="{AFFC6B22-E419-4BCF-915F-45AB8C0E170B}" sibTransId="{42F6AE3D-A27B-428E-A45F-F26C2A7E6F2F}"/>
    <dgm:cxn modelId="{A3434A06-0FB1-42CB-B750-E752FDA83962}" srcId="{3B5A9013-3A58-4D74-8C28-881CE61E6F5A}" destId="{A46CEB3A-CDB6-4455-B538-BEF8411BD003}" srcOrd="1" destOrd="0" parTransId="{03CC1D41-1FC4-4381-9032-6D10764AA397}" sibTransId="{46389F53-4766-48DC-8E49-CDE3F382813F}"/>
    <dgm:cxn modelId="{A272990B-CD6D-441B-9C4A-000FA0459981}" type="presOf" srcId="{22DA4FE0-71C9-4C70-B8E1-88E6EF3D6107}" destId="{8C2B6875-C5F9-4651-A972-D0162C21F1B2}" srcOrd="1" destOrd="0" presId="urn:microsoft.com/office/officeart/2005/8/layout/orgChart1"/>
    <dgm:cxn modelId="{BEA9EA0C-781B-4B65-B64C-D41998BDEE4A}" type="presOf" srcId="{18C3B500-BD2D-4591-8D07-E3BB59ACE9A8}" destId="{DE1C6B90-732F-4A0B-ADAA-32493F13B638}" srcOrd="0" destOrd="0" presId="urn:microsoft.com/office/officeart/2005/8/layout/orgChart1"/>
    <dgm:cxn modelId="{CDD13312-E715-4C96-A6EC-8F3A65F19AF4}" type="presOf" srcId="{3B5A9013-3A58-4D74-8C28-881CE61E6F5A}" destId="{46B122A4-5778-438B-8791-9412D24AE692}" srcOrd="1" destOrd="0" presId="urn:microsoft.com/office/officeart/2005/8/layout/orgChart1"/>
    <dgm:cxn modelId="{58429013-C879-4D6B-B566-9A98AE8F6F1C}" type="presOf" srcId="{95798AF2-FF57-4747-B194-D68457C50CA9}" destId="{2BA30853-C702-4B86-94BE-4CA9A92227A0}" srcOrd="0" destOrd="0" presId="urn:microsoft.com/office/officeart/2005/8/layout/orgChart1"/>
    <dgm:cxn modelId="{B5191A18-BF2B-4325-9A5F-A9019CAFECFB}" srcId="{3481BC50-CAA2-4002-BB79-9B33895EAA1B}" destId="{ADE13193-8533-40BB-A998-1521EF5FB48A}" srcOrd="0" destOrd="0" parTransId="{C63F9F8C-100F-429B-A2C3-FB35345AC95E}" sibTransId="{940FA1A4-630F-4A73-A22A-BE7A38FADB7A}"/>
    <dgm:cxn modelId="{4BC4411B-59F1-4C01-8AFF-98615E15BC4D}" type="presOf" srcId="{3C35896D-D389-4941-99E7-7577DD11AF46}" destId="{ABC0A8A9-F9CD-480F-BE68-4AADB08A7FEF}" srcOrd="1" destOrd="0" presId="urn:microsoft.com/office/officeart/2005/8/layout/orgChart1"/>
    <dgm:cxn modelId="{D7508427-1A98-4905-BADE-6F839738B6E7}" type="presOf" srcId="{03CC1D41-1FC4-4381-9032-6D10764AA397}" destId="{AE911724-A43F-4D48-AFC9-13543D41C31F}" srcOrd="0" destOrd="0" presId="urn:microsoft.com/office/officeart/2005/8/layout/orgChart1"/>
    <dgm:cxn modelId="{FE767229-D352-48E4-AE4D-155B43D09FE1}" srcId="{3B5A9013-3A58-4D74-8C28-881CE61E6F5A}" destId="{95798AF2-FF57-4747-B194-D68457C50CA9}" srcOrd="5" destOrd="0" parTransId="{93BBDEC5-89E6-451E-B71E-E34AE0F4DB70}" sibTransId="{0B51C495-CFDA-4B3A-810D-664B0D524399}"/>
    <dgm:cxn modelId="{3FC6402E-093D-493E-9865-B86FE88C0DB2}" type="presOf" srcId="{28B9368B-4BB4-4785-AC74-B4CBA45D7FB6}" destId="{D6F2167D-01B0-44C4-B1BD-3D8C71C8C49C}" srcOrd="0" destOrd="0" presId="urn:microsoft.com/office/officeart/2005/8/layout/orgChart1"/>
    <dgm:cxn modelId="{5A85FB2E-0CC1-4202-AE09-E362F1B3A903}" type="presOf" srcId="{A5738B5F-68FA-47B1-A389-A3AC92AF9766}" destId="{F8FFB419-B5BC-4F15-8FF3-579EE3FAD875}" srcOrd="0" destOrd="0" presId="urn:microsoft.com/office/officeart/2005/8/layout/orgChart1"/>
    <dgm:cxn modelId="{9C7B933B-3D8D-442F-98C2-1165FA607402}" type="presOf" srcId="{3C35896D-D389-4941-99E7-7577DD11AF46}" destId="{E1524884-59A2-42A2-B12B-1D7AFF5D0446}" srcOrd="0" destOrd="0" presId="urn:microsoft.com/office/officeart/2005/8/layout/orgChart1"/>
    <dgm:cxn modelId="{FE68DB3C-004F-4BD8-B915-3DB51A716E85}" type="presOf" srcId="{22B0A77C-87EB-4D76-9CD6-47F174B5136F}" destId="{8510E4AE-0278-4E54-98FA-346D811C4881}" srcOrd="1" destOrd="0" presId="urn:microsoft.com/office/officeart/2005/8/layout/orgChart1"/>
    <dgm:cxn modelId="{A6DA5B41-EB4A-4921-8C5F-C36D9F6D5B9D}" type="presOf" srcId="{ADE13193-8533-40BB-A998-1521EF5FB48A}" destId="{54D9FFB7-E78C-48A4-AC5B-73725F43DF71}" srcOrd="0" destOrd="0" presId="urn:microsoft.com/office/officeart/2005/8/layout/orgChart1"/>
    <dgm:cxn modelId="{B45E0A44-EF7D-493C-837B-682502F76D39}" type="presOf" srcId="{A46CEB3A-CDB6-4455-B538-BEF8411BD003}" destId="{4FCC8567-5A3C-4CB5-8496-01544E4C0CA3}" srcOrd="0" destOrd="0" presId="urn:microsoft.com/office/officeart/2005/8/layout/orgChart1"/>
    <dgm:cxn modelId="{2685A244-8FFA-4006-8F16-F4C6B15A044F}" srcId="{3B5A9013-3A58-4D74-8C28-881CE61E6F5A}" destId="{18C3B500-BD2D-4591-8D07-E3BB59ACE9A8}" srcOrd="2" destOrd="0" parTransId="{1D273212-5403-48D6-A1F5-5A64A6268814}" sibTransId="{42692B93-1BF3-4B22-B54C-CF8927CEB073}"/>
    <dgm:cxn modelId="{8C20A968-A631-4496-A0A3-D09A2C28B5A7}" srcId="{3B5A9013-3A58-4D74-8C28-881CE61E6F5A}" destId="{22B0A77C-87EB-4D76-9CD6-47F174B5136F}" srcOrd="3" destOrd="0" parTransId="{FC7AAFF5-F6E2-48AC-B6C9-1F2EE4E9CB23}" sibTransId="{06FDDE74-6E9A-4C68-9B9E-7A514BA41842}"/>
    <dgm:cxn modelId="{45D99049-BC13-4F26-A5AF-653BE6CB0F79}" srcId="{5AA99138-345A-4BAA-B6B4-193C64F9E879}" destId="{3B5A9013-3A58-4D74-8C28-881CE61E6F5A}" srcOrd="0" destOrd="0" parTransId="{80761E37-F3BD-4B5B-892B-FABA029E6152}" sibTransId="{5B0C3163-9AD2-4A0C-8788-304CF6A3A538}"/>
    <dgm:cxn modelId="{90DE454B-104E-47DE-9AAD-8DA8B7D2EECC}" type="presOf" srcId="{C3CC6FF6-6B4B-41BD-812F-453C2B98B79F}" destId="{9769E45E-3430-4278-B267-42C124C43AF1}" srcOrd="0" destOrd="0" presId="urn:microsoft.com/office/officeart/2005/8/layout/orgChart1"/>
    <dgm:cxn modelId="{BE4F304F-A29A-4A75-A194-0891CF12B253}" type="presOf" srcId="{ADE13193-8533-40BB-A998-1521EF5FB48A}" destId="{4FA612E0-C73A-4342-9FFA-B3111644F96C}" srcOrd="1" destOrd="0" presId="urn:microsoft.com/office/officeart/2005/8/layout/orgChart1"/>
    <dgm:cxn modelId="{64681C50-9D36-4888-817A-302DB60BFAFE}" type="presOf" srcId="{18C3B500-BD2D-4591-8D07-E3BB59ACE9A8}" destId="{F4A0B952-81BF-430E-9CC8-06E564122861}" srcOrd="1" destOrd="0" presId="urn:microsoft.com/office/officeart/2005/8/layout/orgChart1"/>
    <dgm:cxn modelId="{24F8DA53-52AF-4F61-A955-E424712BFAF5}" type="presOf" srcId="{AFFC6B22-E419-4BCF-915F-45AB8C0E170B}" destId="{663C7B06-37E1-4BC5-84D5-BFE5A332E821}" srcOrd="0" destOrd="0" presId="urn:microsoft.com/office/officeart/2005/8/layout/orgChart1"/>
    <dgm:cxn modelId="{04C0E457-7098-47CB-B572-6C2146732CE1}" type="presOf" srcId="{22B0A77C-87EB-4D76-9CD6-47F174B5136F}" destId="{CAE63963-C9C5-4573-BDBA-6B1B3DD4EA93}" srcOrd="0" destOrd="0" presId="urn:microsoft.com/office/officeart/2005/8/layout/orgChart1"/>
    <dgm:cxn modelId="{6340B278-5DF2-47F0-8DB3-D1D10A85C9F2}" type="presOf" srcId="{9BD29289-F624-4E40-B9EB-DE5D914854D8}" destId="{CDD399B0-2F5A-40A9-8EDA-0369CB3E57E1}" srcOrd="1" destOrd="0" presId="urn:microsoft.com/office/officeart/2005/8/layout/orgChart1"/>
    <dgm:cxn modelId="{423FE480-A073-4C66-BE95-691DC4823ED2}" type="presOf" srcId="{5AA99138-345A-4BAA-B6B4-193C64F9E879}" destId="{DFB1D9CF-4F0E-49E8-BCF3-A716FAEFCAFA}" srcOrd="0" destOrd="0" presId="urn:microsoft.com/office/officeart/2005/8/layout/orgChart1"/>
    <dgm:cxn modelId="{FFD77288-7160-400E-8381-F7B4BDD0EFAC}" type="presOf" srcId="{93BBDEC5-89E6-451E-B71E-E34AE0F4DB70}" destId="{B386DFE2-3D75-4812-813C-58DF90277221}" srcOrd="0" destOrd="0" presId="urn:microsoft.com/office/officeart/2005/8/layout/orgChart1"/>
    <dgm:cxn modelId="{20397888-A642-45F4-8E5B-37F9BAC68798}" srcId="{3B5A9013-3A58-4D74-8C28-881CE61E6F5A}" destId="{3C35896D-D389-4941-99E7-7577DD11AF46}" srcOrd="6" destOrd="0" parTransId="{C3CC6FF6-6B4B-41BD-812F-453C2B98B79F}" sibTransId="{A7635F5E-2512-495D-AF84-BFC92BCD3DDC}"/>
    <dgm:cxn modelId="{CCA3C188-032C-471F-AB1F-344F2DD50FCF}" srcId="{3481BC50-CAA2-4002-BB79-9B33895EAA1B}" destId="{9BD29289-F624-4E40-B9EB-DE5D914854D8}" srcOrd="1" destOrd="0" parTransId="{491AD2C5-D235-4114-8688-9BBC8E14B94E}" sibTransId="{5894F00F-AA94-402C-8507-B8262CB1ED5A}"/>
    <dgm:cxn modelId="{850FA598-B512-44F8-84E7-D3C7E292580D}" type="presOf" srcId="{491AD2C5-D235-4114-8688-9BBC8E14B94E}" destId="{64E147F6-2D24-48A8-BD9A-4524DEEF677D}" srcOrd="0" destOrd="0" presId="urn:microsoft.com/office/officeart/2005/8/layout/orgChart1"/>
    <dgm:cxn modelId="{B4297FA0-44D1-4203-BE6E-22D09E779196}" type="presOf" srcId="{A46CEB3A-CDB6-4455-B538-BEF8411BD003}" destId="{3C8BDFCE-85B3-407D-A8A4-6C1A607AB2C6}" srcOrd="1" destOrd="0" presId="urn:microsoft.com/office/officeart/2005/8/layout/orgChart1"/>
    <dgm:cxn modelId="{5D6B62B3-838C-41D2-8EDB-DD361B1AF77B}" type="presOf" srcId="{95798AF2-FF57-4747-B194-D68457C50CA9}" destId="{C2D6A0EE-C25C-4C78-B662-4BB6E35941ED}" srcOrd="1" destOrd="0" presId="urn:microsoft.com/office/officeart/2005/8/layout/orgChart1"/>
    <dgm:cxn modelId="{7DB1D0B6-C7F0-4DDE-AC82-A6D916AED91A}" type="presOf" srcId="{9BD29289-F624-4E40-B9EB-DE5D914854D8}" destId="{E75EB312-C085-4DB1-8A5D-5FFA1C08B3E4}" srcOrd="0" destOrd="0" presId="urn:microsoft.com/office/officeart/2005/8/layout/orgChart1"/>
    <dgm:cxn modelId="{6FC868B8-82B0-4A26-B988-B2ACA8CE3007}" type="presOf" srcId="{3481BC50-CAA2-4002-BB79-9B33895EAA1B}" destId="{D9C365CB-4D61-4C28-9EFB-831AFBEC9404}" srcOrd="1" destOrd="0" presId="urn:microsoft.com/office/officeart/2005/8/layout/orgChart1"/>
    <dgm:cxn modelId="{FAC23FB9-11CF-4407-A201-A74B29D26305}" srcId="{3B5A9013-3A58-4D74-8C28-881CE61E6F5A}" destId="{28B9368B-4BB4-4785-AC74-B4CBA45D7FB6}" srcOrd="0" destOrd="0" parTransId="{3176976F-848B-49E8-92ED-CB34D9CEA835}" sibTransId="{F83EF88A-22BA-4C3B-8142-8B38183C162C}"/>
    <dgm:cxn modelId="{DCF021BA-4A69-4A38-9A23-C781F8B8534D}" type="presOf" srcId="{3481BC50-CAA2-4002-BB79-9B33895EAA1B}" destId="{E7639820-BA38-4269-B224-AD180F51B92C}" srcOrd="0" destOrd="0" presId="urn:microsoft.com/office/officeart/2005/8/layout/orgChart1"/>
    <dgm:cxn modelId="{9A9C55C9-442D-422D-A8A3-41F4CD82D276}" type="presOf" srcId="{3B5A9013-3A58-4D74-8C28-881CE61E6F5A}" destId="{0180D7B3-8FC0-4855-8D20-9671DBDC9287}" srcOrd="0" destOrd="0" presId="urn:microsoft.com/office/officeart/2005/8/layout/orgChart1"/>
    <dgm:cxn modelId="{6B8642CC-68E2-4DFB-894F-67E43C77B9E6}" type="presOf" srcId="{1D273212-5403-48D6-A1F5-5A64A6268814}" destId="{DEC67D05-1BE4-4895-AEBF-07F17C4AC055}" srcOrd="0" destOrd="0" presId="urn:microsoft.com/office/officeart/2005/8/layout/orgChart1"/>
    <dgm:cxn modelId="{8A9509D2-EA2F-4D0F-A3D0-4785DEFF7AF1}" type="presOf" srcId="{3176976F-848B-49E8-92ED-CB34D9CEA835}" destId="{41EA8D49-EA36-4A8F-9661-331E3D5659EC}" srcOrd="0" destOrd="0" presId="urn:microsoft.com/office/officeart/2005/8/layout/orgChart1"/>
    <dgm:cxn modelId="{8FBFEBD7-B957-4E6A-BB88-48005EDA880F}" type="presOf" srcId="{22DA4FE0-71C9-4C70-B8E1-88E6EF3D6107}" destId="{15312FB2-5DCA-434F-A7A6-F969C6CEFF15}" srcOrd="0" destOrd="0" presId="urn:microsoft.com/office/officeart/2005/8/layout/orgChart1"/>
    <dgm:cxn modelId="{EF5134EB-76FE-40D9-9B40-B8B04252FFDD}" type="presOf" srcId="{28B9368B-4BB4-4785-AC74-B4CBA45D7FB6}" destId="{E45BEB1E-DF44-4E71-8F68-B25938FD3B19}" srcOrd="1" destOrd="0" presId="urn:microsoft.com/office/officeart/2005/8/layout/orgChart1"/>
    <dgm:cxn modelId="{A9BC95ED-28B9-43CC-8F73-232626DF93F6}" type="presOf" srcId="{C63F9F8C-100F-429B-A2C3-FB35345AC95E}" destId="{CC7B89FA-518D-48D8-8EB9-032473DBC501}" srcOrd="0" destOrd="0" presId="urn:microsoft.com/office/officeart/2005/8/layout/orgChart1"/>
    <dgm:cxn modelId="{42B7BFF7-6A24-4872-B574-D8A83A2C2B52}" srcId="{3B5A9013-3A58-4D74-8C28-881CE61E6F5A}" destId="{3481BC50-CAA2-4002-BB79-9B33895EAA1B}" srcOrd="4" destOrd="0" parTransId="{A5738B5F-68FA-47B1-A389-A3AC92AF9766}" sibTransId="{2A52D547-AF0D-4E45-A2BF-DA48146828F9}"/>
    <dgm:cxn modelId="{FDEDE7F9-BA05-4D1E-A20B-0A006E539204}" type="presOf" srcId="{FC7AAFF5-F6E2-48AC-B6C9-1F2EE4E9CB23}" destId="{3B04B4B3-8E9E-4030-AA87-CA53F0F084C9}" srcOrd="0" destOrd="0" presId="urn:microsoft.com/office/officeart/2005/8/layout/orgChart1"/>
    <dgm:cxn modelId="{FFEEBE5C-64A5-4141-B009-90AA5968AB0B}" type="presParOf" srcId="{DFB1D9CF-4F0E-49E8-BCF3-A716FAEFCAFA}" destId="{057D2FBB-F7AD-4BE3-B194-2EED65CCF8C7}" srcOrd="0" destOrd="0" presId="urn:microsoft.com/office/officeart/2005/8/layout/orgChart1"/>
    <dgm:cxn modelId="{B967A5EC-85E8-4293-B967-E2DF5F933058}" type="presParOf" srcId="{057D2FBB-F7AD-4BE3-B194-2EED65CCF8C7}" destId="{BAE675E7-39BE-4BA5-B9A2-0DEB6008703C}" srcOrd="0" destOrd="0" presId="urn:microsoft.com/office/officeart/2005/8/layout/orgChart1"/>
    <dgm:cxn modelId="{3450CF12-EA04-4845-8642-8A8E4C6D5633}" type="presParOf" srcId="{BAE675E7-39BE-4BA5-B9A2-0DEB6008703C}" destId="{0180D7B3-8FC0-4855-8D20-9671DBDC9287}" srcOrd="0" destOrd="0" presId="urn:microsoft.com/office/officeart/2005/8/layout/orgChart1"/>
    <dgm:cxn modelId="{C9BF490B-AFA1-44B7-A7C1-74B214DE2CFE}" type="presParOf" srcId="{BAE675E7-39BE-4BA5-B9A2-0DEB6008703C}" destId="{46B122A4-5778-438B-8791-9412D24AE692}" srcOrd="1" destOrd="0" presId="urn:microsoft.com/office/officeart/2005/8/layout/orgChart1"/>
    <dgm:cxn modelId="{1C5DCC47-BD29-4678-B671-C018BF9C1973}" type="presParOf" srcId="{057D2FBB-F7AD-4BE3-B194-2EED65CCF8C7}" destId="{8111B1AF-793B-48D7-8B56-E0CE14893A08}" srcOrd="1" destOrd="0" presId="urn:microsoft.com/office/officeart/2005/8/layout/orgChart1"/>
    <dgm:cxn modelId="{A5162AAD-FB31-4534-992A-242C4D794A17}" type="presParOf" srcId="{8111B1AF-793B-48D7-8B56-E0CE14893A08}" destId="{41EA8D49-EA36-4A8F-9661-331E3D5659EC}" srcOrd="0" destOrd="0" presId="urn:microsoft.com/office/officeart/2005/8/layout/orgChart1"/>
    <dgm:cxn modelId="{78DD63C6-5798-469A-BD73-647576704B0E}" type="presParOf" srcId="{8111B1AF-793B-48D7-8B56-E0CE14893A08}" destId="{847C19E4-54E1-4B22-AEE9-1AA29AB8C913}" srcOrd="1" destOrd="0" presId="urn:microsoft.com/office/officeart/2005/8/layout/orgChart1"/>
    <dgm:cxn modelId="{DF5DDDBE-4670-4148-90DC-044B973DA43B}" type="presParOf" srcId="{847C19E4-54E1-4B22-AEE9-1AA29AB8C913}" destId="{435CA369-1CC0-420D-9613-534B68E1F23F}" srcOrd="0" destOrd="0" presId="urn:microsoft.com/office/officeart/2005/8/layout/orgChart1"/>
    <dgm:cxn modelId="{3B52A502-B31A-4654-8D46-FC68A3D5C1BA}" type="presParOf" srcId="{435CA369-1CC0-420D-9613-534B68E1F23F}" destId="{D6F2167D-01B0-44C4-B1BD-3D8C71C8C49C}" srcOrd="0" destOrd="0" presId="urn:microsoft.com/office/officeart/2005/8/layout/orgChart1"/>
    <dgm:cxn modelId="{6FFDE28C-202F-4DB9-8CBF-0577CA95C0B4}" type="presParOf" srcId="{435CA369-1CC0-420D-9613-534B68E1F23F}" destId="{E45BEB1E-DF44-4E71-8F68-B25938FD3B19}" srcOrd="1" destOrd="0" presId="urn:microsoft.com/office/officeart/2005/8/layout/orgChart1"/>
    <dgm:cxn modelId="{DA815715-03CD-4E5A-94E2-18527AE22224}" type="presParOf" srcId="{847C19E4-54E1-4B22-AEE9-1AA29AB8C913}" destId="{49A911D1-D2C9-4651-B0CE-DA93B8A5BF2E}" srcOrd="1" destOrd="0" presId="urn:microsoft.com/office/officeart/2005/8/layout/orgChart1"/>
    <dgm:cxn modelId="{C5958565-41B8-40F1-8F12-106F980735FB}" type="presParOf" srcId="{847C19E4-54E1-4B22-AEE9-1AA29AB8C913}" destId="{51D22F46-A1F8-42D0-928D-DD059EB66BDF}" srcOrd="2" destOrd="0" presId="urn:microsoft.com/office/officeart/2005/8/layout/orgChart1"/>
    <dgm:cxn modelId="{B3EF4608-7176-433B-92AF-F06D4D5CA150}" type="presParOf" srcId="{8111B1AF-793B-48D7-8B56-E0CE14893A08}" destId="{AE911724-A43F-4D48-AFC9-13543D41C31F}" srcOrd="2" destOrd="0" presId="urn:microsoft.com/office/officeart/2005/8/layout/orgChart1"/>
    <dgm:cxn modelId="{7A31C682-BFDB-49A1-9F9E-94C6CCE1C013}" type="presParOf" srcId="{8111B1AF-793B-48D7-8B56-E0CE14893A08}" destId="{34C2D8DE-816F-4D96-A30F-D5D7E8D39A45}" srcOrd="3" destOrd="0" presId="urn:microsoft.com/office/officeart/2005/8/layout/orgChart1"/>
    <dgm:cxn modelId="{E8C630D9-E752-489E-984B-3485E76D7B83}" type="presParOf" srcId="{34C2D8DE-816F-4D96-A30F-D5D7E8D39A45}" destId="{42D75681-3D87-49AB-BA38-924330028AD0}" srcOrd="0" destOrd="0" presId="urn:microsoft.com/office/officeart/2005/8/layout/orgChart1"/>
    <dgm:cxn modelId="{45839ACD-C4EE-48C6-8777-3B76AB469AEA}" type="presParOf" srcId="{42D75681-3D87-49AB-BA38-924330028AD0}" destId="{4FCC8567-5A3C-4CB5-8496-01544E4C0CA3}" srcOrd="0" destOrd="0" presId="urn:microsoft.com/office/officeart/2005/8/layout/orgChart1"/>
    <dgm:cxn modelId="{81C4447C-35EC-40AE-828B-A4CF14E1AFCF}" type="presParOf" srcId="{42D75681-3D87-49AB-BA38-924330028AD0}" destId="{3C8BDFCE-85B3-407D-A8A4-6C1A607AB2C6}" srcOrd="1" destOrd="0" presId="urn:microsoft.com/office/officeart/2005/8/layout/orgChart1"/>
    <dgm:cxn modelId="{1ED91B6E-711C-4560-9198-35924DD804C7}" type="presParOf" srcId="{34C2D8DE-816F-4D96-A30F-D5D7E8D39A45}" destId="{CB4F6174-7694-4829-81FC-FDD1B18E5043}" srcOrd="1" destOrd="0" presId="urn:microsoft.com/office/officeart/2005/8/layout/orgChart1"/>
    <dgm:cxn modelId="{5F8EC6F5-ADDF-4950-BB23-3C9936F0CA9D}" type="presParOf" srcId="{34C2D8DE-816F-4D96-A30F-D5D7E8D39A45}" destId="{07610DDD-A4D8-4304-A5C8-967B6E819BA9}" srcOrd="2" destOrd="0" presId="urn:microsoft.com/office/officeart/2005/8/layout/orgChart1"/>
    <dgm:cxn modelId="{9700D486-08E1-4916-A19B-FF88ECC0BB18}" type="presParOf" srcId="{8111B1AF-793B-48D7-8B56-E0CE14893A08}" destId="{DEC67D05-1BE4-4895-AEBF-07F17C4AC055}" srcOrd="4" destOrd="0" presId="urn:microsoft.com/office/officeart/2005/8/layout/orgChart1"/>
    <dgm:cxn modelId="{7AF18A87-B1F4-4634-AF91-612CD11FA958}" type="presParOf" srcId="{8111B1AF-793B-48D7-8B56-E0CE14893A08}" destId="{19CCEAD7-F567-4383-BD76-7D8C2B812D75}" srcOrd="5" destOrd="0" presId="urn:microsoft.com/office/officeart/2005/8/layout/orgChart1"/>
    <dgm:cxn modelId="{C9066FCB-CD2C-449E-8A07-7C7981D8647D}" type="presParOf" srcId="{19CCEAD7-F567-4383-BD76-7D8C2B812D75}" destId="{3BA175DA-4563-443F-B7C5-73A8165229F4}" srcOrd="0" destOrd="0" presId="urn:microsoft.com/office/officeart/2005/8/layout/orgChart1"/>
    <dgm:cxn modelId="{2FDDF39F-BD71-4F66-9C0F-E36CB7C118BE}" type="presParOf" srcId="{3BA175DA-4563-443F-B7C5-73A8165229F4}" destId="{DE1C6B90-732F-4A0B-ADAA-32493F13B638}" srcOrd="0" destOrd="0" presId="urn:microsoft.com/office/officeart/2005/8/layout/orgChart1"/>
    <dgm:cxn modelId="{193FD54F-397F-4ED0-ADC5-5D0BEA501BED}" type="presParOf" srcId="{3BA175DA-4563-443F-B7C5-73A8165229F4}" destId="{F4A0B952-81BF-430E-9CC8-06E564122861}" srcOrd="1" destOrd="0" presId="urn:microsoft.com/office/officeart/2005/8/layout/orgChart1"/>
    <dgm:cxn modelId="{75294B8F-4907-493F-9E6C-68CBB5DE2B10}" type="presParOf" srcId="{19CCEAD7-F567-4383-BD76-7D8C2B812D75}" destId="{CD7F5CD1-BF5E-477F-98A6-67DDB1C10B1E}" srcOrd="1" destOrd="0" presId="urn:microsoft.com/office/officeart/2005/8/layout/orgChart1"/>
    <dgm:cxn modelId="{34C8E62A-8FA9-4B4E-AAB0-441022C88EFD}" type="presParOf" srcId="{19CCEAD7-F567-4383-BD76-7D8C2B812D75}" destId="{31B7F693-E676-4824-A336-0090A07D4877}" srcOrd="2" destOrd="0" presId="urn:microsoft.com/office/officeart/2005/8/layout/orgChart1"/>
    <dgm:cxn modelId="{4CD6268F-1E64-4C6C-BCF5-3FDBFEA1C10F}" type="presParOf" srcId="{8111B1AF-793B-48D7-8B56-E0CE14893A08}" destId="{3B04B4B3-8E9E-4030-AA87-CA53F0F084C9}" srcOrd="6" destOrd="0" presId="urn:microsoft.com/office/officeart/2005/8/layout/orgChart1"/>
    <dgm:cxn modelId="{586BE628-CE43-4F10-A632-4225071BD956}" type="presParOf" srcId="{8111B1AF-793B-48D7-8B56-E0CE14893A08}" destId="{64083BDC-2F23-4CEA-BA14-116D341FC3E6}" srcOrd="7" destOrd="0" presId="urn:microsoft.com/office/officeart/2005/8/layout/orgChart1"/>
    <dgm:cxn modelId="{11A16985-1511-4C47-8915-D0102A40C6E1}" type="presParOf" srcId="{64083BDC-2F23-4CEA-BA14-116D341FC3E6}" destId="{BD8C856F-AE60-48CD-9F73-AE427F6EA72D}" srcOrd="0" destOrd="0" presId="urn:microsoft.com/office/officeart/2005/8/layout/orgChart1"/>
    <dgm:cxn modelId="{3BB660D4-76AD-4C6B-BF54-1424774F5B0C}" type="presParOf" srcId="{BD8C856F-AE60-48CD-9F73-AE427F6EA72D}" destId="{CAE63963-C9C5-4573-BDBA-6B1B3DD4EA93}" srcOrd="0" destOrd="0" presId="urn:microsoft.com/office/officeart/2005/8/layout/orgChart1"/>
    <dgm:cxn modelId="{009642CE-5246-4A10-9E88-20F9E8EDD5C9}" type="presParOf" srcId="{BD8C856F-AE60-48CD-9F73-AE427F6EA72D}" destId="{8510E4AE-0278-4E54-98FA-346D811C4881}" srcOrd="1" destOrd="0" presId="urn:microsoft.com/office/officeart/2005/8/layout/orgChart1"/>
    <dgm:cxn modelId="{07A5ACE7-F8F0-4481-B273-721DF8DA6C3A}" type="presParOf" srcId="{64083BDC-2F23-4CEA-BA14-116D341FC3E6}" destId="{7D9344E7-6311-4C3F-A338-E93E11662B07}" srcOrd="1" destOrd="0" presId="urn:microsoft.com/office/officeart/2005/8/layout/orgChart1"/>
    <dgm:cxn modelId="{CE5DEBC6-9BF8-4257-9E06-AD4D4F83B938}" type="presParOf" srcId="{64083BDC-2F23-4CEA-BA14-116D341FC3E6}" destId="{4858149D-9039-4243-9FB5-D104A7A278F8}" srcOrd="2" destOrd="0" presId="urn:microsoft.com/office/officeart/2005/8/layout/orgChart1"/>
    <dgm:cxn modelId="{3E84B78B-8BE9-466D-BFFE-C8EF18EEC4CF}" type="presParOf" srcId="{8111B1AF-793B-48D7-8B56-E0CE14893A08}" destId="{F8FFB419-B5BC-4F15-8FF3-579EE3FAD875}" srcOrd="8" destOrd="0" presId="urn:microsoft.com/office/officeart/2005/8/layout/orgChart1"/>
    <dgm:cxn modelId="{57C5881F-42E9-4468-B1AA-070C27C35DDC}" type="presParOf" srcId="{8111B1AF-793B-48D7-8B56-E0CE14893A08}" destId="{0E3B737F-0658-4E04-8783-F32B2E48AD68}" srcOrd="9" destOrd="0" presId="urn:microsoft.com/office/officeart/2005/8/layout/orgChart1"/>
    <dgm:cxn modelId="{C45DDF2D-6D38-4475-A39F-E91E4EF34FB0}" type="presParOf" srcId="{0E3B737F-0658-4E04-8783-F32B2E48AD68}" destId="{5329D545-17AD-4AFE-BFA1-43269EF7A849}" srcOrd="0" destOrd="0" presId="urn:microsoft.com/office/officeart/2005/8/layout/orgChart1"/>
    <dgm:cxn modelId="{61E59685-0F28-411F-BE8B-1C6525226910}" type="presParOf" srcId="{5329D545-17AD-4AFE-BFA1-43269EF7A849}" destId="{E7639820-BA38-4269-B224-AD180F51B92C}" srcOrd="0" destOrd="0" presId="urn:microsoft.com/office/officeart/2005/8/layout/orgChart1"/>
    <dgm:cxn modelId="{334B253C-A4FB-4F38-9E20-E27B35475BE9}" type="presParOf" srcId="{5329D545-17AD-4AFE-BFA1-43269EF7A849}" destId="{D9C365CB-4D61-4C28-9EFB-831AFBEC9404}" srcOrd="1" destOrd="0" presId="urn:microsoft.com/office/officeart/2005/8/layout/orgChart1"/>
    <dgm:cxn modelId="{BB17B70B-CFBB-4EE3-9060-C662D86EAA2D}" type="presParOf" srcId="{0E3B737F-0658-4E04-8783-F32B2E48AD68}" destId="{F647C8DE-B89D-4BF7-8B89-A84E25AA75B8}" srcOrd="1" destOrd="0" presId="urn:microsoft.com/office/officeart/2005/8/layout/orgChart1"/>
    <dgm:cxn modelId="{8C162CD5-5B14-4BBB-85BC-2F6A2F2FDC35}" type="presParOf" srcId="{F647C8DE-B89D-4BF7-8B89-A84E25AA75B8}" destId="{CC7B89FA-518D-48D8-8EB9-032473DBC501}" srcOrd="0" destOrd="0" presId="urn:microsoft.com/office/officeart/2005/8/layout/orgChart1"/>
    <dgm:cxn modelId="{7D246D63-390A-4FAB-906B-B267F3342BE4}" type="presParOf" srcId="{F647C8DE-B89D-4BF7-8B89-A84E25AA75B8}" destId="{8D04950D-17AA-4BC1-B570-1E381D0528B8}" srcOrd="1" destOrd="0" presId="urn:microsoft.com/office/officeart/2005/8/layout/orgChart1"/>
    <dgm:cxn modelId="{69C4A829-F591-4E7F-90FA-7DCB7EDA1BE8}" type="presParOf" srcId="{8D04950D-17AA-4BC1-B570-1E381D0528B8}" destId="{98172905-644A-4FAE-B35D-C4805E9645AF}" srcOrd="0" destOrd="0" presId="urn:microsoft.com/office/officeart/2005/8/layout/orgChart1"/>
    <dgm:cxn modelId="{3E21DBD2-BCA2-480B-944A-945F3BF3AAA5}" type="presParOf" srcId="{98172905-644A-4FAE-B35D-C4805E9645AF}" destId="{54D9FFB7-E78C-48A4-AC5B-73725F43DF71}" srcOrd="0" destOrd="0" presId="urn:microsoft.com/office/officeart/2005/8/layout/orgChart1"/>
    <dgm:cxn modelId="{33A9A44D-3300-4FE9-89AF-08A03FFBE5C5}" type="presParOf" srcId="{98172905-644A-4FAE-B35D-C4805E9645AF}" destId="{4FA612E0-C73A-4342-9FFA-B3111644F96C}" srcOrd="1" destOrd="0" presId="urn:microsoft.com/office/officeart/2005/8/layout/orgChart1"/>
    <dgm:cxn modelId="{4C8F73A3-73BF-4641-9E20-ABA74CFF0565}" type="presParOf" srcId="{8D04950D-17AA-4BC1-B570-1E381D0528B8}" destId="{A9F8E676-E32A-43AF-8CD7-E06BD1E0014D}" srcOrd="1" destOrd="0" presId="urn:microsoft.com/office/officeart/2005/8/layout/orgChart1"/>
    <dgm:cxn modelId="{1377B317-90E5-4947-AB9B-ECA581108B29}" type="presParOf" srcId="{8D04950D-17AA-4BC1-B570-1E381D0528B8}" destId="{32B67596-BBEE-4678-80B5-7303EF661DC0}" srcOrd="2" destOrd="0" presId="urn:microsoft.com/office/officeart/2005/8/layout/orgChart1"/>
    <dgm:cxn modelId="{C9C4E078-1AA7-4BD2-AE86-71CC9E32E78D}" type="presParOf" srcId="{F647C8DE-B89D-4BF7-8B89-A84E25AA75B8}" destId="{64E147F6-2D24-48A8-BD9A-4524DEEF677D}" srcOrd="2" destOrd="0" presId="urn:microsoft.com/office/officeart/2005/8/layout/orgChart1"/>
    <dgm:cxn modelId="{161656E1-F667-4394-968A-B22EA1C161C1}" type="presParOf" srcId="{F647C8DE-B89D-4BF7-8B89-A84E25AA75B8}" destId="{E446B44D-264F-4B97-951A-948CBF1C2E67}" srcOrd="3" destOrd="0" presId="urn:microsoft.com/office/officeart/2005/8/layout/orgChart1"/>
    <dgm:cxn modelId="{945C9785-064C-4EA8-BD51-4623ECDAD249}" type="presParOf" srcId="{E446B44D-264F-4B97-951A-948CBF1C2E67}" destId="{589D749C-78E0-419E-A08B-2D372B258FA3}" srcOrd="0" destOrd="0" presId="urn:microsoft.com/office/officeart/2005/8/layout/orgChart1"/>
    <dgm:cxn modelId="{9A93A6C8-CD19-4E4C-8DC4-CD63ABFDC3A1}" type="presParOf" srcId="{589D749C-78E0-419E-A08B-2D372B258FA3}" destId="{E75EB312-C085-4DB1-8A5D-5FFA1C08B3E4}" srcOrd="0" destOrd="0" presId="urn:microsoft.com/office/officeart/2005/8/layout/orgChart1"/>
    <dgm:cxn modelId="{4F4C28FE-72BF-4AA9-B9CC-332B447C4163}" type="presParOf" srcId="{589D749C-78E0-419E-A08B-2D372B258FA3}" destId="{CDD399B0-2F5A-40A9-8EDA-0369CB3E57E1}" srcOrd="1" destOrd="0" presId="urn:microsoft.com/office/officeart/2005/8/layout/orgChart1"/>
    <dgm:cxn modelId="{3EA12DAB-B00A-4C98-91AA-521EBECA85FC}" type="presParOf" srcId="{E446B44D-264F-4B97-951A-948CBF1C2E67}" destId="{09498306-4669-4ED7-AE1C-6A3282CBFB1F}" srcOrd="1" destOrd="0" presId="urn:microsoft.com/office/officeart/2005/8/layout/orgChart1"/>
    <dgm:cxn modelId="{90071BB5-AAA7-411F-9EB2-4EDB74C88C19}" type="presParOf" srcId="{E446B44D-264F-4B97-951A-948CBF1C2E67}" destId="{A7A3BBC2-DDE7-457A-8EB9-47B6CD849B03}" srcOrd="2" destOrd="0" presId="urn:microsoft.com/office/officeart/2005/8/layout/orgChart1"/>
    <dgm:cxn modelId="{023ED789-05CC-455A-A1F6-8AADB0865202}" type="presParOf" srcId="{0E3B737F-0658-4E04-8783-F32B2E48AD68}" destId="{4D26B575-FCC4-4E1E-9F79-0337C6DE591F}" srcOrd="2" destOrd="0" presId="urn:microsoft.com/office/officeart/2005/8/layout/orgChart1"/>
    <dgm:cxn modelId="{E63F4E5A-9E04-48AB-9B63-B5A3477879A8}" type="presParOf" srcId="{8111B1AF-793B-48D7-8B56-E0CE14893A08}" destId="{B386DFE2-3D75-4812-813C-58DF90277221}" srcOrd="10" destOrd="0" presId="urn:microsoft.com/office/officeart/2005/8/layout/orgChart1"/>
    <dgm:cxn modelId="{D7BEC42E-6FCB-42E2-A218-A8C51E6E1911}" type="presParOf" srcId="{8111B1AF-793B-48D7-8B56-E0CE14893A08}" destId="{5CF35A21-B174-416E-9FAA-AC773A890FC5}" srcOrd="11" destOrd="0" presId="urn:microsoft.com/office/officeart/2005/8/layout/orgChart1"/>
    <dgm:cxn modelId="{E3C37225-4F76-4953-B0E3-561E1B810CB9}" type="presParOf" srcId="{5CF35A21-B174-416E-9FAA-AC773A890FC5}" destId="{35B32883-95AC-4F83-9C00-1EFFE73D95EE}" srcOrd="0" destOrd="0" presId="urn:microsoft.com/office/officeart/2005/8/layout/orgChart1"/>
    <dgm:cxn modelId="{C33CF052-22F3-44BB-94EE-8A9AB752AA3C}" type="presParOf" srcId="{35B32883-95AC-4F83-9C00-1EFFE73D95EE}" destId="{2BA30853-C702-4B86-94BE-4CA9A92227A0}" srcOrd="0" destOrd="0" presId="urn:microsoft.com/office/officeart/2005/8/layout/orgChart1"/>
    <dgm:cxn modelId="{A19CAA7F-AE9A-4412-8ACC-C68230DC9CC3}" type="presParOf" srcId="{35B32883-95AC-4F83-9C00-1EFFE73D95EE}" destId="{C2D6A0EE-C25C-4C78-B662-4BB6E35941ED}" srcOrd="1" destOrd="0" presId="urn:microsoft.com/office/officeart/2005/8/layout/orgChart1"/>
    <dgm:cxn modelId="{9DCA68F2-19CB-4249-BECD-F7F802A0342E}" type="presParOf" srcId="{5CF35A21-B174-416E-9FAA-AC773A890FC5}" destId="{7A743E05-E375-440E-83C8-98D297C2A290}" srcOrd="1" destOrd="0" presId="urn:microsoft.com/office/officeart/2005/8/layout/orgChart1"/>
    <dgm:cxn modelId="{01D77817-D329-4260-8B70-E6453E90D4DC}" type="presParOf" srcId="{5CF35A21-B174-416E-9FAA-AC773A890FC5}" destId="{5843639A-5C20-44D7-AC63-EDFA78BF9DA5}" srcOrd="2" destOrd="0" presId="urn:microsoft.com/office/officeart/2005/8/layout/orgChart1"/>
    <dgm:cxn modelId="{47C8F7C3-4B54-4E32-9CBD-948BF3B6912F}" type="presParOf" srcId="{8111B1AF-793B-48D7-8B56-E0CE14893A08}" destId="{663C7B06-37E1-4BC5-84D5-BFE5A332E821}" srcOrd="12" destOrd="0" presId="urn:microsoft.com/office/officeart/2005/8/layout/orgChart1"/>
    <dgm:cxn modelId="{9FA0FDBC-ABCC-4281-9034-27FD0BEC5228}" type="presParOf" srcId="{8111B1AF-793B-48D7-8B56-E0CE14893A08}" destId="{8DAC3F77-9B96-42CD-988E-D6EB3FD39DD9}" srcOrd="13" destOrd="0" presId="urn:microsoft.com/office/officeart/2005/8/layout/orgChart1"/>
    <dgm:cxn modelId="{49BD73A8-9488-4406-8591-D59A26C00A13}" type="presParOf" srcId="{8DAC3F77-9B96-42CD-988E-D6EB3FD39DD9}" destId="{E203044F-6563-4854-BE14-1B4808343510}" srcOrd="0" destOrd="0" presId="urn:microsoft.com/office/officeart/2005/8/layout/orgChart1"/>
    <dgm:cxn modelId="{5CB471A4-6E6F-411D-89D7-AA17BC4A8011}" type="presParOf" srcId="{E203044F-6563-4854-BE14-1B4808343510}" destId="{15312FB2-5DCA-434F-A7A6-F969C6CEFF15}" srcOrd="0" destOrd="0" presId="urn:microsoft.com/office/officeart/2005/8/layout/orgChart1"/>
    <dgm:cxn modelId="{257A6F14-F00A-438A-8899-6A0CE8DB2962}" type="presParOf" srcId="{E203044F-6563-4854-BE14-1B4808343510}" destId="{8C2B6875-C5F9-4651-A972-D0162C21F1B2}" srcOrd="1" destOrd="0" presId="urn:microsoft.com/office/officeart/2005/8/layout/orgChart1"/>
    <dgm:cxn modelId="{41D3EE83-D6C2-4FAC-8E9F-F133F63D254B}" type="presParOf" srcId="{8DAC3F77-9B96-42CD-988E-D6EB3FD39DD9}" destId="{55C9991C-6266-4EA0-9566-CF7CFD49398D}" srcOrd="1" destOrd="0" presId="urn:microsoft.com/office/officeart/2005/8/layout/orgChart1"/>
    <dgm:cxn modelId="{4D86B100-99B7-4501-BE44-66D9FFA33967}" type="presParOf" srcId="{8DAC3F77-9B96-42CD-988E-D6EB3FD39DD9}" destId="{6462D438-7C6A-414D-BA34-E616687E19B2}" srcOrd="2" destOrd="0" presId="urn:microsoft.com/office/officeart/2005/8/layout/orgChart1"/>
    <dgm:cxn modelId="{65E496F2-C38E-42A3-8E9E-9D2BC4F32ECD}" type="presParOf" srcId="{057D2FBB-F7AD-4BE3-B194-2EED65CCF8C7}" destId="{672E140F-A67D-4AA2-9354-0A09CB9DE134}" srcOrd="2" destOrd="0" presId="urn:microsoft.com/office/officeart/2005/8/layout/orgChart1"/>
    <dgm:cxn modelId="{DE3B7C18-0B62-4CA2-9EBC-616210AD205C}" type="presParOf" srcId="{672E140F-A67D-4AA2-9354-0A09CB9DE134}" destId="{9769E45E-3430-4278-B267-42C124C43AF1}" srcOrd="0" destOrd="0" presId="urn:microsoft.com/office/officeart/2005/8/layout/orgChart1"/>
    <dgm:cxn modelId="{3DB61135-9983-4C05-874A-62EA18483EC0}" type="presParOf" srcId="{672E140F-A67D-4AA2-9354-0A09CB9DE134}" destId="{531251AC-224F-426B-A262-FEEF6326814D}" srcOrd="1" destOrd="0" presId="urn:microsoft.com/office/officeart/2005/8/layout/orgChart1"/>
    <dgm:cxn modelId="{4EA0772E-C667-408E-96B4-A4386623EBA3}" type="presParOf" srcId="{531251AC-224F-426B-A262-FEEF6326814D}" destId="{3C37392E-D281-4CAB-B294-1F7C0E4919E0}" srcOrd="0" destOrd="0" presId="urn:microsoft.com/office/officeart/2005/8/layout/orgChart1"/>
    <dgm:cxn modelId="{1C87E0E3-ED96-4EAE-8D86-85FD9E2FBEE2}" type="presParOf" srcId="{3C37392E-D281-4CAB-B294-1F7C0E4919E0}" destId="{E1524884-59A2-42A2-B12B-1D7AFF5D0446}" srcOrd="0" destOrd="0" presId="urn:microsoft.com/office/officeart/2005/8/layout/orgChart1"/>
    <dgm:cxn modelId="{EED61F89-28E3-48BD-92B8-E01185C311D4}" type="presParOf" srcId="{3C37392E-D281-4CAB-B294-1F7C0E4919E0}" destId="{ABC0A8A9-F9CD-480F-BE68-4AADB08A7FEF}" srcOrd="1" destOrd="0" presId="urn:microsoft.com/office/officeart/2005/8/layout/orgChart1"/>
    <dgm:cxn modelId="{99D5BC3C-C272-4476-A391-6D93A8EC77AF}" type="presParOf" srcId="{531251AC-224F-426B-A262-FEEF6326814D}" destId="{9118646A-4A21-432C-89B0-BB7EE38AB432}" srcOrd="1" destOrd="0" presId="urn:microsoft.com/office/officeart/2005/8/layout/orgChart1"/>
    <dgm:cxn modelId="{C9FCD539-2642-4122-8979-3C08804A8A43}" type="presParOf" srcId="{531251AC-224F-426B-A262-FEEF6326814D}" destId="{21077D02-DC76-4288-AD96-B11BEF9A3A6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AC4B29-E7CC-45EA-A1E6-D70C3BBAAD65}" type="doc">
      <dgm:prSet loTypeId="urn:microsoft.com/office/officeart/2008/layout/HorizontalMultiLevelHierarchy" loCatId="hierarchy" qsTypeId="urn:microsoft.com/office/officeart/2005/8/quickstyle/simple4" qsCatId="simple" csTypeId="urn:microsoft.com/office/officeart/2005/8/colors/accent0_3" csCatId="mainScheme" phldr="1"/>
      <dgm:spPr/>
      <dgm:t>
        <a:bodyPr/>
        <a:lstStyle/>
        <a:p>
          <a:endParaRPr lang="es-ES"/>
        </a:p>
      </dgm:t>
    </dgm:pt>
    <dgm:pt modelId="{891690C6-7068-45C4-AA1F-BF93BCCDD71D}">
      <dgm:prSet phldrT="[Texto]" custT="1"/>
      <dgm:spPr/>
      <dgm:t>
        <a:bodyPr/>
        <a:lstStyle/>
        <a:p>
          <a:r>
            <a:rPr lang="es-ES" sz="900" dirty="0"/>
            <a:t>Cecilia Digmann</a:t>
          </a:r>
        </a:p>
      </dgm:t>
    </dgm:pt>
    <dgm:pt modelId="{D407F688-A61D-4ECF-8090-EE49ED18DB9E}" type="parTrans" cxnId="{04E291F7-1692-4CD0-9335-747866810049}">
      <dgm:prSet/>
      <dgm:spPr/>
      <dgm:t>
        <a:bodyPr/>
        <a:lstStyle/>
        <a:p>
          <a:endParaRPr lang="es-ES"/>
        </a:p>
      </dgm:t>
    </dgm:pt>
    <dgm:pt modelId="{0A9EBBCB-CCA6-41F1-A18A-CF1E2C05A7B8}" type="sibTrans" cxnId="{04E291F7-1692-4CD0-9335-747866810049}">
      <dgm:prSet/>
      <dgm:spPr/>
      <dgm:t>
        <a:bodyPr/>
        <a:lstStyle/>
        <a:p>
          <a:endParaRPr lang="es-ES"/>
        </a:p>
      </dgm:t>
    </dgm:pt>
    <dgm:pt modelId="{B277B248-CED1-4A3B-AD47-2C85FD6EEA48}">
      <dgm:prSet phldrT="[Texto]" custT="1"/>
      <dgm:spPr/>
      <dgm:t>
        <a:bodyPr/>
        <a:lstStyle/>
        <a:p>
          <a:r>
            <a:rPr lang="es-ES" sz="900" dirty="0"/>
            <a:t>Alexis Aburto</a:t>
          </a:r>
        </a:p>
      </dgm:t>
    </dgm:pt>
    <dgm:pt modelId="{B96BD2AA-85E9-41E6-9FB5-D4F217CB3EF1}" type="parTrans" cxnId="{0C16DBCA-EAB8-4129-BCAE-30333216FCA2}">
      <dgm:prSet/>
      <dgm:spPr/>
      <dgm:t>
        <a:bodyPr/>
        <a:lstStyle/>
        <a:p>
          <a:endParaRPr lang="es-ES" dirty="0"/>
        </a:p>
      </dgm:t>
    </dgm:pt>
    <dgm:pt modelId="{4C9CEF0A-B283-4547-80B4-CAE8AE522325}" type="sibTrans" cxnId="{0C16DBCA-EAB8-4129-BCAE-30333216FCA2}">
      <dgm:prSet/>
      <dgm:spPr/>
      <dgm:t>
        <a:bodyPr/>
        <a:lstStyle/>
        <a:p>
          <a:endParaRPr lang="es-ES"/>
        </a:p>
      </dgm:t>
    </dgm:pt>
    <dgm:pt modelId="{D6B66085-A53B-4D77-900D-C32821B484A7}">
      <dgm:prSet phldrT="[Texto]" custT="1"/>
      <dgm:spPr>
        <a:solidFill>
          <a:srgbClr val="FF0000"/>
        </a:solidFill>
      </dgm:spPr>
      <dgm:t>
        <a:bodyPr/>
        <a:lstStyle/>
        <a:p>
          <a:r>
            <a:rPr lang="es-ES" sz="900" dirty="0"/>
            <a:t>Proceso de Selección</a:t>
          </a:r>
        </a:p>
      </dgm:t>
    </dgm:pt>
    <dgm:pt modelId="{E2CDC8D3-4414-418B-A198-447DCD18978B}" type="parTrans" cxnId="{FC646EF6-2B7E-4CE3-8440-95399DD22039}">
      <dgm:prSet/>
      <dgm:spPr/>
      <dgm:t>
        <a:bodyPr/>
        <a:lstStyle/>
        <a:p>
          <a:endParaRPr lang="es-ES" dirty="0"/>
        </a:p>
      </dgm:t>
    </dgm:pt>
    <dgm:pt modelId="{32DBB4CA-9EA0-4431-BCA3-9607729B20A7}" type="sibTrans" cxnId="{FC646EF6-2B7E-4CE3-8440-95399DD22039}">
      <dgm:prSet/>
      <dgm:spPr/>
      <dgm:t>
        <a:bodyPr/>
        <a:lstStyle/>
        <a:p>
          <a:endParaRPr lang="es-ES"/>
        </a:p>
      </dgm:t>
    </dgm:pt>
    <dgm:pt modelId="{08F7154C-2BF2-4920-9841-EDE0049A7D13}">
      <dgm:prSet phldrT="[Texto]" custT="1"/>
      <dgm:spPr/>
      <dgm:t>
        <a:bodyPr/>
        <a:lstStyle/>
        <a:p>
          <a:r>
            <a:rPr lang="es-ES" sz="900" dirty="0"/>
            <a:t>Viviana Vallejos</a:t>
          </a:r>
        </a:p>
      </dgm:t>
    </dgm:pt>
    <dgm:pt modelId="{2C67412D-C133-4A7F-9881-9C0AB51F8A7D}" type="parTrans" cxnId="{7E021FB5-6AE1-4AFE-9720-52CDBE89C5E9}">
      <dgm:prSet/>
      <dgm:spPr/>
      <dgm:t>
        <a:bodyPr/>
        <a:lstStyle/>
        <a:p>
          <a:endParaRPr lang="es-ES" dirty="0"/>
        </a:p>
      </dgm:t>
    </dgm:pt>
    <dgm:pt modelId="{207B0AB7-59AB-4D7C-BE29-1278145F0D3C}" type="sibTrans" cxnId="{7E021FB5-6AE1-4AFE-9720-52CDBE89C5E9}">
      <dgm:prSet/>
      <dgm:spPr/>
      <dgm:t>
        <a:bodyPr/>
        <a:lstStyle/>
        <a:p>
          <a:endParaRPr lang="es-ES"/>
        </a:p>
      </dgm:t>
    </dgm:pt>
    <dgm:pt modelId="{A9F2460C-B13D-4447-BFAB-2011AE126E19}">
      <dgm:prSet phldrT="[Texto]" custT="1"/>
      <dgm:spPr/>
      <dgm:t>
        <a:bodyPr/>
        <a:lstStyle/>
        <a:p>
          <a:r>
            <a:rPr lang="es-ES" sz="900" dirty="0"/>
            <a:t>Cristian Vásquez</a:t>
          </a:r>
        </a:p>
      </dgm:t>
    </dgm:pt>
    <dgm:pt modelId="{4D2FE587-5FFE-4461-A776-F1BE2FAC0C9C}" type="parTrans" cxnId="{A0BB7142-319D-4A6E-B612-C187BF0EBB86}">
      <dgm:prSet/>
      <dgm:spPr/>
      <dgm:t>
        <a:bodyPr/>
        <a:lstStyle/>
        <a:p>
          <a:endParaRPr lang="es-ES" dirty="0"/>
        </a:p>
      </dgm:t>
    </dgm:pt>
    <dgm:pt modelId="{96F010D7-E38D-460C-8EF0-46A6AFF804F4}" type="sibTrans" cxnId="{A0BB7142-319D-4A6E-B612-C187BF0EBB86}">
      <dgm:prSet/>
      <dgm:spPr/>
      <dgm:t>
        <a:bodyPr/>
        <a:lstStyle/>
        <a:p>
          <a:endParaRPr lang="es-ES"/>
        </a:p>
      </dgm:t>
    </dgm:pt>
    <dgm:pt modelId="{81DADF18-EE74-458A-99FA-CEC79424FD13}">
      <dgm:prSet phldrT="[Texto]" custT="1"/>
      <dgm:spPr>
        <a:solidFill>
          <a:schemeClr val="accent1">
            <a:lumMod val="40000"/>
            <a:lumOff val="60000"/>
          </a:schemeClr>
        </a:solidFill>
      </dgm:spPr>
      <dgm:t>
        <a:bodyPr/>
        <a:lstStyle/>
        <a:p>
          <a:r>
            <a:rPr lang="es-ES" sz="900" dirty="0"/>
            <a:t>Kristopher Gómez</a:t>
          </a:r>
        </a:p>
      </dgm:t>
    </dgm:pt>
    <dgm:pt modelId="{D3E69D3D-2949-4627-B4E0-28C1D981EBE4}" type="parTrans" cxnId="{6E92B1FA-DC69-4CB6-BFCF-99B21DB5E289}">
      <dgm:prSet/>
      <dgm:spPr/>
      <dgm:t>
        <a:bodyPr/>
        <a:lstStyle/>
        <a:p>
          <a:endParaRPr lang="es-ES" dirty="0"/>
        </a:p>
      </dgm:t>
    </dgm:pt>
    <dgm:pt modelId="{AB904A0A-6A4A-48E7-A75D-CCC86727C24C}" type="sibTrans" cxnId="{6E92B1FA-DC69-4CB6-BFCF-99B21DB5E289}">
      <dgm:prSet/>
      <dgm:spPr/>
      <dgm:t>
        <a:bodyPr/>
        <a:lstStyle/>
        <a:p>
          <a:endParaRPr lang="es-ES"/>
        </a:p>
      </dgm:t>
    </dgm:pt>
    <dgm:pt modelId="{09B57436-FC68-4B0E-A949-376C7332720D}">
      <dgm:prSet phldrT="[Texto]" custT="1"/>
      <dgm:spPr/>
      <dgm:t>
        <a:bodyPr/>
        <a:lstStyle/>
        <a:p>
          <a:r>
            <a:rPr lang="es-ES" sz="900" dirty="0"/>
            <a:t>Erwin Castillo</a:t>
          </a:r>
        </a:p>
      </dgm:t>
    </dgm:pt>
    <dgm:pt modelId="{D7EFE0FD-0BB5-4058-900D-7E599F13758E}" type="parTrans" cxnId="{94111E43-7543-48DA-9E53-461CAD6C2D3A}">
      <dgm:prSet/>
      <dgm:spPr/>
      <dgm:t>
        <a:bodyPr/>
        <a:lstStyle/>
        <a:p>
          <a:endParaRPr lang="es-ES" dirty="0"/>
        </a:p>
      </dgm:t>
    </dgm:pt>
    <dgm:pt modelId="{AC850819-318B-4288-9354-E8E9CE898CD5}" type="sibTrans" cxnId="{94111E43-7543-48DA-9E53-461CAD6C2D3A}">
      <dgm:prSet/>
      <dgm:spPr/>
      <dgm:t>
        <a:bodyPr/>
        <a:lstStyle/>
        <a:p>
          <a:endParaRPr lang="es-ES"/>
        </a:p>
      </dgm:t>
    </dgm:pt>
    <dgm:pt modelId="{856F9445-DD07-4D0C-BDDE-5966DFF44A27}">
      <dgm:prSet phldrT="[Texto]" custT="1"/>
      <dgm:spPr/>
      <dgm:t>
        <a:bodyPr/>
        <a:lstStyle/>
        <a:p>
          <a:r>
            <a:rPr lang="es-ES" sz="900" dirty="0"/>
            <a:t>Paulo Cortes</a:t>
          </a:r>
        </a:p>
      </dgm:t>
    </dgm:pt>
    <dgm:pt modelId="{3698E2EB-77BD-41F5-9F5C-F76072BF0840}" type="parTrans" cxnId="{0691E1A3-4A4A-4751-B385-F583507BBB29}">
      <dgm:prSet/>
      <dgm:spPr/>
      <dgm:t>
        <a:bodyPr/>
        <a:lstStyle/>
        <a:p>
          <a:endParaRPr lang="es-CL" dirty="0"/>
        </a:p>
      </dgm:t>
    </dgm:pt>
    <dgm:pt modelId="{EB2D5365-51C8-4CEB-A389-4F253548577D}" type="sibTrans" cxnId="{0691E1A3-4A4A-4751-B385-F583507BBB29}">
      <dgm:prSet/>
      <dgm:spPr/>
      <dgm:t>
        <a:bodyPr/>
        <a:lstStyle/>
        <a:p>
          <a:endParaRPr lang="es-CL"/>
        </a:p>
      </dgm:t>
    </dgm:pt>
    <dgm:pt modelId="{B07C1453-A75B-47F0-A7E8-3C0D7DB25368}" type="pres">
      <dgm:prSet presAssocID="{28AC4B29-E7CC-45EA-A1E6-D70C3BBAAD65}" presName="Name0" presStyleCnt="0">
        <dgm:presLayoutVars>
          <dgm:chPref val="1"/>
          <dgm:dir/>
          <dgm:animOne val="branch"/>
          <dgm:animLvl val="lvl"/>
          <dgm:resizeHandles val="exact"/>
        </dgm:presLayoutVars>
      </dgm:prSet>
      <dgm:spPr/>
    </dgm:pt>
    <dgm:pt modelId="{18AB8390-C859-4260-9EA5-4E7C2CDC0BBA}" type="pres">
      <dgm:prSet presAssocID="{891690C6-7068-45C4-AA1F-BF93BCCDD71D}" presName="root1" presStyleCnt="0"/>
      <dgm:spPr/>
    </dgm:pt>
    <dgm:pt modelId="{C718D5FE-6D3D-48CB-BDF4-4E3A9790CF14}" type="pres">
      <dgm:prSet presAssocID="{891690C6-7068-45C4-AA1F-BF93BCCDD71D}" presName="LevelOneTextNode" presStyleLbl="node0" presStyleIdx="0" presStyleCnt="1">
        <dgm:presLayoutVars>
          <dgm:chPref val="3"/>
        </dgm:presLayoutVars>
      </dgm:prSet>
      <dgm:spPr/>
    </dgm:pt>
    <dgm:pt modelId="{E534F7E0-BD85-4BE6-88D1-8DF2D16AD1BE}" type="pres">
      <dgm:prSet presAssocID="{891690C6-7068-45C4-AA1F-BF93BCCDD71D}" presName="level2hierChild" presStyleCnt="0"/>
      <dgm:spPr/>
    </dgm:pt>
    <dgm:pt modelId="{F7B226EA-11A6-4E1A-9281-FA8F6636366C}" type="pres">
      <dgm:prSet presAssocID="{D7EFE0FD-0BB5-4058-900D-7E599F13758E}" presName="conn2-1" presStyleLbl="parChTrans1D2" presStyleIdx="0" presStyleCnt="7"/>
      <dgm:spPr/>
    </dgm:pt>
    <dgm:pt modelId="{21645100-D4DB-49DB-B8A0-6240B3EAD58C}" type="pres">
      <dgm:prSet presAssocID="{D7EFE0FD-0BB5-4058-900D-7E599F13758E}" presName="connTx" presStyleLbl="parChTrans1D2" presStyleIdx="0" presStyleCnt="7"/>
      <dgm:spPr/>
    </dgm:pt>
    <dgm:pt modelId="{C1E329D9-A105-48A0-9F22-80C9F89038FB}" type="pres">
      <dgm:prSet presAssocID="{09B57436-FC68-4B0E-A949-376C7332720D}" presName="root2" presStyleCnt="0"/>
      <dgm:spPr/>
    </dgm:pt>
    <dgm:pt modelId="{14223793-E2B1-4F62-A1D4-89AF8609F355}" type="pres">
      <dgm:prSet presAssocID="{09B57436-FC68-4B0E-A949-376C7332720D}" presName="LevelTwoTextNode" presStyleLbl="node2" presStyleIdx="0" presStyleCnt="7">
        <dgm:presLayoutVars>
          <dgm:chPref val="3"/>
        </dgm:presLayoutVars>
      </dgm:prSet>
      <dgm:spPr/>
    </dgm:pt>
    <dgm:pt modelId="{1C363E04-FDDB-4B35-A7A7-6D8CF8317C5B}" type="pres">
      <dgm:prSet presAssocID="{09B57436-FC68-4B0E-A949-376C7332720D}" presName="level3hierChild" presStyleCnt="0"/>
      <dgm:spPr/>
    </dgm:pt>
    <dgm:pt modelId="{5637E4A0-0001-4376-AC8F-6C2713CFE5F4}" type="pres">
      <dgm:prSet presAssocID="{4D2FE587-5FFE-4461-A776-F1BE2FAC0C9C}" presName="conn2-1" presStyleLbl="parChTrans1D2" presStyleIdx="1" presStyleCnt="7"/>
      <dgm:spPr/>
    </dgm:pt>
    <dgm:pt modelId="{B3DD685F-8AE4-4274-9F13-16822AA2CED7}" type="pres">
      <dgm:prSet presAssocID="{4D2FE587-5FFE-4461-A776-F1BE2FAC0C9C}" presName="connTx" presStyleLbl="parChTrans1D2" presStyleIdx="1" presStyleCnt="7"/>
      <dgm:spPr/>
    </dgm:pt>
    <dgm:pt modelId="{A277DBD5-4B9E-4CBA-BAB3-E54530F35F82}" type="pres">
      <dgm:prSet presAssocID="{A9F2460C-B13D-4447-BFAB-2011AE126E19}" presName="root2" presStyleCnt="0"/>
      <dgm:spPr/>
    </dgm:pt>
    <dgm:pt modelId="{F43A8115-646D-4578-8BA3-B29EB706F668}" type="pres">
      <dgm:prSet presAssocID="{A9F2460C-B13D-4447-BFAB-2011AE126E19}" presName="LevelTwoTextNode" presStyleLbl="node2" presStyleIdx="1" presStyleCnt="7">
        <dgm:presLayoutVars>
          <dgm:chPref val="3"/>
        </dgm:presLayoutVars>
      </dgm:prSet>
      <dgm:spPr/>
    </dgm:pt>
    <dgm:pt modelId="{5E4DAFA3-1EB2-4DB8-80E2-1453133BB765}" type="pres">
      <dgm:prSet presAssocID="{A9F2460C-B13D-4447-BFAB-2011AE126E19}" presName="level3hierChild" presStyleCnt="0"/>
      <dgm:spPr/>
    </dgm:pt>
    <dgm:pt modelId="{D335C4D9-F148-4C22-AA6F-17E7FE8BF9A6}" type="pres">
      <dgm:prSet presAssocID="{2C67412D-C133-4A7F-9881-9C0AB51F8A7D}" presName="conn2-1" presStyleLbl="parChTrans1D2" presStyleIdx="2" presStyleCnt="7"/>
      <dgm:spPr/>
    </dgm:pt>
    <dgm:pt modelId="{00E6CF0B-00D6-4AD6-94FD-7280A9B8E933}" type="pres">
      <dgm:prSet presAssocID="{2C67412D-C133-4A7F-9881-9C0AB51F8A7D}" presName="connTx" presStyleLbl="parChTrans1D2" presStyleIdx="2" presStyleCnt="7"/>
      <dgm:spPr/>
    </dgm:pt>
    <dgm:pt modelId="{AA76B1CE-8526-4341-90A5-18206DB78D6B}" type="pres">
      <dgm:prSet presAssocID="{08F7154C-2BF2-4920-9841-EDE0049A7D13}" presName="root2" presStyleCnt="0"/>
      <dgm:spPr/>
    </dgm:pt>
    <dgm:pt modelId="{E3F4EDAF-7702-4256-98A4-F69D78CB00E4}" type="pres">
      <dgm:prSet presAssocID="{08F7154C-2BF2-4920-9841-EDE0049A7D13}" presName="LevelTwoTextNode" presStyleLbl="node2" presStyleIdx="2" presStyleCnt="7">
        <dgm:presLayoutVars>
          <dgm:chPref val="3"/>
        </dgm:presLayoutVars>
      </dgm:prSet>
      <dgm:spPr/>
    </dgm:pt>
    <dgm:pt modelId="{4BD3DE9C-053D-47DA-BE1D-A4E89FE6F974}" type="pres">
      <dgm:prSet presAssocID="{08F7154C-2BF2-4920-9841-EDE0049A7D13}" presName="level3hierChild" presStyleCnt="0"/>
      <dgm:spPr/>
    </dgm:pt>
    <dgm:pt modelId="{BF782DC8-6FF0-40C6-BF15-06DB0DB0AF31}" type="pres">
      <dgm:prSet presAssocID="{B96BD2AA-85E9-41E6-9FB5-D4F217CB3EF1}" presName="conn2-1" presStyleLbl="parChTrans1D2" presStyleIdx="3" presStyleCnt="7"/>
      <dgm:spPr/>
    </dgm:pt>
    <dgm:pt modelId="{DD2A39FB-32F2-45EC-935C-A189FD9A50CC}" type="pres">
      <dgm:prSet presAssocID="{B96BD2AA-85E9-41E6-9FB5-D4F217CB3EF1}" presName="connTx" presStyleLbl="parChTrans1D2" presStyleIdx="3" presStyleCnt="7"/>
      <dgm:spPr/>
    </dgm:pt>
    <dgm:pt modelId="{2D405D43-612D-4397-AB7B-2460BDBDC0B9}" type="pres">
      <dgm:prSet presAssocID="{B277B248-CED1-4A3B-AD47-2C85FD6EEA48}" presName="root2" presStyleCnt="0"/>
      <dgm:spPr/>
    </dgm:pt>
    <dgm:pt modelId="{DE6A543D-328E-4F99-BD95-FD3E812AD162}" type="pres">
      <dgm:prSet presAssocID="{B277B248-CED1-4A3B-AD47-2C85FD6EEA48}" presName="LevelTwoTextNode" presStyleLbl="node2" presStyleIdx="3" presStyleCnt="7">
        <dgm:presLayoutVars>
          <dgm:chPref val="3"/>
        </dgm:presLayoutVars>
      </dgm:prSet>
      <dgm:spPr/>
    </dgm:pt>
    <dgm:pt modelId="{AAF8A956-8B26-4B84-9768-46F3240020A2}" type="pres">
      <dgm:prSet presAssocID="{B277B248-CED1-4A3B-AD47-2C85FD6EEA48}" presName="level3hierChild" presStyleCnt="0"/>
      <dgm:spPr/>
    </dgm:pt>
    <dgm:pt modelId="{1B12819D-8C21-411C-9487-0B7F48AF6FEA}" type="pres">
      <dgm:prSet presAssocID="{3698E2EB-77BD-41F5-9F5C-F76072BF0840}" presName="conn2-1" presStyleLbl="parChTrans1D2" presStyleIdx="4" presStyleCnt="7"/>
      <dgm:spPr/>
    </dgm:pt>
    <dgm:pt modelId="{A4CA562E-6A39-4306-93E6-47652C10D6E6}" type="pres">
      <dgm:prSet presAssocID="{3698E2EB-77BD-41F5-9F5C-F76072BF0840}" presName="connTx" presStyleLbl="parChTrans1D2" presStyleIdx="4" presStyleCnt="7"/>
      <dgm:spPr/>
    </dgm:pt>
    <dgm:pt modelId="{A60FA869-628C-45AB-B383-133A4DE5CB83}" type="pres">
      <dgm:prSet presAssocID="{856F9445-DD07-4D0C-BDDE-5966DFF44A27}" presName="root2" presStyleCnt="0"/>
      <dgm:spPr/>
    </dgm:pt>
    <dgm:pt modelId="{3807E565-15EC-4445-9AB1-F5D4BB69040D}" type="pres">
      <dgm:prSet presAssocID="{856F9445-DD07-4D0C-BDDE-5966DFF44A27}" presName="LevelTwoTextNode" presStyleLbl="node2" presStyleIdx="4" presStyleCnt="7">
        <dgm:presLayoutVars>
          <dgm:chPref val="3"/>
        </dgm:presLayoutVars>
      </dgm:prSet>
      <dgm:spPr/>
    </dgm:pt>
    <dgm:pt modelId="{BA47940D-984E-4704-A284-EA85AB4CF6AC}" type="pres">
      <dgm:prSet presAssocID="{856F9445-DD07-4D0C-BDDE-5966DFF44A27}" presName="level3hierChild" presStyleCnt="0"/>
      <dgm:spPr/>
    </dgm:pt>
    <dgm:pt modelId="{0D5BEC72-B33E-46E5-95AA-490AC1D46028}" type="pres">
      <dgm:prSet presAssocID="{E2CDC8D3-4414-418B-A198-447DCD18978B}" presName="conn2-1" presStyleLbl="parChTrans1D2" presStyleIdx="5" presStyleCnt="7"/>
      <dgm:spPr/>
    </dgm:pt>
    <dgm:pt modelId="{B48EE172-5157-4410-AE5F-84FF9F57C2ED}" type="pres">
      <dgm:prSet presAssocID="{E2CDC8D3-4414-418B-A198-447DCD18978B}" presName="connTx" presStyleLbl="parChTrans1D2" presStyleIdx="5" presStyleCnt="7"/>
      <dgm:spPr/>
    </dgm:pt>
    <dgm:pt modelId="{2A455AF1-6C3B-4F49-A64C-C01471ABA7AD}" type="pres">
      <dgm:prSet presAssocID="{D6B66085-A53B-4D77-900D-C32821B484A7}" presName="root2" presStyleCnt="0"/>
      <dgm:spPr/>
    </dgm:pt>
    <dgm:pt modelId="{5B6EF1EA-DF85-43EE-B474-28409C0AE0D2}" type="pres">
      <dgm:prSet presAssocID="{D6B66085-A53B-4D77-900D-C32821B484A7}" presName="LevelTwoTextNode" presStyleLbl="node2" presStyleIdx="5" presStyleCnt="7">
        <dgm:presLayoutVars>
          <dgm:chPref val="3"/>
        </dgm:presLayoutVars>
      </dgm:prSet>
      <dgm:spPr/>
    </dgm:pt>
    <dgm:pt modelId="{A3BB7930-29D4-4C58-A2B5-66EED8C52428}" type="pres">
      <dgm:prSet presAssocID="{D6B66085-A53B-4D77-900D-C32821B484A7}" presName="level3hierChild" presStyleCnt="0"/>
      <dgm:spPr/>
    </dgm:pt>
    <dgm:pt modelId="{27CB8FBD-9114-40B1-813F-D16BA1AB627E}" type="pres">
      <dgm:prSet presAssocID="{D3E69D3D-2949-4627-B4E0-28C1D981EBE4}" presName="conn2-1" presStyleLbl="parChTrans1D2" presStyleIdx="6" presStyleCnt="7"/>
      <dgm:spPr/>
    </dgm:pt>
    <dgm:pt modelId="{B0174392-BB2C-46AF-84C2-D66D58DEC786}" type="pres">
      <dgm:prSet presAssocID="{D3E69D3D-2949-4627-B4E0-28C1D981EBE4}" presName="connTx" presStyleLbl="parChTrans1D2" presStyleIdx="6" presStyleCnt="7"/>
      <dgm:spPr/>
    </dgm:pt>
    <dgm:pt modelId="{E8741F4D-B3D5-4D3B-B4DF-C37C89A42C5A}" type="pres">
      <dgm:prSet presAssocID="{81DADF18-EE74-458A-99FA-CEC79424FD13}" presName="root2" presStyleCnt="0"/>
      <dgm:spPr/>
    </dgm:pt>
    <dgm:pt modelId="{FE03EFE1-F4CE-4F25-898B-7296083FFBBA}" type="pres">
      <dgm:prSet presAssocID="{81DADF18-EE74-458A-99FA-CEC79424FD13}" presName="LevelTwoTextNode" presStyleLbl="node2" presStyleIdx="6" presStyleCnt="7">
        <dgm:presLayoutVars>
          <dgm:chPref val="3"/>
        </dgm:presLayoutVars>
      </dgm:prSet>
      <dgm:spPr/>
    </dgm:pt>
    <dgm:pt modelId="{84C30F67-0C77-45B8-BF5C-79433C899C7D}" type="pres">
      <dgm:prSet presAssocID="{81DADF18-EE74-458A-99FA-CEC79424FD13}" presName="level3hierChild" presStyleCnt="0"/>
      <dgm:spPr/>
    </dgm:pt>
  </dgm:ptLst>
  <dgm:cxnLst>
    <dgm:cxn modelId="{21159305-436F-4D8F-916C-DAB024E4A7E1}" type="presOf" srcId="{3698E2EB-77BD-41F5-9F5C-F76072BF0840}" destId="{1B12819D-8C21-411C-9487-0B7F48AF6FEA}" srcOrd="0" destOrd="0" presId="urn:microsoft.com/office/officeart/2008/layout/HorizontalMultiLevelHierarchy"/>
    <dgm:cxn modelId="{E8029817-ADEE-4FDE-A23C-DFAE1F6F7EAE}" type="presOf" srcId="{09B57436-FC68-4B0E-A949-376C7332720D}" destId="{14223793-E2B1-4F62-A1D4-89AF8609F355}" srcOrd="0" destOrd="0" presId="urn:microsoft.com/office/officeart/2008/layout/HorizontalMultiLevelHierarchy"/>
    <dgm:cxn modelId="{C81B2B1B-4DF0-4FC9-820D-15D59F2123BC}" type="presOf" srcId="{2C67412D-C133-4A7F-9881-9C0AB51F8A7D}" destId="{D335C4D9-F148-4C22-AA6F-17E7FE8BF9A6}" srcOrd="0" destOrd="0" presId="urn:microsoft.com/office/officeart/2008/layout/HorizontalMultiLevelHierarchy"/>
    <dgm:cxn modelId="{94D6BA1C-8A13-4165-8692-980165D06ACC}" type="presOf" srcId="{28AC4B29-E7CC-45EA-A1E6-D70C3BBAAD65}" destId="{B07C1453-A75B-47F0-A7E8-3C0D7DB25368}" srcOrd="0" destOrd="0" presId="urn:microsoft.com/office/officeart/2008/layout/HorizontalMultiLevelHierarchy"/>
    <dgm:cxn modelId="{E9B6812A-44EA-4006-8D08-65E92FCEF375}" type="presOf" srcId="{D7EFE0FD-0BB5-4058-900D-7E599F13758E}" destId="{F7B226EA-11A6-4E1A-9281-FA8F6636366C}" srcOrd="0" destOrd="0" presId="urn:microsoft.com/office/officeart/2008/layout/HorizontalMultiLevelHierarchy"/>
    <dgm:cxn modelId="{17FB0B30-31EB-4C6F-861F-737A01D95E28}" type="presOf" srcId="{A9F2460C-B13D-4447-BFAB-2011AE126E19}" destId="{F43A8115-646D-4578-8BA3-B29EB706F668}" srcOrd="0" destOrd="0" presId="urn:microsoft.com/office/officeart/2008/layout/HorizontalMultiLevelHierarchy"/>
    <dgm:cxn modelId="{8D4E0238-AD26-41AC-9585-DD9FBD4C01D6}" type="presOf" srcId="{4D2FE587-5FFE-4461-A776-F1BE2FAC0C9C}" destId="{5637E4A0-0001-4376-AC8F-6C2713CFE5F4}" srcOrd="0" destOrd="0" presId="urn:microsoft.com/office/officeart/2008/layout/HorizontalMultiLevelHierarchy"/>
    <dgm:cxn modelId="{0D163E3E-30CE-4F19-AF2F-29FEB49AD054}" type="presOf" srcId="{856F9445-DD07-4D0C-BDDE-5966DFF44A27}" destId="{3807E565-15EC-4445-9AB1-F5D4BB69040D}" srcOrd="0" destOrd="0" presId="urn:microsoft.com/office/officeart/2008/layout/HorizontalMultiLevelHierarchy"/>
    <dgm:cxn modelId="{B8D96140-1897-463D-9CD4-1DDC03D8B98D}" type="presOf" srcId="{B277B248-CED1-4A3B-AD47-2C85FD6EEA48}" destId="{DE6A543D-328E-4F99-BD95-FD3E812AD162}" srcOrd="0" destOrd="0" presId="urn:microsoft.com/office/officeart/2008/layout/HorizontalMultiLevelHierarchy"/>
    <dgm:cxn modelId="{A0BB7142-319D-4A6E-B612-C187BF0EBB86}" srcId="{891690C6-7068-45C4-AA1F-BF93BCCDD71D}" destId="{A9F2460C-B13D-4447-BFAB-2011AE126E19}" srcOrd="1" destOrd="0" parTransId="{4D2FE587-5FFE-4461-A776-F1BE2FAC0C9C}" sibTransId="{96F010D7-E38D-460C-8EF0-46A6AFF804F4}"/>
    <dgm:cxn modelId="{94111E43-7543-48DA-9E53-461CAD6C2D3A}" srcId="{891690C6-7068-45C4-AA1F-BF93BCCDD71D}" destId="{09B57436-FC68-4B0E-A949-376C7332720D}" srcOrd="0" destOrd="0" parTransId="{D7EFE0FD-0BB5-4058-900D-7E599F13758E}" sibTransId="{AC850819-318B-4288-9354-E8E9CE898CD5}"/>
    <dgm:cxn modelId="{023BA145-8B7C-4B6E-85CC-A09773B87F46}" type="presOf" srcId="{E2CDC8D3-4414-418B-A198-447DCD18978B}" destId="{B48EE172-5157-4410-AE5F-84FF9F57C2ED}" srcOrd="1" destOrd="0" presId="urn:microsoft.com/office/officeart/2008/layout/HorizontalMultiLevelHierarchy"/>
    <dgm:cxn modelId="{2F2A4D6B-D007-4770-A52D-C8BB41087D21}" type="presOf" srcId="{81DADF18-EE74-458A-99FA-CEC79424FD13}" destId="{FE03EFE1-F4CE-4F25-898B-7296083FFBBA}" srcOrd="0" destOrd="0" presId="urn:microsoft.com/office/officeart/2008/layout/HorizontalMultiLevelHierarchy"/>
    <dgm:cxn modelId="{AEE37F6C-369E-479A-92B7-549F7CB89FED}" type="presOf" srcId="{E2CDC8D3-4414-418B-A198-447DCD18978B}" destId="{0D5BEC72-B33E-46E5-95AA-490AC1D46028}" srcOrd="0" destOrd="0" presId="urn:microsoft.com/office/officeart/2008/layout/HorizontalMultiLevelHierarchy"/>
    <dgm:cxn modelId="{7741F176-2FBE-4570-879C-CDB5AC95EEF8}" type="presOf" srcId="{D3E69D3D-2949-4627-B4E0-28C1D981EBE4}" destId="{B0174392-BB2C-46AF-84C2-D66D58DEC786}" srcOrd="1" destOrd="0" presId="urn:microsoft.com/office/officeart/2008/layout/HorizontalMultiLevelHierarchy"/>
    <dgm:cxn modelId="{54E05986-AC24-4069-B1E2-DB297F81350E}" type="presOf" srcId="{891690C6-7068-45C4-AA1F-BF93BCCDD71D}" destId="{C718D5FE-6D3D-48CB-BDF4-4E3A9790CF14}" srcOrd="0" destOrd="0" presId="urn:microsoft.com/office/officeart/2008/layout/HorizontalMultiLevelHierarchy"/>
    <dgm:cxn modelId="{15067A8E-CF9B-4408-A58D-7BC69E3A4ECC}" type="presOf" srcId="{D6B66085-A53B-4D77-900D-C32821B484A7}" destId="{5B6EF1EA-DF85-43EE-B474-28409C0AE0D2}" srcOrd="0" destOrd="0" presId="urn:microsoft.com/office/officeart/2008/layout/HorizontalMultiLevelHierarchy"/>
    <dgm:cxn modelId="{7AABA89C-E6B9-479A-B298-C2D42651E936}" type="presOf" srcId="{B96BD2AA-85E9-41E6-9FB5-D4F217CB3EF1}" destId="{BF782DC8-6FF0-40C6-BF15-06DB0DB0AF31}" srcOrd="0" destOrd="0" presId="urn:microsoft.com/office/officeart/2008/layout/HorizontalMultiLevelHierarchy"/>
    <dgm:cxn modelId="{0691E1A3-4A4A-4751-B385-F583507BBB29}" srcId="{891690C6-7068-45C4-AA1F-BF93BCCDD71D}" destId="{856F9445-DD07-4D0C-BDDE-5966DFF44A27}" srcOrd="4" destOrd="0" parTransId="{3698E2EB-77BD-41F5-9F5C-F76072BF0840}" sibTransId="{EB2D5365-51C8-4CEB-A389-4F253548577D}"/>
    <dgm:cxn modelId="{442D64AE-5FE9-4A5E-BC43-BA0C11205469}" type="presOf" srcId="{D7EFE0FD-0BB5-4058-900D-7E599F13758E}" destId="{21645100-D4DB-49DB-B8A0-6240B3EAD58C}" srcOrd="1" destOrd="0" presId="urn:microsoft.com/office/officeart/2008/layout/HorizontalMultiLevelHierarchy"/>
    <dgm:cxn modelId="{EE184EB1-FC68-49CA-A438-858FF4F47A35}" type="presOf" srcId="{4D2FE587-5FFE-4461-A776-F1BE2FAC0C9C}" destId="{B3DD685F-8AE4-4274-9F13-16822AA2CED7}" srcOrd="1" destOrd="0" presId="urn:microsoft.com/office/officeart/2008/layout/HorizontalMultiLevelHierarchy"/>
    <dgm:cxn modelId="{0939DBB1-4F60-4EB4-BD94-1B60DC0AB99D}" type="presOf" srcId="{D3E69D3D-2949-4627-B4E0-28C1D981EBE4}" destId="{27CB8FBD-9114-40B1-813F-D16BA1AB627E}" srcOrd="0" destOrd="0" presId="urn:microsoft.com/office/officeart/2008/layout/HorizontalMultiLevelHierarchy"/>
    <dgm:cxn modelId="{7E021FB5-6AE1-4AFE-9720-52CDBE89C5E9}" srcId="{891690C6-7068-45C4-AA1F-BF93BCCDD71D}" destId="{08F7154C-2BF2-4920-9841-EDE0049A7D13}" srcOrd="2" destOrd="0" parTransId="{2C67412D-C133-4A7F-9881-9C0AB51F8A7D}" sibTransId="{207B0AB7-59AB-4D7C-BE29-1278145F0D3C}"/>
    <dgm:cxn modelId="{42FA05BE-9918-45B6-A240-DA88A67C1CBC}" type="presOf" srcId="{B96BD2AA-85E9-41E6-9FB5-D4F217CB3EF1}" destId="{DD2A39FB-32F2-45EC-935C-A189FD9A50CC}" srcOrd="1" destOrd="0" presId="urn:microsoft.com/office/officeart/2008/layout/HorizontalMultiLevelHierarchy"/>
    <dgm:cxn modelId="{EC8336BE-7B84-43C8-ABCE-425A3CD5D995}" type="presOf" srcId="{2C67412D-C133-4A7F-9881-9C0AB51F8A7D}" destId="{00E6CF0B-00D6-4AD6-94FD-7280A9B8E933}" srcOrd="1" destOrd="0" presId="urn:microsoft.com/office/officeart/2008/layout/HorizontalMultiLevelHierarchy"/>
    <dgm:cxn modelId="{0C16DBCA-EAB8-4129-BCAE-30333216FCA2}" srcId="{891690C6-7068-45C4-AA1F-BF93BCCDD71D}" destId="{B277B248-CED1-4A3B-AD47-2C85FD6EEA48}" srcOrd="3" destOrd="0" parTransId="{B96BD2AA-85E9-41E6-9FB5-D4F217CB3EF1}" sibTransId="{4C9CEF0A-B283-4547-80B4-CAE8AE522325}"/>
    <dgm:cxn modelId="{DF0E00DC-5BC5-4B05-9F07-8034CCF671D3}" type="presOf" srcId="{08F7154C-2BF2-4920-9841-EDE0049A7D13}" destId="{E3F4EDAF-7702-4256-98A4-F69D78CB00E4}" srcOrd="0" destOrd="0" presId="urn:microsoft.com/office/officeart/2008/layout/HorizontalMultiLevelHierarchy"/>
    <dgm:cxn modelId="{2739A8E3-57AC-47E5-84F9-BA629DAFC76C}" type="presOf" srcId="{3698E2EB-77BD-41F5-9F5C-F76072BF0840}" destId="{A4CA562E-6A39-4306-93E6-47652C10D6E6}" srcOrd="1" destOrd="0" presId="urn:microsoft.com/office/officeart/2008/layout/HorizontalMultiLevelHierarchy"/>
    <dgm:cxn modelId="{FC646EF6-2B7E-4CE3-8440-95399DD22039}" srcId="{891690C6-7068-45C4-AA1F-BF93BCCDD71D}" destId="{D6B66085-A53B-4D77-900D-C32821B484A7}" srcOrd="5" destOrd="0" parTransId="{E2CDC8D3-4414-418B-A198-447DCD18978B}" sibTransId="{32DBB4CA-9EA0-4431-BCA3-9607729B20A7}"/>
    <dgm:cxn modelId="{04E291F7-1692-4CD0-9335-747866810049}" srcId="{28AC4B29-E7CC-45EA-A1E6-D70C3BBAAD65}" destId="{891690C6-7068-45C4-AA1F-BF93BCCDD71D}" srcOrd="0" destOrd="0" parTransId="{D407F688-A61D-4ECF-8090-EE49ED18DB9E}" sibTransId="{0A9EBBCB-CCA6-41F1-A18A-CF1E2C05A7B8}"/>
    <dgm:cxn modelId="{6E92B1FA-DC69-4CB6-BFCF-99B21DB5E289}" srcId="{891690C6-7068-45C4-AA1F-BF93BCCDD71D}" destId="{81DADF18-EE74-458A-99FA-CEC79424FD13}" srcOrd="6" destOrd="0" parTransId="{D3E69D3D-2949-4627-B4E0-28C1D981EBE4}" sibTransId="{AB904A0A-6A4A-48E7-A75D-CCC86727C24C}"/>
    <dgm:cxn modelId="{55EA5A00-3516-43D1-BDC5-95AAE94CA8B8}" type="presParOf" srcId="{B07C1453-A75B-47F0-A7E8-3C0D7DB25368}" destId="{18AB8390-C859-4260-9EA5-4E7C2CDC0BBA}" srcOrd="0" destOrd="0" presId="urn:microsoft.com/office/officeart/2008/layout/HorizontalMultiLevelHierarchy"/>
    <dgm:cxn modelId="{DD414F21-1DBC-4185-BD0E-9F6D68BF695C}" type="presParOf" srcId="{18AB8390-C859-4260-9EA5-4E7C2CDC0BBA}" destId="{C718D5FE-6D3D-48CB-BDF4-4E3A9790CF14}" srcOrd="0" destOrd="0" presId="urn:microsoft.com/office/officeart/2008/layout/HorizontalMultiLevelHierarchy"/>
    <dgm:cxn modelId="{2E3D68F3-9A08-484A-BBB4-DE5443DEDC82}" type="presParOf" srcId="{18AB8390-C859-4260-9EA5-4E7C2CDC0BBA}" destId="{E534F7E0-BD85-4BE6-88D1-8DF2D16AD1BE}" srcOrd="1" destOrd="0" presId="urn:microsoft.com/office/officeart/2008/layout/HorizontalMultiLevelHierarchy"/>
    <dgm:cxn modelId="{55AB2276-8690-4025-803E-DC6BB8EA3928}" type="presParOf" srcId="{E534F7E0-BD85-4BE6-88D1-8DF2D16AD1BE}" destId="{F7B226EA-11A6-4E1A-9281-FA8F6636366C}" srcOrd="0" destOrd="0" presId="urn:microsoft.com/office/officeart/2008/layout/HorizontalMultiLevelHierarchy"/>
    <dgm:cxn modelId="{16CE9D0C-BEF2-457B-B72F-13434A053EBB}" type="presParOf" srcId="{F7B226EA-11A6-4E1A-9281-FA8F6636366C}" destId="{21645100-D4DB-49DB-B8A0-6240B3EAD58C}" srcOrd="0" destOrd="0" presId="urn:microsoft.com/office/officeart/2008/layout/HorizontalMultiLevelHierarchy"/>
    <dgm:cxn modelId="{9B7E9150-1762-4960-AA2E-84BBA67B8D32}" type="presParOf" srcId="{E534F7E0-BD85-4BE6-88D1-8DF2D16AD1BE}" destId="{C1E329D9-A105-48A0-9F22-80C9F89038FB}" srcOrd="1" destOrd="0" presId="urn:microsoft.com/office/officeart/2008/layout/HorizontalMultiLevelHierarchy"/>
    <dgm:cxn modelId="{B1CC3FA2-6D94-470D-ACC0-636993DAA2CA}" type="presParOf" srcId="{C1E329D9-A105-48A0-9F22-80C9F89038FB}" destId="{14223793-E2B1-4F62-A1D4-89AF8609F355}" srcOrd="0" destOrd="0" presId="urn:microsoft.com/office/officeart/2008/layout/HorizontalMultiLevelHierarchy"/>
    <dgm:cxn modelId="{EBDCA939-D3A4-4308-A8B7-A6B49D4EAFB4}" type="presParOf" srcId="{C1E329D9-A105-48A0-9F22-80C9F89038FB}" destId="{1C363E04-FDDB-4B35-A7A7-6D8CF8317C5B}" srcOrd="1" destOrd="0" presId="urn:microsoft.com/office/officeart/2008/layout/HorizontalMultiLevelHierarchy"/>
    <dgm:cxn modelId="{A3474E7A-F4A4-4E72-86BA-33DF7F44079B}" type="presParOf" srcId="{E534F7E0-BD85-4BE6-88D1-8DF2D16AD1BE}" destId="{5637E4A0-0001-4376-AC8F-6C2713CFE5F4}" srcOrd="2" destOrd="0" presId="urn:microsoft.com/office/officeart/2008/layout/HorizontalMultiLevelHierarchy"/>
    <dgm:cxn modelId="{8E3E6487-DA13-4B81-81E6-6F46FD1CFC6A}" type="presParOf" srcId="{5637E4A0-0001-4376-AC8F-6C2713CFE5F4}" destId="{B3DD685F-8AE4-4274-9F13-16822AA2CED7}" srcOrd="0" destOrd="0" presId="urn:microsoft.com/office/officeart/2008/layout/HorizontalMultiLevelHierarchy"/>
    <dgm:cxn modelId="{D402B2C4-F9C8-4123-8C8A-71AA57387F82}" type="presParOf" srcId="{E534F7E0-BD85-4BE6-88D1-8DF2D16AD1BE}" destId="{A277DBD5-4B9E-4CBA-BAB3-E54530F35F82}" srcOrd="3" destOrd="0" presId="urn:microsoft.com/office/officeart/2008/layout/HorizontalMultiLevelHierarchy"/>
    <dgm:cxn modelId="{C512A95C-B202-42A0-B041-4B663E1EB75A}" type="presParOf" srcId="{A277DBD5-4B9E-4CBA-BAB3-E54530F35F82}" destId="{F43A8115-646D-4578-8BA3-B29EB706F668}" srcOrd="0" destOrd="0" presId="urn:microsoft.com/office/officeart/2008/layout/HorizontalMultiLevelHierarchy"/>
    <dgm:cxn modelId="{10E72E23-7F4B-434D-9307-7DC814ACB15B}" type="presParOf" srcId="{A277DBD5-4B9E-4CBA-BAB3-E54530F35F82}" destId="{5E4DAFA3-1EB2-4DB8-80E2-1453133BB765}" srcOrd="1" destOrd="0" presId="urn:microsoft.com/office/officeart/2008/layout/HorizontalMultiLevelHierarchy"/>
    <dgm:cxn modelId="{488D54FF-7C41-4178-9A1C-683D8B2CDBD7}" type="presParOf" srcId="{E534F7E0-BD85-4BE6-88D1-8DF2D16AD1BE}" destId="{D335C4D9-F148-4C22-AA6F-17E7FE8BF9A6}" srcOrd="4" destOrd="0" presId="urn:microsoft.com/office/officeart/2008/layout/HorizontalMultiLevelHierarchy"/>
    <dgm:cxn modelId="{CBE6838E-7A7A-4A18-8540-EBD361107E89}" type="presParOf" srcId="{D335C4D9-F148-4C22-AA6F-17E7FE8BF9A6}" destId="{00E6CF0B-00D6-4AD6-94FD-7280A9B8E933}" srcOrd="0" destOrd="0" presId="urn:microsoft.com/office/officeart/2008/layout/HorizontalMultiLevelHierarchy"/>
    <dgm:cxn modelId="{DE57D34B-3D38-4116-94D0-AC4FCE2F1313}" type="presParOf" srcId="{E534F7E0-BD85-4BE6-88D1-8DF2D16AD1BE}" destId="{AA76B1CE-8526-4341-90A5-18206DB78D6B}" srcOrd="5" destOrd="0" presId="urn:microsoft.com/office/officeart/2008/layout/HorizontalMultiLevelHierarchy"/>
    <dgm:cxn modelId="{A5893C63-C7C0-40EC-8596-D3E9A3705F3A}" type="presParOf" srcId="{AA76B1CE-8526-4341-90A5-18206DB78D6B}" destId="{E3F4EDAF-7702-4256-98A4-F69D78CB00E4}" srcOrd="0" destOrd="0" presId="urn:microsoft.com/office/officeart/2008/layout/HorizontalMultiLevelHierarchy"/>
    <dgm:cxn modelId="{5CA8DCDD-A231-49E5-8578-C13DD044B497}" type="presParOf" srcId="{AA76B1CE-8526-4341-90A5-18206DB78D6B}" destId="{4BD3DE9C-053D-47DA-BE1D-A4E89FE6F974}" srcOrd="1" destOrd="0" presId="urn:microsoft.com/office/officeart/2008/layout/HorizontalMultiLevelHierarchy"/>
    <dgm:cxn modelId="{F78DA12F-A14D-4958-B2A5-013FF736F052}" type="presParOf" srcId="{E534F7E0-BD85-4BE6-88D1-8DF2D16AD1BE}" destId="{BF782DC8-6FF0-40C6-BF15-06DB0DB0AF31}" srcOrd="6" destOrd="0" presId="urn:microsoft.com/office/officeart/2008/layout/HorizontalMultiLevelHierarchy"/>
    <dgm:cxn modelId="{E6FFFAA6-2808-440D-A7A1-48B2322D7483}" type="presParOf" srcId="{BF782DC8-6FF0-40C6-BF15-06DB0DB0AF31}" destId="{DD2A39FB-32F2-45EC-935C-A189FD9A50CC}" srcOrd="0" destOrd="0" presId="urn:microsoft.com/office/officeart/2008/layout/HorizontalMultiLevelHierarchy"/>
    <dgm:cxn modelId="{F6FA9511-79EE-40D8-AC0B-5A84A960B716}" type="presParOf" srcId="{E534F7E0-BD85-4BE6-88D1-8DF2D16AD1BE}" destId="{2D405D43-612D-4397-AB7B-2460BDBDC0B9}" srcOrd="7" destOrd="0" presId="urn:microsoft.com/office/officeart/2008/layout/HorizontalMultiLevelHierarchy"/>
    <dgm:cxn modelId="{BEEC11E2-62DA-4216-BC54-C64B1666D110}" type="presParOf" srcId="{2D405D43-612D-4397-AB7B-2460BDBDC0B9}" destId="{DE6A543D-328E-4F99-BD95-FD3E812AD162}" srcOrd="0" destOrd="0" presId="urn:microsoft.com/office/officeart/2008/layout/HorizontalMultiLevelHierarchy"/>
    <dgm:cxn modelId="{F9FFF1F8-F150-48C3-9245-357F9C4F0C1D}" type="presParOf" srcId="{2D405D43-612D-4397-AB7B-2460BDBDC0B9}" destId="{AAF8A956-8B26-4B84-9768-46F3240020A2}" srcOrd="1" destOrd="0" presId="urn:microsoft.com/office/officeart/2008/layout/HorizontalMultiLevelHierarchy"/>
    <dgm:cxn modelId="{E897100F-450D-4B33-B1E3-42C49DEEAB32}" type="presParOf" srcId="{E534F7E0-BD85-4BE6-88D1-8DF2D16AD1BE}" destId="{1B12819D-8C21-411C-9487-0B7F48AF6FEA}" srcOrd="8" destOrd="0" presId="urn:microsoft.com/office/officeart/2008/layout/HorizontalMultiLevelHierarchy"/>
    <dgm:cxn modelId="{79B2E117-0068-4058-87DF-FD892C8C6AE3}" type="presParOf" srcId="{1B12819D-8C21-411C-9487-0B7F48AF6FEA}" destId="{A4CA562E-6A39-4306-93E6-47652C10D6E6}" srcOrd="0" destOrd="0" presId="urn:microsoft.com/office/officeart/2008/layout/HorizontalMultiLevelHierarchy"/>
    <dgm:cxn modelId="{CE9C017F-4813-4B9E-A793-FF463680C2FA}" type="presParOf" srcId="{E534F7E0-BD85-4BE6-88D1-8DF2D16AD1BE}" destId="{A60FA869-628C-45AB-B383-133A4DE5CB83}" srcOrd="9" destOrd="0" presId="urn:microsoft.com/office/officeart/2008/layout/HorizontalMultiLevelHierarchy"/>
    <dgm:cxn modelId="{10B1612D-A096-4E2A-87D6-80F8CF58B1E5}" type="presParOf" srcId="{A60FA869-628C-45AB-B383-133A4DE5CB83}" destId="{3807E565-15EC-4445-9AB1-F5D4BB69040D}" srcOrd="0" destOrd="0" presId="urn:microsoft.com/office/officeart/2008/layout/HorizontalMultiLevelHierarchy"/>
    <dgm:cxn modelId="{35F47584-0FC6-4253-8ED1-136241DCB6CB}" type="presParOf" srcId="{A60FA869-628C-45AB-B383-133A4DE5CB83}" destId="{BA47940D-984E-4704-A284-EA85AB4CF6AC}" srcOrd="1" destOrd="0" presId="urn:microsoft.com/office/officeart/2008/layout/HorizontalMultiLevelHierarchy"/>
    <dgm:cxn modelId="{6B5BF7FE-CF29-4286-925C-D3A4F2D8FD6C}" type="presParOf" srcId="{E534F7E0-BD85-4BE6-88D1-8DF2D16AD1BE}" destId="{0D5BEC72-B33E-46E5-95AA-490AC1D46028}" srcOrd="10" destOrd="0" presId="urn:microsoft.com/office/officeart/2008/layout/HorizontalMultiLevelHierarchy"/>
    <dgm:cxn modelId="{205EFD40-E19A-431C-AC1E-0B98B61E0C26}" type="presParOf" srcId="{0D5BEC72-B33E-46E5-95AA-490AC1D46028}" destId="{B48EE172-5157-4410-AE5F-84FF9F57C2ED}" srcOrd="0" destOrd="0" presId="urn:microsoft.com/office/officeart/2008/layout/HorizontalMultiLevelHierarchy"/>
    <dgm:cxn modelId="{5F0CAABE-9FB5-4BDB-A5D8-DD57EC3F92E8}" type="presParOf" srcId="{E534F7E0-BD85-4BE6-88D1-8DF2D16AD1BE}" destId="{2A455AF1-6C3B-4F49-A64C-C01471ABA7AD}" srcOrd="11" destOrd="0" presId="urn:microsoft.com/office/officeart/2008/layout/HorizontalMultiLevelHierarchy"/>
    <dgm:cxn modelId="{ED55E464-7C31-443A-B2E2-8FE0B16612EF}" type="presParOf" srcId="{2A455AF1-6C3B-4F49-A64C-C01471ABA7AD}" destId="{5B6EF1EA-DF85-43EE-B474-28409C0AE0D2}" srcOrd="0" destOrd="0" presId="urn:microsoft.com/office/officeart/2008/layout/HorizontalMultiLevelHierarchy"/>
    <dgm:cxn modelId="{46B8B960-4621-4FEF-A586-DF175C84968D}" type="presParOf" srcId="{2A455AF1-6C3B-4F49-A64C-C01471ABA7AD}" destId="{A3BB7930-29D4-4C58-A2B5-66EED8C52428}" srcOrd="1" destOrd="0" presId="urn:microsoft.com/office/officeart/2008/layout/HorizontalMultiLevelHierarchy"/>
    <dgm:cxn modelId="{6519C29A-BF78-432B-A8B6-BDAD741D654D}" type="presParOf" srcId="{E534F7E0-BD85-4BE6-88D1-8DF2D16AD1BE}" destId="{27CB8FBD-9114-40B1-813F-D16BA1AB627E}" srcOrd="12" destOrd="0" presId="urn:microsoft.com/office/officeart/2008/layout/HorizontalMultiLevelHierarchy"/>
    <dgm:cxn modelId="{9EA586D9-9A70-4BEB-94C9-834667AF0743}" type="presParOf" srcId="{27CB8FBD-9114-40B1-813F-D16BA1AB627E}" destId="{B0174392-BB2C-46AF-84C2-D66D58DEC786}" srcOrd="0" destOrd="0" presId="urn:microsoft.com/office/officeart/2008/layout/HorizontalMultiLevelHierarchy"/>
    <dgm:cxn modelId="{C0693EF4-BA8C-4C3C-9219-7B56EA83208F}" type="presParOf" srcId="{E534F7E0-BD85-4BE6-88D1-8DF2D16AD1BE}" destId="{E8741F4D-B3D5-4D3B-B4DF-C37C89A42C5A}" srcOrd="13" destOrd="0" presId="urn:microsoft.com/office/officeart/2008/layout/HorizontalMultiLevelHierarchy"/>
    <dgm:cxn modelId="{CE485302-9CAA-4D11-A0B7-F1B330D19633}" type="presParOf" srcId="{E8741F4D-B3D5-4D3B-B4DF-C37C89A42C5A}" destId="{FE03EFE1-F4CE-4F25-898B-7296083FFBBA}" srcOrd="0" destOrd="0" presId="urn:microsoft.com/office/officeart/2008/layout/HorizontalMultiLevelHierarchy"/>
    <dgm:cxn modelId="{F318707F-C562-4B91-BEB5-6427BFE88C31}" type="presParOf" srcId="{E8741F4D-B3D5-4D3B-B4DF-C37C89A42C5A}" destId="{84C30F67-0C77-45B8-BF5C-79433C899C7D}"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302114-08FF-48CC-967E-A5686855FC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F4CE6D1A-893A-4F61-A672-6B6814348B8E}">
      <dgm:prSet phldrT="[Texto]"/>
      <dgm:spPr/>
      <dgm:t>
        <a:bodyPr/>
        <a:lstStyle/>
        <a:p>
          <a:pPr algn="ctr"/>
          <a:r>
            <a:rPr lang="es-CL" b="1" dirty="0"/>
            <a:t>Gestión Desarrollo</a:t>
          </a:r>
        </a:p>
      </dgm:t>
    </dgm:pt>
    <dgm:pt modelId="{DF384B80-40DC-428B-8A8A-608FD7778BBA}" type="parTrans" cxnId="{1A97A367-F4FE-4959-9A70-FD6F40B2A298}">
      <dgm:prSet/>
      <dgm:spPr/>
      <dgm:t>
        <a:bodyPr/>
        <a:lstStyle/>
        <a:p>
          <a:pPr algn="l"/>
          <a:endParaRPr lang="es-CL"/>
        </a:p>
      </dgm:t>
    </dgm:pt>
    <dgm:pt modelId="{9394E291-0FA8-41DB-B29D-6036DFA55EE6}" type="sibTrans" cxnId="{1A97A367-F4FE-4959-9A70-FD6F40B2A298}">
      <dgm:prSet/>
      <dgm:spPr/>
      <dgm:t>
        <a:bodyPr/>
        <a:lstStyle/>
        <a:p>
          <a:pPr algn="l"/>
          <a:endParaRPr lang="es-CL"/>
        </a:p>
      </dgm:t>
    </dgm:pt>
    <dgm:pt modelId="{4070ACE0-7ED2-490A-A317-A12CA753EBD9}">
      <dgm:prSet phldrT="[Texto]"/>
      <dgm:spPr/>
      <dgm:t>
        <a:bodyPr/>
        <a:lstStyle/>
        <a:p>
          <a:pPr algn="l"/>
          <a:r>
            <a:rPr lang="es-CL" b="1" u="sng" dirty="0">
              <a:solidFill>
                <a:srgbClr val="000000"/>
              </a:solidFill>
            </a:rPr>
            <a:t>Retiro Voluntario</a:t>
          </a:r>
          <a:r>
            <a:rPr lang="es-CL" b="0" dirty="0">
              <a:solidFill>
                <a:srgbClr val="000000"/>
              </a:solidFill>
            </a:rPr>
            <a:t>:</a:t>
          </a:r>
        </a:p>
      </dgm:t>
    </dgm:pt>
    <dgm:pt modelId="{58ABC16C-0D15-4C7E-9A2D-32CF6C930B00}" type="parTrans" cxnId="{8FC891D0-CDD0-47D2-B468-50033243768E}">
      <dgm:prSet/>
      <dgm:spPr/>
      <dgm:t>
        <a:bodyPr/>
        <a:lstStyle/>
        <a:p>
          <a:pPr algn="l"/>
          <a:endParaRPr lang="es-CL"/>
        </a:p>
      </dgm:t>
    </dgm:pt>
    <dgm:pt modelId="{5CD394FA-6091-4FD7-8364-2CFFC1C7959C}" type="sibTrans" cxnId="{8FC891D0-CDD0-47D2-B468-50033243768E}">
      <dgm:prSet/>
      <dgm:spPr/>
      <dgm:t>
        <a:bodyPr/>
        <a:lstStyle/>
        <a:p>
          <a:pPr algn="l"/>
          <a:endParaRPr lang="es-CL"/>
        </a:p>
      </dgm:t>
    </dgm:pt>
    <dgm:pt modelId="{C7DE5184-A654-428D-A81B-1D779AF0D804}">
      <dgm:prSet phldrT="[Texto]"/>
      <dgm:spPr/>
      <dgm:t>
        <a:bodyPr/>
        <a:lstStyle/>
        <a:p>
          <a:pPr algn="l"/>
          <a:r>
            <a:rPr lang="es-CL" b="0" i="1" dirty="0">
              <a:solidFill>
                <a:srgbClr val="000000"/>
              </a:solidFill>
            </a:rPr>
            <a:t>Proyecto 523</a:t>
          </a:r>
          <a:r>
            <a:rPr lang="es-CL" b="0" dirty="0">
              <a:solidFill>
                <a:srgbClr val="000000"/>
              </a:solidFill>
            </a:rPr>
            <a:t>, modificaciones formatos para informar dotación, honorarios y horas extras. </a:t>
          </a:r>
          <a:r>
            <a:rPr lang="es-CL" b="0" dirty="0">
              <a:solidFill>
                <a:srgbClr val="FF0000"/>
              </a:solidFill>
            </a:rPr>
            <a:t>Primera semana de diciembre 2018</a:t>
          </a:r>
          <a:r>
            <a:rPr lang="es-CL" b="0" dirty="0">
              <a:solidFill>
                <a:srgbClr val="000000"/>
              </a:solidFill>
            </a:rPr>
            <a:t>.</a:t>
          </a:r>
        </a:p>
      </dgm:t>
    </dgm:pt>
    <dgm:pt modelId="{669D185F-4FC5-47CD-9E2E-87E7E673F44F}" type="parTrans" cxnId="{588EDB3C-BE33-4D23-891E-3E3A6FB22A6E}">
      <dgm:prSet/>
      <dgm:spPr/>
      <dgm:t>
        <a:bodyPr/>
        <a:lstStyle/>
        <a:p>
          <a:pPr algn="l"/>
          <a:endParaRPr lang="es-CL"/>
        </a:p>
      </dgm:t>
    </dgm:pt>
    <dgm:pt modelId="{98BB7064-0C59-4A55-B671-FA452E3B6F6C}" type="sibTrans" cxnId="{588EDB3C-BE33-4D23-891E-3E3A6FB22A6E}">
      <dgm:prSet/>
      <dgm:spPr/>
      <dgm:t>
        <a:bodyPr/>
        <a:lstStyle/>
        <a:p>
          <a:pPr algn="l"/>
          <a:endParaRPr lang="es-CL"/>
        </a:p>
      </dgm:t>
    </dgm:pt>
    <dgm:pt modelId="{9E5AFE18-6EBB-40DD-A51F-1D2392F29D37}">
      <dgm:prSet phldrT="[Texto]"/>
      <dgm:spPr/>
      <dgm:t>
        <a:bodyPr/>
        <a:lstStyle/>
        <a:p>
          <a:pPr algn="ctr"/>
          <a:r>
            <a:rPr lang="es-CL" b="1" dirty="0"/>
            <a:t>Gestión de Información </a:t>
          </a:r>
        </a:p>
      </dgm:t>
    </dgm:pt>
    <dgm:pt modelId="{6EE30A0A-E0D0-4FED-A72D-6E37180597EA}" type="parTrans" cxnId="{781795F9-C128-4414-832B-1725A9B5A9D9}">
      <dgm:prSet/>
      <dgm:spPr/>
      <dgm:t>
        <a:bodyPr/>
        <a:lstStyle/>
        <a:p>
          <a:pPr algn="l"/>
          <a:endParaRPr lang="es-CL"/>
        </a:p>
      </dgm:t>
    </dgm:pt>
    <dgm:pt modelId="{BC447478-728A-49A1-A34A-59290C30A4B2}" type="sibTrans" cxnId="{781795F9-C128-4414-832B-1725A9B5A9D9}">
      <dgm:prSet/>
      <dgm:spPr/>
      <dgm:t>
        <a:bodyPr/>
        <a:lstStyle/>
        <a:p>
          <a:pPr algn="l"/>
          <a:endParaRPr lang="es-CL"/>
        </a:p>
      </dgm:t>
    </dgm:pt>
    <dgm:pt modelId="{CCDE07CA-8F58-47D0-AE30-1CF9E61A1BDC}">
      <dgm:prSet phldrT="[Texto]"/>
      <dgm:spPr/>
      <dgm:t>
        <a:bodyPr/>
        <a:lstStyle/>
        <a:p>
          <a:pPr algn="l"/>
          <a:r>
            <a:rPr lang="es-CL" b="1" u="sng" dirty="0">
              <a:solidFill>
                <a:schemeClr val="accent5">
                  <a:lumMod val="90000"/>
                  <a:lumOff val="10000"/>
                </a:schemeClr>
              </a:solidFill>
            </a:rPr>
            <a:t>MATRICES DIPRES</a:t>
          </a:r>
          <a:r>
            <a:rPr lang="es-CL" dirty="0">
              <a:solidFill>
                <a:schemeClr val="accent5">
                  <a:lumMod val="90000"/>
                  <a:lumOff val="10000"/>
                </a:schemeClr>
              </a:solidFill>
            </a:rPr>
            <a:t>:</a:t>
          </a:r>
        </a:p>
      </dgm:t>
    </dgm:pt>
    <dgm:pt modelId="{8C003D53-BCCA-415C-85C1-AD8E80AC3077}" type="parTrans" cxnId="{AB3D6CBB-B3B3-4137-BBA9-94572AC9E0F3}">
      <dgm:prSet/>
      <dgm:spPr/>
      <dgm:t>
        <a:bodyPr/>
        <a:lstStyle/>
        <a:p>
          <a:pPr algn="l"/>
          <a:endParaRPr lang="es-CL"/>
        </a:p>
      </dgm:t>
    </dgm:pt>
    <dgm:pt modelId="{A142AFE7-09FE-49C7-8895-BCE51E78B226}" type="sibTrans" cxnId="{AB3D6CBB-B3B3-4137-BBA9-94572AC9E0F3}">
      <dgm:prSet/>
      <dgm:spPr/>
      <dgm:t>
        <a:bodyPr/>
        <a:lstStyle/>
        <a:p>
          <a:pPr algn="l"/>
          <a:endParaRPr lang="es-CL"/>
        </a:p>
      </dgm:t>
    </dgm:pt>
    <dgm:pt modelId="{07E5A9C6-0789-4ED8-AD8D-DB21B679A33D}">
      <dgm:prSet phldrT="[Texto]"/>
      <dgm:spPr/>
      <dgm:t>
        <a:bodyPr/>
        <a:lstStyle/>
        <a:p>
          <a:pPr algn="l"/>
          <a:r>
            <a:rPr lang="es-CL" dirty="0">
              <a:solidFill>
                <a:schemeClr val="accent5">
                  <a:lumMod val="90000"/>
                  <a:lumOff val="10000"/>
                </a:schemeClr>
              </a:solidFill>
            </a:rPr>
            <a:t>Acompañamiento a 6 Servicios de Salud (Arica, Coquimbo, Ñuble, Reloncaví, Metropolitano Oriente y Occidente) en la gestión de las observaciones realizadas a la información de Matrices por parte del referente salud en DIPRES.</a:t>
          </a:r>
        </a:p>
      </dgm:t>
    </dgm:pt>
    <dgm:pt modelId="{1D474DC9-17F6-41ED-BE27-EB63A692DF88}" type="parTrans" cxnId="{F1D123A6-ED1A-4AD1-BD9A-335059911043}">
      <dgm:prSet/>
      <dgm:spPr/>
      <dgm:t>
        <a:bodyPr/>
        <a:lstStyle/>
        <a:p>
          <a:pPr algn="l"/>
          <a:endParaRPr lang="es-CL"/>
        </a:p>
      </dgm:t>
    </dgm:pt>
    <dgm:pt modelId="{BFB8926F-4F7A-4A18-A6E9-DC112F3DCCC5}" type="sibTrans" cxnId="{F1D123A6-ED1A-4AD1-BD9A-335059911043}">
      <dgm:prSet/>
      <dgm:spPr/>
      <dgm:t>
        <a:bodyPr/>
        <a:lstStyle/>
        <a:p>
          <a:pPr algn="l"/>
          <a:endParaRPr lang="es-CL"/>
        </a:p>
      </dgm:t>
    </dgm:pt>
    <dgm:pt modelId="{556C6EB1-DBD2-491E-BFCC-3BC710D0EE41}">
      <dgm:prSet phldrT="[Texto]"/>
      <dgm:spPr/>
      <dgm:t>
        <a:bodyPr/>
        <a:lstStyle/>
        <a:p>
          <a:pPr algn="l"/>
          <a:r>
            <a:rPr lang="es-CL" b="1" u="sng" dirty="0">
              <a:solidFill>
                <a:srgbClr val="000000"/>
              </a:solidFill>
            </a:rPr>
            <a:t>Trabajo Pesado</a:t>
          </a:r>
          <a:r>
            <a:rPr lang="es-CL" b="0" dirty="0">
              <a:solidFill>
                <a:srgbClr val="000000"/>
              </a:solidFill>
            </a:rPr>
            <a:t>:</a:t>
          </a:r>
        </a:p>
      </dgm:t>
    </dgm:pt>
    <dgm:pt modelId="{2E76DE3D-AE6B-4F20-B79A-DD7A34D53B77}" type="parTrans" cxnId="{393088EC-74BF-4053-87C6-14F154D19C79}">
      <dgm:prSet/>
      <dgm:spPr/>
      <dgm:t>
        <a:bodyPr/>
        <a:lstStyle/>
        <a:p>
          <a:pPr algn="l"/>
          <a:endParaRPr lang="es-CL"/>
        </a:p>
      </dgm:t>
    </dgm:pt>
    <dgm:pt modelId="{80D407B0-972F-462D-A208-F1F3AF78A05E}" type="sibTrans" cxnId="{393088EC-74BF-4053-87C6-14F154D19C79}">
      <dgm:prSet/>
      <dgm:spPr/>
      <dgm:t>
        <a:bodyPr/>
        <a:lstStyle/>
        <a:p>
          <a:pPr algn="l"/>
          <a:endParaRPr lang="es-CL"/>
        </a:p>
      </dgm:t>
    </dgm:pt>
    <dgm:pt modelId="{78974A00-00BA-4162-A57E-5CE804AF841C}">
      <dgm:prSet phldrT="[Texto]"/>
      <dgm:spPr/>
      <dgm:t>
        <a:bodyPr/>
        <a:lstStyle/>
        <a:p>
          <a:pPr algn="l"/>
          <a:r>
            <a:rPr lang="es-CL" b="1" u="sng" dirty="0">
              <a:solidFill>
                <a:srgbClr val="000000"/>
              </a:solidFill>
            </a:rPr>
            <a:t>Gobierno Transparente</a:t>
          </a:r>
          <a:r>
            <a:rPr lang="es-CL" b="0" dirty="0">
              <a:solidFill>
                <a:srgbClr val="000000"/>
              </a:solidFill>
            </a:rPr>
            <a:t>:</a:t>
          </a:r>
        </a:p>
      </dgm:t>
    </dgm:pt>
    <dgm:pt modelId="{DBDCAC70-D3AB-4A02-9730-E518AB01A267}" type="parTrans" cxnId="{526B8AED-9B95-43C6-8252-E429F69D9BD6}">
      <dgm:prSet/>
      <dgm:spPr/>
      <dgm:t>
        <a:bodyPr/>
        <a:lstStyle/>
        <a:p>
          <a:pPr algn="l"/>
          <a:endParaRPr lang="es-CL"/>
        </a:p>
      </dgm:t>
    </dgm:pt>
    <dgm:pt modelId="{1E0301F7-F48A-4AB5-894E-586B29D4504A}" type="sibTrans" cxnId="{526B8AED-9B95-43C6-8252-E429F69D9BD6}">
      <dgm:prSet/>
      <dgm:spPr/>
      <dgm:t>
        <a:bodyPr/>
        <a:lstStyle/>
        <a:p>
          <a:pPr algn="l"/>
          <a:endParaRPr lang="es-CL"/>
        </a:p>
      </dgm:t>
    </dgm:pt>
    <dgm:pt modelId="{F3069223-1620-4D4E-80D1-DC767ACD4C50}">
      <dgm:prSet phldrT="[Texto]"/>
      <dgm:spPr/>
      <dgm:t>
        <a:bodyPr/>
        <a:lstStyle/>
        <a:p>
          <a:pPr algn="l"/>
          <a:r>
            <a:rPr lang="es-CL" b="0" i="1" dirty="0">
              <a:solidFill>
                <a:srgbClr val="000000"/>
              </a:solidFill>
            </a:rPr>
            <a:t>Proyecto 527</a:t>
          </a:r>
          <a:r>
            <a:rPr lang="es-CL" b="0" dirty="0">
              <a:solidFill>
                <a:srgbClr val="000000"/>
              </a:solidFill>
            </a:rPr>
            <a:t>, Reliquidación por Encasillamiento, Actualización meses de Trabajo Pesado, Salud No Recuperable y Código del Trabajo. </a:t>
          </a:r>
          <a:r>
            <a:rPr lang="es-CL" b="0" dirty="0">
              <a:solidFill>
                <a:srgbClr val="FF0000"/>
              </a:solidFill>
            </a:rPr>
            <a:t>Segunda semana de diciembre 2018</a:t>
          </a:r>
          <a:r>
            <a:rPr lang="es-CL" b="0" dirty="0">
              <a:solidFill>
                <a:srgbClr val="000000"/>
              </a:solidFill>
            </a:rPr>
            <a:t>.</a:t>
          </a:r>
        </a:p>
      </dgm:t>
    </dgm:pt>
    <dgm:pt modelId="{C9D50471-2C87-45A5-BE29-D776F251ED82}" type="parTrans" cxnId="{072932EE-ADB5-45A0-9419-C27525AAABB8}">
      <dgm:prSet/>
      <dgm:spPr/>
      <dgm:t>
        <a:bodyPr/>
        <a:lstStyle/>
        <a:p>
          <a:pPr algn="l"/>
          <a:endParaRPr lang="es-CL"/>
        </a:p>
      </dgm:t>
    </dgm:pt>
    <dgm:pt modelId="{1AB6B859-B29D-402A-9141-418F80BD9E33}" type="sibTrans" cxnId="{072932EE-ADB5-45A0-9419-C27525AAABB8}">
      <dgm:prSet/>
      <dgm:spPr/>
      <dgm:t>
        <a:bodyPr/>
        <a:lstStyle/>
        <a:p>
          <a:pPr algn="l"/>
          <a:endParaRPr lang="es-CL"/>
        </a:p>
      </dgm:t>
    </dgm:pt>
    <dgm:pt modelId="{2E709968-DBC9-49D0-AB88-F58507F14145}">
      <dgm:prSet phldrT="[Texto]"/>
      <dgm:spPr/>
      <dgm:t>
        <a:bodyPr/>
        <a:lstStyle/>
        <a:p>
          <a:pPr algn="l"/>
          <a:r>
            <a:rPr lang="es-CL" b="0" i="1" dirty="0">
              <a:solidFill>
                <a:srgbClr val="000000"/>
              </a:solidFill>
            </a:rPr>
            <a:t>Proyecto 464</a:t>
          </a:r>
          <a:r>
            <a:rPr lang="es-CL" b="0" dirty="0">
              <a:solidFill>
                <a:srgbClr val="000000"/>
              </a:solidFill>
            </a:rPr>
            <a:t>, Mantenedor de Trabajo Pesado. Vinculación a Unidad por contrato. </a:t>
          </a:r>
          <a:r>
            <a:rPr lang="es-CL" b="0" dirty="0">
              <a:solidFill>
                <a:srgbClr val="FF0000"/>
              </a:solidFill>
            </a:rPr>
            <a:t>Pendiente de definiciones técnicas.</a:t>
          </a:r>
        </a:p>
      </dgm:t>
    </dgm:pt>
    <dgm:pt modelId="{CEF8CCA2-FA95-4F23-9C9C-E96A62B28AE1}" type="parTrans" cxnId="{D3F48581-F50E-46D7-9FD4-97DB150FA5D1}">
      <dgm:prSet/>
      <dgm:spPr/>
      <dgm:t>
        <a:bodyPr/>
        <a:lstStyle/>
        <a:p>
          <a:pPr algn="l"/>
          <a:endParaRPr lang="es-CL"/>
        </a:p>
      </dgm:t>
    </dgm:pt>
    <dgm:pt modelId="{3DA7BDF6-61D1-4234-B030-41CECB98289C}" type="sibTrans" cxnId="{D3F48581-F50E-46D7-9FD4-97DB150FA5D1}">
      <dgm:prSet/>
      <dgm:spPr/>
      <dgm:t>
        <a:bodyPr/>
        <a:lstStyle/>
        <a:p>
          <a:pPr algn="l"/>
          <a:endParaRPr lang="es-CL"/>
        </a:p>
      </dgm:t>
    </dgm:pt>
    <dgm:pt modelId="{A8E72FC6-7215-40A1-A1A5-4521BE7273E9}">
      <dgm:prSet phldrT="[Texto]"/>
      <dgm:spPr/>
      <dgm:t>
        <a:bodyPr/>
        <a:lstStyle/>
        <a:p>
          <a:pPr algn="l"/>
          <a:endParaRPr lang="es-CL" dirty="0">
            <a:solidFill>
              <a:schemeClr val="accent5">
                <a:lumMod val="90000"/>
                <a:lumOff val="10000"/>
              </a:schemeClr>
            </a:solidFill>
          </a:endParaRPr>
        </a:p>
      </dgm:t>
    </dgm:pt>
    <dgm:pt modelId="{CCA74963-D247-4066-8BAB-8B30479E83E4}" type="parTrans" cxnId="{FC1E988D-C24A-4D56-805D-9AD85941CED3}">
      <dgm:prSet/>
      <dgm:spPr/>
      <dgm:t>
        <a:bodyPr/>
        <a:lstStyle/>
        <a:p>
          <a:endParaRPr lang="es-CL"/>
        </a:p>
      </dgm:t>
    </dgm:pt>
    <dgm:pt modelId="{FF5DB0A4-85DB-424F-9022-AAEA9E22BFE6}" type="sibTrans" cxnId="{FC1E988D-C24A-4D56-805D-9AD85941CED3}">
      <dgm:prSet/>
      <dgm:spPr/>
      <dgm:t>
        <a:bodyPr/>
        <a:lstStyle/>
        <a:p>
          <a:endParaRPr lang="es-CL"/>
        </a:p>
      </dgm:t>
    </dgm:pt>
    <dgm:pt modelId="{FB5A17C8-CA16-4999-9737-C92E604B705F}">
      <dgm:prSet phldrT="[Texto]"/>
      <dgm:spPr/>
      <dgm:t>
        <a:bodyPr/>
        <a:lstStyle/>
        <a:p>
          <a:pPr algn="ctr"/>
          <a:r>
            <a:rPr lang="es-CL" b="1" dirty="0"/>
            <a:t>Líneas de Trabajo</a:t>
          </a:r>
        </a:p>
      </dgm:t>
    </dgm:pt>
    <dgm:pt modelId="{56088C4D-31C4-42B2-A2C9-CC916F80BF59}" type="parTrans" cxnId="{E9A51D39-68BB-47A2-9463-519DDEF85C7C}">
      <dgm:prSet/>
      <dgm:spPr/>
      <dgm:t>
        <a:bodyPr/>
        <a:lstStyle/>
        <a:p>
          <a:endParaRPr lang="es-CL"/>
        </a:p>
      </dgm:t>
    </dgm:pt>
    <dgm:pt modelId="{1B8C872C-A64A-4A06-B826-EB8357287F06}" type="sibTrans" cxnId="{E9A51D39-68BB-47A2-9463-519DDEF85C7C}">
      <dgm:prSet/>
      <dgm:spPr/>
      <dgm:t>
        <a:bodyPr/>
        <a:lstStyle/>
        <a:p>
          <a:endParaRPr lang="es-CL"/>
        </a:p>
      </dgm:t>
    </dgm:pt>
    <dgm:pt modelId="{8C0B7316-A508-4E1C-B138-8B84C2DCE642}">
      <dgm:prSet phldrT="[Texto]"/>
      <dgm:spPr/>
      <dgm:t>
        <a:bodyPr/>
        <a:lstStyle/>
        <a:p>
          <a:pPr algn="l"/>
          <a:r>
            <a:rPr lang="es-CL" b="1" dirty="0">
              <a:solidFill>
                <a:srgbClr val="000000"/>
              </a:solidFill>
            </a:rPr>
            <a:t>Retiro Voluntario</a:t>
          </a:r>
        </a:p>
      </dgm:t>
    </dgm:pt>
    <dgm:pt modelId="{CDF85F38-3E4E-466A-9FB0-6AF80CA076F1}" type="parTrans" cxnId="{F863B9F4-5942-403B-AD45-678AA3A19E72}">
      <dgm:prSet/>
      <dgm:spPr/>
      <dgm:t>
        <a:bodyPr/>
        <a:lstStyle/>
        <a:p>
          <a:endParaRPr lang="es-CL"/>
        </a:p>
      </dgm:t>
    </dgm:pt>
    <dgm:pt modelId="{7F85B0BB-888E-4D4A-850C-07AB01972EC2}" type="sibTrans" cxnId="{F863B9F4-5942-403B-AD45-678AA3A19E72}">
      <dgm:prSet/>
      <dgm:spPr/>
      <dgm:t>
        <a:bodyPr/>
        <a:lstStyle/>
        <a:p>
          <a:endParaRPr lang="es-CL"/>
        </a:p>
      </dgm:t>
    </dgm:pt>
    <dgm:pt modelId="{ECDB2E22-7FBB-4524-9CA5-7DADCEAA31F3}">
      <dgm:prSet phldrT="[Texto]"/>
      <dgm:spPr/>
      <dgm:t>
        <a:bodyPr/>
        <a:lstStyle/>
        <a:p>
          <a:pPr algn="l"/>
          <a:r>
            <a:rPr lang="es-CL" b="1" dirty="0">
              <a:solidFill>
                <a:srgbClr val="000000"/>
              </a:solidFill>
            </a:rPr>
            <a:t>DIPRES</a:t>
          </a:r>
        </a:p>
      </dgm:t>
    </dgm:pt>
    <dgm:pt modelId="{6766FB62-8C7C-4E26-A691-F5CE95CF73D9}" type="parTrans" cxnId="{145CFABC-AED9-4223-A576-5A4997AAF6B2}">
      <dgm:prSet/>
      <dgm:spPr/>
      <dgm:t>
        <a:bodyPr/>
        <a:lstStyle/>
        <a:p>
          <a:endParaRPr lang="es-CL"/>
        </a:p>
      </dgm:t>
    </dgm:pt>
    <dgm:pt modelId="{01D126A0-150D-41F3-81C6-FB3E9A1404EA}" type="sibTrans" cxnId="{145CFABC-AED9-4223-A576-5A4997AAF6B2}">
      <dgm:prSet/>
      <dgm:spPr/>
      <dgm:t>
        <a:bodyPr/>
        <a:lstStyle/>
        <a:p>
          <a:endParaRPr lang="es-CL"/>
        </a:p>
      </dgm:t>
    </dgm:pt>
    <dgm:pt modelId="{7A793A33-4CEE-47D2-AD20-E3820D55D1B9}">
      <dgm:prSet phldrT="[Texto]"/>
      <dgm:spPr/>
      <dgm:t>
        <a:bodyPr/>
        <a:lstStyle/>
        <a:p>
          <a:pPr algn="l"/>
          <a:endParaRPr lang="es-CL" dirty="0"/>
        </a:p>
      </dgm:t>
    </dgm:pt>
    <dgm:pt modelId="{35D8E80B-41DF-4261-A3C6-0876F845ED81}" type="parTrans" cxnId="{4C5532DA-6175-440A-8DF7-C9D12AE5C3CD}">
      <dgm:prSet/>
      <dgm:spPr/>
      <dgm:t>
        <a:bodyPr/>
        <a:lstStyle/>
        <a:p>
          <a:endParaRPr lang="es-CL"/>
        </a:p>
      </dgm:t>
    </dgm:pt>
    <dgm:pt modelId="{51AF5276-BFF8-4E67-AE28-185719D09889}" type="sibTrans" cxnId="{4C5532DA-6175-440A-8DF7-C9D12AE5C3CD}">
      <dgm:prSet/>
      <dgm:spPr/>
      <dgm:t>
        <a:bodyPr/>
        <a:lstStyle/>
        <a:p>
          <a:endParaRPr lang="es-CL"/>
        </a:p>
      </dgm:t>
    </dgm:pt>
    <dgm:pt modelId="{B551FDC6-D623-4E43-83A9-2BB52E45ADAE}">
      <dgm:prSet phldrT="[Texto]"/>
      <dgm:spPr/>
      <dgm:t>
        <a:bodyPr/>
        <a:lstStyle/>
        <a:p>
          <a:pPr algn="l"/>
          <a:r>
            <a:rPr lang="es-CL" b="1" dirty="0">
              <a:solidFill>
                <a:srgbClr val="000000"/>
              </a:solidFill>
            </a:rPr>
            <a:t>Gobierno Transparente</a:t>
          </a:r>
        </a:p>
      </dgm:t>
    </dgm:pt>
    <dgm:pt modelId="{8E3F5C6A-DA79-4A92-84C5-50C09FAF4EC9}" type="parTrans" cxnId="{D5D75792-D7B0-4058-A86F-52685AA3895D}">
      <dgm:prSet/>
      <dgm:spPr/>
      <dgm:t>
        <a:bodyPr/>
        <a:lstStyle/>
        <a:p>
          <a:endParaRPr lang="es-CL"/>
        </a:p>
      </dgm:t>
    </dgm:pt>
    <dgm:pt modelId="{46B6BC19-F9E6-4FD5-A98A-1848FAF439CC}" type="sibTrans" cxnId="{D5D75792-D7B0-4058-A86F-52685AA3895D}">
      <dgm:prSet/>
      <dgm:spPr/>
      <dgm:t>
        <a:bodyPr/>
        <a:lstStyle/>
        <a:p>
          <a:endParaRPr lang="es-CL"/>
        </a:p>
      </dgm:t>
    </dgm:pt>
    <dgm:pt modelId="{DEC55DFD-DF15-44C1-80BE-AD0B79C933FB}">
      <dgm:prSet phldrT="[Texto]"/>
      <dgm:spPr/>
      <dgm:t>
        <a:bodyPr/>
        <a:lstStyle/>
        <a:p>
          <a:pPr algn="l"/>
          <a:r>
            <a:rPr lang="es-CL" b="1" dirty="0">
              <a:solidFill>
                <a:srgbClr val="000000"/>
              </a:solidFill>
            </a:rPr>
            <a:t>Honorarios</a:t>
          </a:r>
        </a:p>
      </dgm:t>
    </dgm:pt>
    <dgm:pt modelId="{830F5738-C7E2-4FDA-9BA4-AD90D7585490}" type="parTrans" cxnId="{A403E6F8-6D7A-4F70-B690-1263F25AF172}">
      <dgm:prSet/>
      <dgm:spPr/>
      <dgm:t>
        <a:bodyPr/>
        <a:lstStyle/>
        <a:p>
          <a:endParaRPr lang="es-CL"/>
        </a:p>
      </dgm:t>
    </dgm:pt>
    <dgm:pt modelId="{527B2A7F-302F-4071-B49A-875AC8D7E371}" type="sibTrans" cxnId="{A403E6F8-6D7A-4F70-B690-1263F25AF172}">
      <dgm:prSet/>
      <dgm:spPr/>
      <dgm:t>
        <a:bodyPr/>
        <a:lstStyle/>
        <a:p>
          <a:endParaRPr lang="es-CL"/>
        </a:p>
      </dgm:t>
    </dgm:pt>
    <dgm:pt modelId="{35F63C0C-03AB-459C-B459-EE12A039B600}">
      <dgm:prSet phldrT="[Texto]"/>
      <dgm:spPr/>
      <dgm:t>
        <a:bodyPr/>
        <a:lstStyle/>
        <a:p>
          <a:pPr algn="l"/>
          <a:r>
            <a:rPr lang="es-CL" b="1" dirty="0">
              <a:solidFill>
                <a:srgbClr val="000000"/>
              </a:solidFill>
            </a:rPr>
            <a:t>Trabajo Pesado</a:t>
          </a:r>
        </a:p>
      </dgm:t>
    </dgm:pt>
    <dgm:pt modelId="{C73AED7F-CB55-4E04-B079-1BA22A1C9ADD}" type="parTrans" cxnId="{5B2FDF70-EAC8-4C5F-A36B-F8DC8FF5A573}">
      <dgm:prSet/>
      <dgm:spPr/>
      <dgm:t>
        <a:bodyPr/>
        <a:lstStyle/>
        <a:p>
          <a:endParaRPr lang="es-CL"/>
        </a:p>
      </dgm:t>
    </dgm:pt>
    <dgm:pt modelId="{977CB6D9-E2E9-40C0-BAB1-3D277D122190}" type="sibTrans" cxnId="{5B2FDF70-EAC8-4C5F-A36B-F8DC8FF5A573}">
      <dgm:prSet/>
      <dgm:spPr/>
      <dgm:t>
        <a:bodyPr/>
        <a:lstStyle/>
        <a:p>
          <a:endParaRPr lang="es-CL"/>
        </a:p>
      </dgm:t>
    </dgm:pt>
    <dgm:pt modelId="{4ADA0C76-26C0-4E42-B85F-A78517679011}">
      <dgm:prSet phldrT="[Texto]"/>
      <dgm:spPr/>
      <dgm:t>
        <a:bodyPr/>
        <a:lstStyle/>
        <a:p>
          <a:pPr algn="l"/>
          <a:endParaRPr lang="es-CL" b="1" dirty="0">
            <a:solidFill>
              <a:srgbClr val="000000"/>
            </a:solidFill>
          </a:endParaRPr>
        </a:p>
      </dgm:t>
    </dgm:pt>
    <dgm:pt modelId="{CCE61ACF-2701-4F20-80BC-07EDDED195ED}" type="parTrans" cxnId="{1CBD3598-AFC3-4CF3-884D-A472FB0D8FE6}">
      <dgm:prSet/>
      <dgm:spPr/>
      <dgm:t>
        <a:bodyPr/>
        <a:lstStyle/>
        <a:p>
          <a:endParaRPr lang="es-CL"/>
        </a:p>
      </dgm:t>
    </dgm:pt>
    <dgm:pt modelId="{78D00526-253E-43C5-B436-12064E1FA25F}" type="sibTrans" cxnId="{1CBD3598-AFC3-4CF3-884D-A472FB0D8FE6}">
      <dgm:prSet/>
      <dgm:spPr/>
      <dgm:t>
        <a:bodyPr/>
        <a:lstStyle/>
        <a:p>
          <a:endParaRPr lang="es-CL"/>
        </a:p>
      </dgm:t>
    </dgm:pt>
    <dgm:pt modelId="{87272017-3BE2-40B3-A7AD-BA446C2CF995}">
      <dgm:prSet phldrT="[Texto]"/>
      <dgm:spPr/>
      <dgm:t>
        <a:bodyPr/>
        <a:lstStyle/>
        <a:p>
          <a:pPr algn="l"/>
          <a:endParaRPr lang="es-CL" b="1" dirty="0">
            <a:solidFill>
              <a:srgbClr val="000000"/>
            </a:solidFill>
          </a:endParaRPr>
        </a:p>
      </dgm:t>
    </dgm:pt>
    <dgm:pt modelId="{3BE1E643-78F5-4A3F-855D-57267FCBAE0F}" type="parTrans" cxnId="{48623E28-DC23-412A-B325-9C264F088E47}">
      <dgm:prSet/>
      <dgm:spPr/>
      <dgm:t>
        <a:bodyPr/>
        <a:lstStyle/>
        <a:p>
          <a:endParaRPr lang="es-CL"/>
        </a:p>
      </dgm:t>
    </dgm:pt>
    <dgm:pt modelId="{B5A25C18-7816-49E7-BE92-FEF538B1F344}" type="sibTrans" cxnId="{48623E28-DC23-412A-B325-9C264F088E47}">
      <dgm:prSet/>
      <dgm:spPr/>
      <dgm:t>
        <a:bodyPr/>
        <a:lstStyle/>
        <a:p>
          <a:endParaRPr lang="es-CL"/>
        </a:p>
      </dgm:t>
    </dgm:pt>
    <dgm:pt modelId="{B28EF017-0161-4ECE-9C06-5B323FA2A531}">
      <dgm:prSet phldrT="[Texto]"/>
      <dgm:spPr/>
      <dgm:t>
        <a:bodyPr/>
        <a:lstStyle/>
        <a:p>
          <a:pPr algn="l"/>
          <a:endParaRPr lang="es-CL" b="1" dirty="0">
            <a:solidFill>
              <a:srgbClr val="000000"/>
            </a:solidFill>
          </a:endParaRPr>
        </a:p>
      </dgm:t>
    </dgm:pt>
    <dgm:pt modelId="{BD4D8962-F711-427D-B7B1-17782B7CC7C3}" type="parTrans" cxnId="{05B82B2C-3682-4915-B1EE-FE800DEA7ADB}">
      <dgm:prSet/>
      <dgm:spPr/>
      <dgm:t>
        <a:bodyPr/>
        <a:lstStyle/>
        <a:p>
          <a:endParaRPr lang="es-CL"/>
        </a:p>
      </dgm:t>
    </dgm:pt>
    <dgm:pt modelId="{8C0DFE9D-04B9-4E43-A058-B1529F343662}" type="sibTrans" cxnId="{05B82B2C-3682-4915-B1EE-FE800DEA7ADB}">
      <dgm:prSet/>
      <dgm:spPr/>
      <dgm:t>
        <a:bodyPr/>
        <a:lstStyle/>
        <a:p>
          <a:endParaRPr lang="es-CL"/>
        </a:p>
      </dgm:t>
    </dgm:pt>
    <dgm:pt modelId="{6AECA53D-3005-430B-B64D-9F03279C462E}">
      <dgm:prSet phldrT="[Texto]"/>
      <dgm:spPr/>
      <dgm:t>
        <a:bodyPr/>
        <a:lstStyle/>
        <a:p>
          <a:pPr algn="l"/>
          <a:endParaRPr lang="es-CL" b="1" dirty="0">
            <a:solidFill>
              <a:srgbClr val="000000"/>
            </a:solidFill>
          </a:endParaRPr>
        </a:p>
      </dgm:t>
    </dgm:pt>
    <dgm:pt modelId="{39F0E16B-7CDF-45D5-807B-D86FCA3B3441}" type="parTrans" cxnId="{FF7BEB61-893D-4689-B717-EEDF97D3FA82}">
      <dgm:prSet/>
      <dgm:spPr/>
      <dgm:t>
        <a:bodyPr/>
        <a:lstStyle/>
        <a:p>
          <a:endParaRPr lang="es-CL"/>
        </a:p>
      </dgm:t>
    </dgm:pt>
    <dgm:pt modelId="{CD19B7C7-065B-42A0-A96E-FCF1F34F41A0}" type="sibTrans" cxnId="{FF7BEB61-893D-4689-B717-EEDF97D3FA82}">
      <dgm:prSet/>
      <dgm:spPr/>
      <dgm:t>
        <a:bodyPr/>
        <a:lstStyle/>
        <a:p>
          <a:endParaRPr lang="es-CL"/>
        </a:p>
      </dgm:t>
    </dgm:pt>
    <dgm:pt modelId="{ECBFE659-B36E-4854-9365-F29ED7CB06AC}">
      <dgm:prSet phldrT="[Texto]"/>
      <dgm:spPr/>
      <dgm:t>
        <a:bodyPr/>
        <a:lstStyle/>
        <a:p>
          <a:pPr algn="l"/>
          <a:endParaRPr lang="es-CL" dirty="0">
            <a:solidFill>
              <a:srgbClr val="000000"/>
            </a:solidFill>
          </a:endParaRPr>
        </a:p>
      </dgm:t>
    </dgm:pt>
    <dgm:pt modelId="{3ECB7002-75EF-480D-A9DF-5D7A228B033A}" type="parTrans" cxnId="{27313F7A-B111-41E3-8841-D03BB7BF8DA3}">
      <dgm:prSet/>
      <dgm:spPr/>
      <dgm:t>
        <a:bodyPr/>
        <a:lstStyle/>
        <a:p>
          <a:endParaRPr lang="es-CL"/>
        </a:p>
      </dgm:t>
    </dgm:pt>
    <dgm:pt modelId="{78EE476C-F5D7-4AA2-A67A-BF66BB30315D}" type="sibTrans" cxnId="{27313F7A-B111-41E3-8841-D03BB7BF8DA3}">
      <dgm:prSet/>
      <dgm:spPr/>
      <dgm:t>
        <a:bodyPr/>
        <a:lstStyle/>
        <a:p>
          <a:endParaRPr lang="es-CL"/>
        </a:p>
      </dgm:t>
    </dgm:pt>
    <dgm:pt modelId="{70940A15-A842-42EC-822D-57BD062B78B2}">
      <dgm:prSet phldrT="[Texto]"/>
      <dgm:spPr/>
      <dgm:t>
        <a:bodyPr/>
        <a:lstStyle/>
        <a:p>
          <a:pPr algn="l"/>
          <a:endParaRPr lang="es-CL" dirty="0">
            <a:solidFill>
              <a:srgbClr val="000000"/>
            </a:solidFill>
          </a:endParaRPr>
        </a:p>
      </dgm:t>
    </dgm:pt>
    <dgm:pt modelId="{9705B8F4-9AE7-49F3-9F59-2BE2E4A13F74}" type="parTrans" cxnId="{F117A159-2787-45F8-95E2-984064607ACD}">
      <dgm:prSet/>
      <dgm:spPr/>
      <dgm:t>
        <a:bodyPr/>
        <a:lstStyle/>
        <a:p>
          <a:endParaRPr lang="es-CL"/>
        </a:p>
      </dgm:t>
    </dgm:pt>
    <dgm:pt modelId="{DBC8F74B-82B0-480B-8FEA-049253033AB0}" type="sibTrans" cxnId="{F117A159-2787-45F8-95E2-984064607ACD}">
      <dgm:prSet/>
      <dgm:spPr/>
      <dgm:t>
        <a:bodyPr/>
        <a:lstStyle/>
        <a:p>
          <a:endParaRPr lang="es-CL"/>
        </a:p>
      </dgm:t>
    </dgm:pt>
    <dgm:pt modelId="{2E3BDA3F-F82A-4E78-AD3C-F711B8404D1F}" type="pres">
      <dgm:prSet presAssocID="{4B302114-08FF-48CC-967E-A5686855FC7E}" presName="Name0" presStyleCnt="0">
        <dgm:presLayoutVars>
          <dgm:dir/>
          <dgm:animLvl val="lvl"/>
          <dgm:resizeHandles val="exact"/>
        </dgm:presLayoutVars>
      </dgm:prSet>
      <dgm:spPr/>
    </dgm:pt>
    <dgm:pt modelId="{B852FFB2-A67F-4524-B23B-4633590D5E49}" type="pres">
      <dgm:prSet presAssocID="{FB5A17C8-CA16-4999-9737-C92E604B705F}" presName="composite" presStyleCnt="0"/>
      <dgm:spPr/>
    </dgm:pt>
    <dgm:pt modelId="{1AD14714-FEE7-4D81-BD1D-50CAFD5644AE}" type="pres">
      <dgm:prSet presAssocID="{FB5A17C8-CA16-4999-9737-C92E604B705F}" presName="parTx" presStyleLbl="alignNode1" presStyleIdx="0" presStyleCnt="3">
        <dgm:presLayoutVars>
          <dgm:chMax val="0"/>
          <dgm:chPref val="0"/>
          <dgm:bulletEnabled val="1"/>
        </dgm:presLayoutVars>
      </dgm:prSet>
      <dgm:spPr/>
    </dgm:pt>
    <dgm:pt modelId="{377174B4-39F2-45B3-A819-1195EA53F3AB}" type="pres">
      <dgm:prSet presAssocID="{FB5A17C8-CA16-4999-9737-C92E604B705F}" presName="desTx" presStyleLbl="alignAccFollowNode1" presStyleIdx="0" presStyleCnt="3">
        <dgm:presLayoutVars>
          <dgm:bulletEnabled val="1"/>
        </dgm:presLayoutVars>
      </dgm:prSet>
      <dgm:spPr/>
    </dgm:pt>
    <dgm:pt modelId="{2778FC50-814A-4936-B76B-94F03053123A}" type="pres">
      <dgm:prSet presAssocID="{1B8C872C-A64A-4A06-B826-EB8357287F06}" presName="space" presStyleCnt="0"/>
      <dgm:spPr/>
    </dgm:pt>
    <dgm:pt modelId="{D7D0DCD5-D8D5-4B27-9ED3-C73B6A692DC7}" type="pres">
      <dgm:prSet presAssocID="{F4CE6D1A-893A-4F61-A672-6B6814348B8E}" presName="composite" presStyleCnt="0"/>
      <dgm:spPr/>
    </dgm:pt>
    <dgm:pt modelId="{01E223C1-8C8B-49CF-BF88-DAE593F632CD}" type="pres">
      <dgm:prSet presAssocID="{F4CE6D1A-893A-4F61-A672-6B6814348B8E}" presName="parTx" presStyleLbl="alignNode1" presStyleIdx="1" presStyleCnt="3">
        <dgm:presLayoutVars>
          <dgm:chMax val="0"/>
          <dgm:chPref val="0"/>
          <dgm:bulletEnabled val="1"/>
        </dgm:presLayoutVars>
      </dgm:prSet>
      <dgm:spPr/>
    </dgm:pt>
    <dgm:pt modelId="{0205F4D1-7362-4107-884E-43062132A417}" type="pres">
      <dgm:prSet presAssocID="{F4CE6D1A-893A-4F61-A672-6B6814348B8E}" presName="desTx" presStyleLbl="alignAccFollowNode1" presStyleIdx="1" presStyleCnt="3">
        <dgm:presLayoutVars>
          <dgm:bulletEnabled val="1"/>
        </dgm:presLayoutVars>
      </dgm:prSet>
      <dgm:spPr/>
    </dgm:pt>
    <dgm:pt modelId="{E0F5692D-AAA6-463C-9BAE-48762F4E5992}" type="pres">
      <dgm:prSet presAssocID="{9394E291-0FA8-41DB-B29D-6036DFA55EE6}" presName="space" presStyleCnt="0"/>
      <dgm:spPr/>
    </dgm:pt>
    <dgm:pt modelId="{3377CD28-7A2F-4D99-BABD-EDFA6961B3C9}" type="pres">
      <dgm:prSet presAssocID="{9E5AFE18-6EBB-40DD-A51F-1D2392F29D37}" presName="composite" presStyleCnt="0"/>
      <dgm:spPr/>
    </dgm:pt>
    <dgm:pt modelId="{EEC54C65-1D7E-4E96-98CB-502EFB6B537C}" type="pres">
      <dgm:prSet presAssocID="{9E5AFE18-6EBB-40DD-A51F-1D2392F29D37}" presName="parTx" presStyleLbl="alignNode1" presStyleIdx="2" presStyleCnt="3">
        <dgm:presLayoutVars>
          <dgm:chMax val="0"/>
          <dgm:chPref val="0"/>
          <dgm:bulletEnabled val="1"/>
        </dgm:presLayoutVars>
      </dgm:prSet>
      <dgm:spPr/>
    </dgm:pt>
    <dgm:pt modelId="{15CC5F36-AB93-4D05-AC53-B884FC3705E6}" type="pres">
      <dgm:prSet presAssocID="{9E5AFE18-6EBB-40DD-A51F-1D2392F29D37}" presName="desTx" presStyleLbl="alignAccFollowNode1" presStyleIdx="2" presStyleCnt="3">
        <dgm:presLayoutVars>
          <dgm:bulletEnabled val="1"/>
        </dgm:presLayoutVars>
      </dgm:prSet>
      <dgm:spPr/>
    </dgm:pt>
  </dgm:ptLst>
  <dgm:cxnLst>
    <dgm:cxn modelId="{DB0A4204-5EA3-43A6-BE25-4499709723EE}" type="presOf" srcId="{4ADA0C76-26C0-4E42-B85F-A78517679011}" destId="{377174B4-39F2-45B3-A819-1195EA53F3AB}" srcOrd="0" destOrd="3" presId="urn:microsoft.com/office/officeart/2005/8/layout/hList1"/>
    <dgm:cxn modelId="{0C0F4506-BEB9-4C7C-912A-4BEBF2863DFC}" type="presOf" srcId="{4070ACE0-7ED2-490A-A317-A12CA753EBD9}" destId="{0205F4D1-7362-4107-884E-43062132A417}" srcOrd="0" destOrd="0" presId="urn:microsoft.com/office/officeart/2005/8/layout/hList1"/>
    <dgm:cxn modelId="{8F66ED07-3239-458B-9F92-70CD08D8949F}" type="presOf" srcId="{6AECA53D-3005-430B-B64D-9F03279C462E}" destId="{377174B4-39F2-45B3-A819-1195EA53F3AB}" srcOrd="0" destOrd="9" presId="urn:microsoft.com/office/officeart/2005/8/layout/hList1"/>
    <dgm:cxn modelId="{DFED5C0F-7EEE-49C1-A921-641900157FA6}" type="presOf" srcId="{9E5AFE18-6EBB-40DD-A51F-1D2392F29D37}" destId="{EEC54C65-1D7E-4E96-98CB-502EFB6B537C}" srcOrd="0" destOrd="0" presId="urn:microsoft.com/office/officeart/2005/8/layout/hList1"/>
    <dgm:cxn modelId="{EB7C5119-1517-4054-B3D6-9774BC6F7BD3}" type="presOf" srcId="{F3069223-1620-4D4E-80D1-DC767ACD4C50}" destId="{0205F4D1-7362-4107-884E-43062132A417}" srcOrd="0" destOrd="1" presId="urn:microsoft.com/office/officeart/2005/8/layout/hList1"/>
    <dgm:cxn modelId="{D131D21A-9D65-49EA-BA82-CCB8744753EB}" type="presOf" srcId="{7A793A33-4CEE-47D2-AD20-E3820D55D1B9}" destId="{377174B4-39F2-45B3-A819-1195EA53F3AB}" srcOrd="0" destOrd="11" presId="urn:microsoft.com/office/officeart/2005/8/layout/hList1"/>
    <dgm:cxn modelId="{83B8881B-0743-4FE1-BF5F-04497F0237DD}" type="presOf" srcId="{F4CE6D1A-893A-4F61-A672-6B6814348B8E}" destId="{01E223C1-8C8B-49CF-BF88-DAE593F632CD}" srcOrd="0" destOrd="0" presId="urn:microsoft.com/office/officeart/2005/8/layout/hList1"/>
    <dgm:cxn modelId="{A9DDA122-7444-4A98-B830-0DB7F363B32D}" type="presOf" srcId="{CCDE07CA-8F58-47D0-AE30-1CF9E61A1BDC}" destId="{15CC5F36-AB93-4D05-AC53-B884FC3705E6}" srcOrd="0" destOrd="0" presId="urn:microsoft.com/office/officeart/2005/8/layout/hList1"/>
    <dgm:cxn modelId="{16479423-F271-41AA-82A5-E93E39CE1451}" type="presOf" srcId="{78974A00-00BA-4162-A57E-5CE804AF841C}" destId="{0205F4D1-7362-4107-884E-43062132A417}" srcOrd="0" destOrd="4" presId="urn:microsoft.com/office/officeart/2005/8/layout/hList1"/>
    <dgm:cxn modelId="{48623E28-DC23-412A-B325-9C264F088E47}" srcId="{FB5A17C8-CA16-4999-9737-C92E604B705F}" destId="{87272017-3BE2-40B3-A7AD-BA446C2CF995}" srcOrd="5" destOrd="0" parTransId="{3BE1E643-78F5-4A3F-855D-57267FCBAE0F}" sibTransId="{B5A25C18-7816-49E7-BE92-FEF538B1F344}"/>
    <dgm:cxn modelId="{05B82B2C-3682-4915-B1EE-FE800DEA7ADB}" srcId="{FB5A17C8-CA16-4999-9737-C92E604B705F}" destId="{B28EF017-0161-4ECE-9C06-5B323FA2A531}" srcOrd="7" destOrd="0" parTransId="{BD4D8962-F711-427D-B7B1-17782B7CC7C3}" sibTransId="{8C0DFE9D-04B9-4E43-A058-B1529F343662}"/>
    <dgm:cxn modelId="{C095DA2C-82BD-4EB5-838D-631054917068}" type="presOf" srcId="{87272017-3BE2-40B3-A7AD-BA446C2CF995}" destId="{377174B4-39F2-45B3-A819-1195EA53F3AB}" srcOrd="0" destOrd="5" presId="urn:microsoft.com/office/officeart/2005/8/layout/hList1"/>
    <dgm:cxn modelId="{3F672136-BC33-4206-9790-80EF03DA26B7}" type="presOf" srcId="{FB5A17C8-CA16-4999-9737-C92E604B705F}" destId="{1AD14714-FEE7-4D81-BD1D-50CAFD5644AE}" srcOrd="0" destOrd="0" presId="urn:microsoft.com/office/officeart/2005/8/layout/hList1"/>
    <dgm:cxn modelId="{E9A51D39-68BB-47A2-9463-519DDEF85C7C}" srcId="{4B302114-08FF-48CC-967E-A5686855FC7E}" destId="{FB5A17C8-CA16-4999-9737-C92E604B705F}" srcOrd="0" destOrd="0" parTransId="{56088C4D-31C4-42B2-A2C9-CC916F80BF59}" sibTransId="{1B8C872C-A64A-4A06-B826-EB8357287F06}"/>
    <dgm:cxn modelId="{588EDB3C-BE33-4D23-891E-3E3A6FB22A6E}" srcId="{78974A00-00BA-4162-A57E-5CE804AF841C}" destId="{C7DE5184-A654-428D-A81B-1D779AF0D804}" srcOrd="0" destOrd="0" parTransId="{669D185F-4FC5-47CD-9E2E-87E7E673F44F}" sibTransId="{98BB7064-0C59-4A55-B671-FA452E3B6F6C}"/>
    <dgm:cxn modelId="{E0E14C5F-9D57-4C8C-8F3E-8513C8CCF4B5}" type="presOf" srcId="{2E709968-DBC9-49D0-AB88-F58507F14145}" destId="{0205F4D1-7362-4107-884E-43062132A417}" srcOrd="0" destOrd="3" presId="urn:microsoft.com/office/officeart/2005/8/layout/hList1"/>
    <dgm:cxn modelId="{FF7BEB61-893D-4689-B717-EEDF97D3FA82}" srcId="{FB5A17C8-CA16-4999-9737-C92E604B705F}" destId="{6AECA53D-3005-430B-B64D-9F03279C462E}" srcOrd="9" destOrd="0" parTransId="{39F0E16B-7CDF-45D5-807B-D86FCA3B3441}" sibTransId="{CD19B7C7-065B-42A0-A96E-FCF1F34F41A0}"/>
    <dgm:cxn modelId="{1A97A367-F4FE-4959-9A70-FD6F40B2A298}" srcId="{4B302114-08FF-48CC-967E-A5686855FC7E}" destId="{F4CE6D1A-893A-4F61-A672-6B6814348B8E}" srcOrd="1" destOrd="0" parTransId="{DF384B80-40DC-428B-8A8A-608FD7778BBA}" sibTransId="{9394E291-0FA8-41DB-B29D-6036DFA55EE6}"/>
    <dgm:cxn modelId="{A5AFC84B-CCEC-447E-9E84-5DAC1ADC18A1}" type="presOf" srcId="{8C0B7316-A508-4E1C-B138-8B84C2DCE642}" destId="{377174B4-39F2-45B3-A819-1195EA53F3AB}" srcOrd="0" destOrd="2" presId="urn:microsoft.com/office/officeart/2005/8/layout/hList1"/>
    <dgm:cxn modelId="{5B2FDF70-EAC8-4C5F-A36B-F8DC8FF5A573}" srcId="{FB5A17C8-CA16-4999-9737-C92E604B705F}" destId="{35F63C0C-03AB-459C-B459-EE12A039B600}" srcOrd="10" destOrd="0" parTransId="{C73AED7F-CB55-4E04-B079-1BA22A1C9ADD}" sibTransId="{977CB6D9-E2E9-40C0-BAB1-3D277D122190}"/>
    <dgm:cxn modelId="{8AE3F274-DDA7-4503-910D-31565F697D01}" type="presOf" srcId="{ECBFE659-B36E-4854-9365-F29ED7CB06AC}" destId="{377174B4-39F2-45B3-A819-1195EA53F3AB}" srcOrd="0" destOrd="0" presId="urn:microsoft.com/office/officeart/2005/8/layout/hList1"/>
    <dgm:cxn modelId="{F117A159-2787-45F8-95E2-984064607ACD}" srcId="{FB5A17C8-CA16-4999-9737-C92E604B705F}" destId="{70940A15-A842-42EC-822D-57BD062B78B2}" srcOrd="1" destOrd="0" parTransId="{9705B8F4-9AE7-49F3-9F59-2BE2E4A13F74}" sibTransId="{DBC8F74B-82B0-480B-8FEA-049253033AB0}"/>
    <dgm:cxn modelId="{27313F7A-B111-41E3-8841-D03BB7BF8DA3}" srcId="{FB5A17C8-CA16-4999-9737-C92E604B705F}" destId="{ECBFE659-B36E-4854-9365-F29ED7CB06AC}" srcOrd="0" destOrd="0" parTransId="{3ECB7002-75EF-480D-A9DF-5D7A228B033A}" sibTransId="{78EE476C-F5D7-4AA2-A67A-BF66BB30315D}"/>
    <dgm:cxn modelId="{27EF667A-388E-4598-B059-258E18EBBC51}" type="presOf" srcId="{ECDB2E22-7FBB-4524-9CA5-7DADCEAA31F3}" destId="{377174B4-39F2-45B3-A819-1195EA53F3AB}" srcOrd="0" destOrd="4" presId="urn:microsoft.com/office/officeart/2005/8/layout/hList1"/>
    <dgm:cxn modelId="{C8A96880-D944-4B29-A23B-BB3EA743D166}" type="presOf" srcId="{35F63C0C-03AB-459C-B459-EE12A039B600}" destId="{377174B4-39F2-45B3-A819-1195EA53F3AB}" srcOrd="0" destOrd="10" presId="urn:microsoft.com/office/officeart/2005/8/layout/hList1"/>
    <dgm:cxn modelId="{D3F48581-F50E-46D7-9FD4-97DB150FA5D1}" srcId="{556C6EB1-DBD2-491E-BFCC-3BC710D0EE41}" destId="{2E709968-DBC9-49D0-AB88-F58507F14145}" srcOrd="0" destOrd="0" parTransId="{CEF8CCA2-FA95-4F23-9C9C-E96A62B28AE1}" sibTransId="{3DA7BDF6-61D1-4234-B030-41CECB98289C}"/>
    <dgm:cxn modelId="{FC1E988D-C24A-4D56-805D-9AD85941CED3}" srcId="{CCDE07CA-8F58-47D0-AE30-1CF9E61A1BDC}" destId="{A8E72FC6-7215-40A1-A1A5-4521BE7273E9}" srcOrd="0" destOrd="0" parTransId="{CCA74963-D247-4066-8BAB-8B30479E83E4}" sibTransId="{FF5DB0A4-85DB-424F-9022-AAEA9E22BFE6}"/>
    <dgm:cxn modelId="{047CAE8E-ACE9-4D52-99F7-1A4DDE48DE35}" type="presOf" srcId="{A8E72FC6-7215-40A1-A1A5-4521BE7273E9}" destId="{15CC5F36-AB93-4D05-AC53-B884FC3705E6}" srcOrd="0" destOrd="1" presId="urn:microsoft.com/office/officeart/2005/8/layout/hList1"/>
    <dgm:cxn modelId="{D5D75792-D7B0-4058-A86F-52685AA3895D}" srcId="{FB5A17C8-CA16-4999-9737-C92E604B705F}" destId="{B551FDC6-D623-4E43-83A9-2BB52E45ADAE}" srcOrd="6" destOrd="0" parTransId="{8E3F5C6A-DA79-4A92-84C5-50C09FAF4EC9}" sibTransId="{46B6BC19-F9E6-4FD5-A98A-1848FAF439CC}"/>
    <dgm:cxn modelId="{1CBD3598-AFC3-4CF3-884D-A472FB0D8FE6}" srcId="{FB5A17C8-CA16-4999-9737-C92E604B705F}" destId="{4ADA0C76-26C0-4E42-B85F-A78517679011}" srcOrd="3" destOrd="0" parTransId="{CCE61ACF-2701-4F20-80BC-07EDDED195ED}" sibTransId="{78D00526-253E-43C5-B436-12064E1FA25F}"/>
    <dgm:cxn modelId="{C707A59B-20CB-4A16-8480-A9D29EB7E0A2}" type="presOf" srcId="{70940A15-A842-42EC-822D-57BD062B78B2}" destId="{377174B4-39F2-45B3-A819-1195EA53F3AB}" srcOrd="0" destOrd="1" presId="urn:microsoft.com/office/officeart/2005/8/layout/hList1"/>
    <dgm:cxn modelId="{F1D123A6-ED1A-4AD1-BD9A-335059911043}" srcId="{CCDE07CA-8F58-47D0-AE30-1CF9E61A1BDC}" destId="{07E5A9C6-0789-4ED8-AD8D-DB21B679A33D}" srcOrd="1" destOrd="0" parTransId="{1D474DC9-17F6-41ED-BE27-EB63A692DF88}" sibTransId="{BFB8926F-4F7A-4A18-A6E9-DC112F3DCCC5}"/>
    <dgm:cxn modelId="{81057AB9-452E-4D4B-ACB0-7C4DE9CAF6D7}" type="presOf" srcId="{B551FDC6-D623-4E43-83A9-2BB52E45ADAE}" destId="{377174B4-39F2-45B3-A819-1195EA53F3AB}" srcOrd="0" destOrd="6" presId="urn:microsoft.com/office/officeart/2005/8/layout/hList1"/>
    <dgm:cxn modelId="{AB3D6CBB-B3B3-4137-BBA9-94572AC9E0F3}" srcId="{9E5AFE18-6EBB-40DD-A51F-1D2392F29D37}" destId="{CCDE07CA-8F58-47D0-AE30-1CF9E61A1BDC}" srcOrd="0" destOrd="0" parTransId="{8C003D53-BCCA-415C-85C1-AD8E80AC3077}" sibTransId="{A142AFE7-09FE-49C7-8895-BCE51E78B226}"/>
    <dgm:cxn modelId="{145CFABC-AED9-4223-A576-5A4997AAF6B2}" srcId="{FB5A17C8-CA16-4999-9737-C92E604B705F}" destId="{ECDB2E22-7FBB-4524-9CA5-7DADCEAA31F3}" srcOrd="4" destOrd="0" parTransId="{6766FB62-8C7C-4E26-A691-F5CE95CF73D9}" sibTransId="{01D126A0-150D-41F3-81C6-FB3E9A1404EA}"/>
    <dgm:cxn modelId="{C149DDCF-58EA-472F-BC68-6B70B6F2DF48}" type="presOf" srcId="{556C6EB1-DBD2-491E-BFCC-3BC710D0EE41}" destId="{0205F4D1-7362-4107-884E-43062132A417}" srcOrd="0" destOrd="2" presId="urn:microsoft.com/office/officeart/2005/8/layout/hList1"/>
    <dgm:cxn modelId="{8FC891D0-CDD0-47D2-B468-50033243768E}" srcId="{F4CE6D1A-893A-4F61-A672-6B6814348B8E}" destId="{4070ACE0-7ED2-490A-A317-A12CA753EBD9}" srcOrd="0" destOrd="0" parTransId="{58ABC16C-0D15-4C7E-9A2D-32CF6C930B00}" sibTransId="{5CD394FA-6091-4FD7-8364-2CFFC1C7959C}"/>
    <dgm:cxn modelId="{569928D6-1331-4D2D-B1EF-F1F85FFA5AC9}" type="presOf" srcId="{4B302114-08FF-48CC-967E-A5686855FC7E}" destId="{2E3BDA3F-F82A-4E78-AD3C-F711B8404D1F}" srcOrd="0" destOrd="0" presId="urn:microsoft.com/office/officeart/2005/8/layout/hList1"/>
    <dgm:cxn modelId="{4C5532DA-6175-440A-8DF7-C9D12AE5C3CD}" srcId="{FB5A17C8-CA16-4999-9737-C92E604B705F}" destId="{7A793A33-4CEE-47D2-AD20-E3820D55D1B9}" srcOrd="11" destOrd="0" parTransId="{35D8E80B-41DF-4261-A3C6-0876F845ED81}" sibTransId="{51AF5276-BFF8-4E67-AE28-185719D09889}"/>
    <dgm:cxn modelId="{2EDF98DC-B7C3-4DCC-9959-E6A8F1E9AEFD}" type="presOf" srcId="{B28EF017-0161-4ECE-9C06-5B323FA2A531}" destId="{377174B4-39F2-45B3-A819-1195EA53F3AB}" srcOrd="0" destOrd="7" presId="urn:microsoft.com/office/officeart/2005/8/layout/hList1"/>
    <dgm:cxn modelId="{4C332BE7-3E29-45A3-A364-A2A7F1099008}" type="presOf" srcId="{C7DE5184-A654-428D-A81B-1D779AF0D804}" destId="{0205F4D1-7362-4107-884E-43062132A417}" srcOrd="0" destOrd="5" presId="urn:microsoft.com/office/officeart/2005/8/layout/hList1"/>
    <dgm:cxn modelId="{393088EC-74BF-4053-87C6-14F154D19C79}" srcId="{F4CE6D1A-893A-4F61-A672-6B6814348B8E}" destId="{556C6EB1-DBD2-491E-BFCC-3BC710D0EE41}" srcOrd="1" destOrd="0" parTransId="{2E76DE3D-AE6B-4F20-B79A-DD7A34D53B77}" sibTransId="{80D407B0-972F-462D-A208-F1F3AF78A05E}"/>
    <dgm:cxn modelId="{526B8AED-9B95-43C6-8252-E429F69D9BD6}" srcId="{F4CE6D1A-893A-4F61-A672-6B6814348B8E}" destId="{78974A00-00BA-4162-A57E-5CE804AF841C}" srcOrd="2" destOrd="0" parTransId="{DBDCAC70-D3AB-4A02-9730-E518AB01A267}" sibTransId="{1E0301F7-F48A-4AB5-894E-586B29D4504A}"/>
    <dgm:cxn modelId="{072932EE-ADB5-45A0-9419-C27525AAABB8}" srcId="{4070ACE0-7ED2-490A-A317-A12CA753EBD9}" destId="{F3069223-1620-4D4E-80D1-DC767ACD4C50}" srcOrd="0" destOrd="0" parTransId="{C9D50471-2C87-45A5-BE29-D776F251ED82}" sibTransId="{1AB6B859-B29D-402A-9141-418F80BD9E33}"/>
    <dgm:cxn modelId="{F863B9F4-5942-403B-AD45-678AA3A19E72}" srcId="{FB5A17C8-CA16-4999-9737-C92E604B705F}" destId="{8C0B7316-A508-4E1C-B138-8B84C2DCE642}" srcOrd="2" destOrd="0" parTransId="{CDF85F38-3E4E-466A-9FB0-6AF80CA076F1}" sibTransId="{7F85B0BB-888E-4D4A-850C-07AB01972EC2}"/>
    <dgm:cxn modelId="{A403E6F8-6D7A-4F70-B690-1263F25AF172}" srcId="{FB5A17C8-CA16-4999-9737-C92E604B705F}" destId="{DEC55DFD-DF15-44C1-80BE-AD0B79C933FB}" srcOrd="8" destOrd="0" parTransId="{830F5738-C7E2-4FDA-9BA4-AD90D7585490}" sibTransId="{527B2A7F-302F-4071-B49A-875AC8D7E371}"/>
    <dgm:cxn modelId="{781795F9-C128-4414-832B-1725A9B5A9D9}" srcId="{4B302114-08FF-48CC-967E-A5686855FC7E}" destId="{9E5AFE18-6EBB-40DD-A51F-1D2392F29D37}" srcOrd="2" destOrd="0" parTransId="{6EE30A0A-E0D0-4FED-A72D-6E37180597EA}" sibTransId="{BC447478-728A-49A1-A34A-59290C30A4B2}"/>
    <dgm:cxn modelId="{ADA8C1FA-7284-465E-B986-82646B471564}" type="presOf" srcId="{DEC55DFD-DF15-44C1-80BE-AD0B79C933FB}" destId="{377174B4-39F2-45B3-A819-1195EA53F3AB}" srcOrd="0" destOrd="8" presId="urn:microsoft.com/office/officeart/2005/8/layout/hList1"/>
    <dgm:cxn modelId="{A4674CFB-4C8A-4735-8DA5-0C2422BD3303}" type="presOf" srcId="{07E5A9C6-0789-4ED8-AD8D-DB21B679A33D}" destId="{15CC5F36-AB93-4D05-AC53-B884FC3705E6}" srcOrd="0" destOrd="2" presId="urn:microsoft.com/office/officeart/2005/8/layout/hList1"/>
    <dgm:cxn modelId="{41CF92F8-D4CD-4842-B790-DDF48808191D}" type="presParOf" srcId="{2E3BDA3F-F82A-4E78-AD3C-F711B8404D1F}" destId="{B852FFB2-A67F-4524-B23B-4633590D5E49}" srcOrd="0" destOrd="0" presId="urn:microsoft.com/office/officeart/2005/8/layout/hList1"/>
    <dgm:cxn modelId="{F3C31E71-8441-4939-8B9C-AAABBCCBDFEC}" type="presParOf" srcId="{B852FFB2-A67F-4524-B23B-4633590D5E49}" destId="{1AD14714-FEE7-4D81-BD1D-50CAFD5644AE}" srcOrd="0" destOrd="0" presId="urn:microsoft.com/office/officeart/2005/8/layout/hList1"/>
    <dgm:cxn modelId="{2A63B0EB-5DC7-4383-8BB8-FB6B07C409C4}" type="presParOf" srcId="{B852FFB2-A67F-4524-B23B-4633590D5E49}" destId="{377174B4-39F2-45B3-A819-1195EA53F3AB}" srcOrd="1" destOrd="0" presId="urn:microsoft.com/office/officeart/2005/8/layout/hList1"/>
    <dgm:cxn modelId="{34B81C46-E17D-456A-9DD0-1008866AE90B}" type="presParOf" srcId="{2E3BDA3F-F82A-4E78-AD3C-F711B8404D1F}" destId="{2778FC50-814A-4936-B76B-94F03053123A}" srcOrd="1" destOrd="0" presId="urn:microsoft.com/office/officeart/2005/8/layout/hList1"/>
    <dgm:cxn modelId="{D7D656E5-186E-4D4D-8768-FADE5BFC2BF4}" type="presParOf" srcId="{2E3BDA3F-F82A-4E78-AD3C-F711B8404D1F}" destId="{D7D0DCD5-D8D5-4B27-9ED3-C73B6A692DC7}" srcOrd="2" destOrd="0" presId="urn:microsoft.com/office/officeart/2005/8/layout/hList1"/>
    <dgm:cxn modelId="{738FB2A2-D250-46C1-9E2D-6DF678E8AE88}" type="presParOf" srcId="{D7D0DCD5-D8D5-4B27-9ED3-C73B6A692DC7}" destId="{01E223C1-8C8B-49CF-BF88-DAE593F632CD}" srcOrd="0" destOrd="0" presId="urn:microsoft.com/office/officeart/2005/8/layout/hList1"/>
    <dgm:cxn modelId="{11721F4D-9C1A-45A1-B780-918FF82DE2C3}" type="presParOf" srcId="{D7D0DCD5-D8D5-4B27-9ED3-C73B6A692DC7}" destId="{0205F4D1-7362-4107-884E-43062132A417}" srcOrd="1" destOrd="0" presId="urn:microsoft.com/office/officeart/2005/8/layout/hList1"/>
    <dgm:cxn modelId="{DA2FB73A-6332-4526-8CCE-45044C799722}" type="presParOf" srcId="{2E3BDA3F-F82A-4E78-AD3C-F711B8404D1F}" destId="{E0F5692D-AAA6-463C-9BAE-48762F4E5992}" srcOrd="3" destOrd="0" presId="urn:microsoft.com/office/officeart/2005/8/layout/hList1"/>
    <dgm:cxn modelId="{3A3D3D25-14BB-4036-AA1D-DA74F5666B5C}" type="presParOf" srcId="{2E3BDA3F-F82A-4E78-AD3C-F711B8404D1F}" destId="{3377CD28-7A2F-4D99-BABD-EDFA6961B3C9}" srcOrd="4" destOrd="0" presId="urn:microsoft.com/office/officeart/2005/8/layout/hList1"/>
    <dgm:cxn modelId="{0AA0E9EB-7DC9-412E-B32B-8F4C0EE24D64}" type="presParOf" srcId="{3377CD28-7A2F-4D99-BABD-EDFA6961B3C9}" destId="{EEC54C65-1D7E-4E96-98CB-502EFB6B537C}" srcOrd="0" destOrd="0" presId="urn:microsoft.com/office/officeart/2005/8/layout/hList1"/>
    <dgm:cxn modelId="{30D164D2-59BC-4388-9A62-C5AA4EAB493F}" type="presParOf" srcId="{3377CD28-7A2F-4D99-BABD-EDFA6961B3C9}" destId="{15CC5F36-AB93-4D05-AC53-B884FC3705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302114-08FF-48CC-967E-A5686855FC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F4CE6D1A-893A-4F61-A672-6B6814348B8E}">
      <dgm:prSet phldrT="[Texto]"/>
      <dgm:spPr/>
      <dgm:t>
        <a:bodyPr/>
        <a:lstStyle/>
        <a:p>
          <a:pPr algn="l"/>
          <a:r>
            <a:rPr lang="es-CL" dirty="0"/>
            <a:t>Gestión Desarrollo</a:t>
          </a:r>
        </a:p>
      </dgm:t>
    </dgm:pt>
    <dgm:pt modelId="{DF384B80-40DC-428B-8A8A-608FD7778BBA}" type="parTrans" cxnId="{1A97A367-F4FE-4959-9A70-FD6F40B2A298}">
      <dgm:prSet/>
      <dgm:spPr/>
      <dgm:t>
        <a:bodyPr/>
        <a:lstStyle/>
        <a:p>
          <a:pPr algn="l"/>
          <a:endParaRPr lang="es-CL"/>
        </a:p>
      </dgm:t>
    </dgm:pt>
    <dgm:pt modelId="{9394E291-0FA8-41DB-B29D-6036DFA55EE6}" type="sibTrans" cxnId="{1A97A367-F4FE-4959-9A70-FD6F40B2A298}">
      <dgm:prSet/>
      <dgm:spPr/>
      <dgm:t>
        <a:bodyPr/>
        <a:lstStyle/>
        <a:p>
          <a:pPr algn="l"/>
          <a:endParaRPr lang="es-CL"/>
        </a:p>
      </dgm:t>
    </dgm:pt>
    <dgm:pt modelId="{4070ACE0-7ED2-490A-A317-A12CA753EBD9}">
      <dgm:prSet phldrT="[Texto]"/>
      <dgm:spPr/>
      <dgm:t>
        <a:bodyPr/>
        <a:lstStyle/>
        <a:p>
          <a:pPr algn="l"/>
          <a:r>
            <a:rPr lang="es-CL" b="1" u="sng" dirty="0" err="1">
              <a:solidFill>
                <a:srgbClr val="000000"/>
              </a:solidFill>
            </a:rPr>
            <a:t>Capacitacion</a:t>
          </a:r>
          <a:r>
            <a:rPr lang="es-CL" b="0" dirty="0">
              <a:solidFill>
                <a:srgbClr val="000000"/>
              </a:solidFill>
            </a:rPr>
            <a:t>:</a:t>
          </a:r>
        </a:p>
      </dgm:t>
    </dgm:pt>
    <dgm:pt modelId="{58ABC16C-0D15-4C7E-9A2D-32CF6C930B00}" type="parTrans" cxnId="{8FC891D0-CDD0-47D2-B468-50033243768E}">
      <dgm:prSet/>
      <dgm:spPr/>
      <dgm:t>
        <a:bodyPr/>
        <a:lstStyle/>
        <a:p>
          <a:pPr algn="l"/>
          <a:endParaRPr lang="es-CL"/>
        </a:p>
      </dgm:t>
    </dgm:pt>
    <dgm:pt modelId="{5CD394FA-6091-4FD7-8364-2CFFC1C7959C}" type="sibTrans" cxnId="{8FC891D0-CDD0-47D2-B468-50033243768E}">
      <dgm:prSet/>
      <dgm:spPr/>
      <dgm:t>
        <a:bodyPr/>
        <a:lstStyle/>
        <a:p>
          <a:pPr algn="l"/>
          <a:endParaRPr lang="es-CL"/>
        </a:p>
      </dgm:t>
    </dgm:pt>
    <dgm:pt modelId="{C7DE5184-A654-428D-A81B-1D779AF0D804}">
      <dgm:prSet phldrT="[Texto]"/>
      <dgm:spPr/>
      <dgm:t>
        <a:bodyPr/>
        <a:lstStyle/>
        <a:p>
          <a:pPr algn="l"/>
          <a:r>
            <a:rPr lang="es-CL" b="0" i="1" dirty="0">
              <a:solidFill>
                <a:srgbClr val="000000"/>
              </a:solidFill>
            </a:rPr>
            <a:t>Mejoras en ajustes y nuevas tablas en la base de gestión.</a:t>
          </a:r>
          <a:endParaRPr lang="es-CL" b="0" dirty="0">
            <a:solidFill>
              <a:srgbClr val="000000"/>
            </a:solidFill>
          </a:endParaRPr>
        </a:p>
      </dgm:t>
    </dgm:pt>
    <dgm:pt modelId="{669D185F-4FC5-47CD-9E2E-87E7E673F44F}" type="parTrans" cxnId="{588EDB3C-BE33-4D23-891E-3E3A6FB22A6E}">
      <dgm:prSet/>
      <dgm:spPr/>
      <dgm:t>
        <a:bodyPr/>
        <a:lstStyle/>
        <a:p>
          <a:pPr algn="l"/>
          <a:endParaRPr lang="es-CL"/>
        </a:p>
      </dgm:t>
    </dgm:pt>
    <dgm:pt modelId="{98BB7064-0C59-4A55-B671-FA452E3B6F6C}" type="sibTrans" cxnId="{588EDB3C-BE33-4D23-891E-3E3A6FB22A6E}">
      <dgm:prSet/>
      <dgm:spPr/>
      <dgm:t>
        <a:bodyPr/>
        <a:lstStyle/>
        <a:p>
          <a:pPr algn="l"/>
          <a:endParaRPr lang="es-CL"/>
        </a:p>
      </dgm:t>
    </dgm:pt>
    <dgm:pt modelId="{9E5AFE18-6EBB-40DD-A51F-1D2392F29D37}">
      <dgm:prSet phldrT="[Texto]"/>
      <dgm:spPr/>
      <dgm:t>
        <a:bodyPr/>
        <a:lstStyle/>
        <a:p>
          <a:pPr algn="l"/>
          <a:r>
            <a:rPr lang="es-CL" dirty="0"/>
            <a:t>Gestión de Información </a:t>
          </a:r>
        </a:p>
      </dgm:t>
    </dgm:pt>
    <dgm:pt modelId="{6EE30A0A-E0D0-4FED-A72D-6E37180597EA}" type="parTrans" cxnId="{781795F9-C128-4414-832B-1725A9B5A9D9}">
      <dgm:prSet/>
      <dgm:spPr/>
      <dgm:t>
        <a:bodyPr/>
        <a:lstStyle/>
        <a:p>
          <a:pPr algn="l"/>
          <a:endParaRPr lang="es-CL"/>
        </a:p>
      </dgm:t>
    </dgm:pt>
    <dgm:pt modelId="{BC447478-728A-49A1-A34A-59290C30A4B2}" type="sibTrans" cxnId="{781795F9-C128-4414-832B-1725A9B5A9D9}">
      <dgm:prSet/>
      <dgm:spPr/>
      <dgm:t>
        <a:bodyPr/>
        <a:lstStyle/>
        <a:p>
          <a:pPr algn="l"/>
          <a:endParaRPr lang="es-CL"/>
        </a:p>
      </dgm:t>
    </dgm:pt>
    <dgm:pt modelId="{CCDE07CA-8F58-47D0-AE30-1CF9E61A1BDC}">
      <dgm:prSet phldrT="[Texto]"/>
      <dgm:spPr/>
      <dgm:t>
        <a:bodyPr/>
        <a:lstStyle/>
        <a:p>
          <a:pPr algn="l"/>
          <a:r>
            <a:rPr lang="es-CL" b="1" u="sng" dirty="0">
              <a:solidFill>
                <a:schemeClr val="accent5">
                  <a:lumMod val="90000"/>
                  <a:lumOff val="10000"/>
                </a:schemeClr>
              </a:solidFill>
            </a:rPr>
            <a:t>Matrices Dipres</a:t>
          </a:r>
          <a:r>
            <a:rPr lang="es-CL" dirty="0">
              <a:solidFill>
                <a:schemeClr val="accent5">
                  <a:lumMod val="90000"/>
                  <a:lumOff val="10000"/>
                </a:schemeClr>
              </a:solidFill>
            </a:rPr>
            <a:t>:</a:t>
          </a:r>
        </a:p>
      </dgm:t>
    </dgm:pt>
    <dgm:pt modelId="{8C003D53-BCCA-415C-85C1-AD8E80AC3077}" type="parTrans" cxnId="{AB3D6CBB-B3B3-4137-BBA9-94572AC9E0F3}">
      <dgm:prSet/>
      <dgm:spPr/>
      <dgm:t>
        <a:bodyPr/>
        <a:lstStyle/>
        <a:p>
          <a:pPr algn="l"/>
          <a:endParaRPr lang="es-CL"/>
        </a:p>
      </dgm:t>
    </dgm:pt>
    <dgm:pt modelId="{A142AFE7-09FE-49C7-8895-BCE51E78B226}" type="sibTrans" cxnId="{AB3D6CBB-B3B3-4137-BBA9-94572AC9E0F3}">
      <dgm:prSet/>
      <dgm:spPr/>
      <dgm:t>
        <a:bodyPr/>
        <a:lstStyle/>
        <a:p>
          <a:pPr algn="l"/>
          <a:endParaRPr lang="es-CL"/>
        </a:p>
      </dgm:t>
    </dgm:pt>
    <dgm:pt modelId="{556C6EB1-DBD2-491E-BFCC-3BC710D0EE41}">
      <dgm:prSet phldrT="[Texto]"/>
      <dgm:spPr/>
      <dgm:t>
        <a:bodyPr/>
        <a:lstStyle/>
        <a:p>
          <a:pPr algn="l"/>
          <a:r>
            <a:rPr lang="es-CL" b="1" u="sng" dirty="0" err="1">
              <a:solidFill>
                <a:srgbClr val="000000"/>
              </a:solidFill>
            </a:rPr>
            <a:t>Intregación</a:t>
          </a:r>
          <a:r>
            <a:rPr lang="es-CL" b="1" u="sng" dirty="0">
              <a:solidFill>
                <a:srgbClr val="000000"/>
              </a:solidFill>
            </a:rPr>
            <a:t> SIRH-SIAPER</a:t>
          </a:r>
          <a:r>
            <a:rPr lang="es-CL" b="0" dirty="0">
              <a:solidFill>
                <a:srgbClr val="000000"/>
              </a:solidFill>
            </a:rPr>
            <a:t>:</a:t>
          </a:r>
        </a:p>
      </dgm:t>
    </dgm:pt>
    <dgm:pt modelId="{2E76DE3D-AE6B-4F20-B79A-DD7A34D53B77}" type="parTrans" cxnId="{393088EC-74BF-4053-87C6-14F154D19C79}">
      <dgm:prSet/>
      <dgm:spPr/>
      <dgm:t>
        <a:bodyPr/>
        <a:lstStyle/>
        <a:p>
          <a:pPr algn="l"/>
          <a:endParaRPr lang="es-CL"/>
        </a:p>
      </dgm:t>
    </dgm:pt>
    <dgm:pt modelId="{80D407B0-972F-462D-A208-F1F3AF78A05E}" type="sibTrans" cxnId="{393088EC-74BF-4053-87C6-14F154D19C79}">
      <dgm:prSet/>
      <dgm:spPr/>
      <dgm:t>
        <a:bodyPr/>
        <a:lstStyle/>
        <a:p>
          <a:pPr algn="l"/>
          <a:endParaRPr lang="es-CL"/>
        </a:p>
      </dgm:t>
    </dgm:pt>
    <dgm:pt modelId="{78974A00-00BA-4162-A57E-5CE804AF841C}">
      <dgm:prSet phldrT="[Texto]"/>
      <dgm:spPr/>
      <dgm:t>
        <a:bodyPr/>
        <a:lstStyle/>
        <a:p>
          <a:pPr algn="l"/>
          <a:r>
            <a:rPr lang="es-CL" b="1" u="sng" dirty="0">
              <a:solidFill>
                <a:srgbClr val="000000"/>
              </a:solidFill>
            </a:rPr>
            <a:t>Base Gestión Central</a:t>
          </a:r>
          <a:r>
            <a:rPr lang="es-CL" b="0" dirty="0">
              <a:solidFill>
                <a:srgbClr val="000000"/>
              </a:solidFill>
            </a:rPr>
            <a:t>:</a:t>
          </a:r>
        </a:p>
      </dgm:t>
    </dgm:pt>
    <dgm:pt modelId="{DBDCAC70-D3AB-4A02-9730-E518AB01A267}" type="parTrans" cxnId="{526B8AED-9B95-43C6-8252-E429F69D9BD6}">
      <dgm:prSet/>
      <dgm:spPr/>
      <dgm:t>
        <a:bodyPr/>
        <a:lstStyle/>
        <a:p>
          <a:pPr algn="l"/>
          <a:endParaRPr lang="es-CL"/>
        </a:p>
      </dgm:t>
    </dgm:pt>
    <dgm:pt modelId="{1E0301F7-F48A-4AB5-894E-586B29D4504A}" type="sibTrans" cxnId="{526B8AED-9B95-43C6-8252-E429F69D9BD6}">
      <dgm:prSet/>
      <dgm:spPr/>
      <dgm:t>
        <a:bodyPr/>
        <a:lstStyle/>
        <a:p>
          <a:pPr algn="l"/>
          <a:endParaRPr lang="es-CL"/>
        </a:p>
      </dgm:t>
    </dgm:pt>
    <dgm:pt modelId="{F3069223-1620-4D4E-80D1-DC767ACD4C50}">
      <dgm:prSet phldrT="[Texto]"/>
      <dgm:spPr/>
      <dgm:t>
        <a:bodyPr/>
        <a:lstStyle/>
        <a:p>
          <a:pPr algn="l"/>
          <a:r>
            <a:rPr lang="es-CL" b="0" i="1" dirty="0">
              <a:solidFill>
                <a:srgbClr val="000000"/>
              </a:solidFill>
            </a:rPr>
            <a:t>Mejoras Módulo de Capacitación</a:t>
          </a:r>
          <a:r>
            <a:rPr lang="es-CL" b="0" dirty="0">
              <a:solidFill>
                <a:srgbClr val="000000"/>
              </a:solidFill>
            </a:rPr>
            <a:t>.</a:t>
          </a:r>
        </a:p>
      </dgm:t>
    </dgm:pt>
    <dgm:pt modelId="{C9D50471-2C87-45A5-BE29-D776F251ED82}" type="parTrans" cxnId="{072932EE-ADB5-45A0-9419-C27525AAABB8}">
      <dgm:prSet/>
      <dgm:spPr/>
      <dgm:t>
        <a:bodyPr/>
        <a:lstStyle/>
        <a:p>
          <a:pPr algn="l"/>
          <a:endParaRPr lang="es-CL"/>
        </a:p>
      </dgm:t>
    </dgm:pt>
    <dgm:pt modelId="{1AB6B859-B29D-402A-9141-418F80BD9E33}" type="sibTrans" cxnId="{072932EE-ADB5-45A0-9419-C27525AAABB8}">
      <dgm:prSet/>
      <dgm:spPr/>
      <dgm:t>
        <a:bodyPr/>
        <a:lstStyle/>
        <a:p>
          <a:pPr algn="l"/>
          <a:endParaRPr lang="es-CL"/>
        </a:p>
      </dgm:t>
    </dgm:pt>
    <dgm:pt modelId="{2E709968-DBC9-49D0-AB88-F58507F14145}">
      <dgm:prSet phldrT="[Texto]"/>
      <dgm:spPr/>
      <dgm:t>
        <a:bodyPr/>
        <a:lstStyle/>
        <a:p>
          <a:pPr algn="l"/>
          <a:r>
            <a:rPr lang="es-CL" b="0" i="1" dirty="0">
              <a:solidFill>
                <a:srgbClr val="000000"/>
              </a:solidFill>
            </a:rPr>
            <a:t>Ajuste de mejoras de termino de contrato de honorarios</a:t>
          </a:r>
          <a:endParaRPr lang="es-CL" b="0" dirty="0">
            <a:solidFill>
              <a:srgbClr val="FF0000"/>
            </a:solidFill>
          </a:endParaRPr>
        </a:p>
      </dgm:t>
    </dgm:pt>
    <dgm:pt modelId="{CEF8CCA2-FA95-4F23-9C9C-E96A62B28AE1}" type="parTrans" cxnId="{D3F48581-F50E-46D7-9FD4-97DB150FA5D1}">
      <dgm:prSet/>
      <dgm:spPr/>
      <dgm:t>
        <a:bodyPr/>
        <a:lstStyle/>
        <a:p>
          <a:pPr algn="l"/>
          <a:endParaRPr lang="es-CL"/>
        </a:p>
      </dgm:t>
    </dgm:pt>
    <dgm:pt modelId="{3DA7BDF6-61D1-4234-B030-41CECB98289C}" type="sibTrans" cxnId="{D3F48581-F50E-46D7-9FD4-97DB150FA5D1}">
      <dgm:prSet/>
      <dgm:spPr/>
      <dgm:t>
        <a:bodyPr/>
        <a:lstStyle/>
        <a:p>
          <a:pPr algn="l"/>
          <a:endParaRPr lang="es-CL"/>
        </a:p>
      </dgm:t>
    </dgm:pt>
    <dgm:pt modelId="{A8E72FC6-7215-40A1-A1A5-4521BE7273E9}">
      <dgm:prSet phldrT="[Texto]"/>
      <dgm:spPr/>
      <dgm:t>
        <a:bodyPr/>
        <a:lstStyle/>
        <a:p>
          <a:pPr algn="l"/>
          <a:r>
            <a:rPr lang="es-CL" dirty="0">
              <a:solidFill>
                <a:schemeClr val="accent5">
                  <a:lumMod val="90000"/>
                  <a:lumOff val="10000"/>
                </a:schemeClr>
              </a:solidFill>
            </a:rPr>
            <a:t>Acompañamiento a 7 Servicios de Salud (Iquique, Aconcagua, Concepción, Araucanía Sur, Metropolitano Central, Chiloé, </a:t>
          </a:r>
          <a:r>
            <a:rPr lang="es-CL" dirty="0" err="1">
              <a:solidFill>
                <a:schemeClr val="accent5">
                  <a:lumMod val="90000"/>
                  <a:lumOff val="10000"/>
                </a:schemeClr>
              </a:solidFill>
            </a:rPr>
            <a:t>Hph</a:t>
          </a:r>
          <a:r>
            <a:rPr lang="es-CL" dirty="0">
              <a:solidFill>
                <a:schemeClr val="accent5">
                  <a:lumMod val="90000"/>
                  <a:lumOff val="10000"/>
                </a:schemeClr>
              </a:solidFill>
            </a:rPr>
            <a:t>) en la gestión de las observaciones realizadas a la información de Matrices por parte del referente salud en DIPRES.</a:t>
          </a:r>
        </a:p>
      </dgm:t>
    </dgm:pt>
    <dgm:pt modelId="{CCA74963-D247-4066-8BAB-8B30479E83E4}" type="parTrans" cxnId="{FC1E988D-C24A-4D56-805D-9AD85941CED3}">
      <dgm:prSet/>
      <dgm:spPr/>
      <dgm:t>
        <a:bodyPr/>
        <a:lstStyle/>
        <a:p>
          <a:endParaRPr lang="es-CL"/>
        </a:p>
      </dgm:t>
    </dgm:pt>
    <dgm:pt modelId="{FF5DB0A4-85DB-424F-9022-AAEA9E22BFE6}" type="sibTrans" cxnId="{FC1E988D-C24A-4D56-805D-9AD85941CED3}">
      <dgm:prSet/>
      <dgm:spPr/>
      <dgm:t>
        <a:bodyPr/>
        <a:lstStyle/>
        <a:p>
          <a:endParaRPr lang="es-CL"/>
        </a:p>
      </dgm:t>
    </dgm:pt>
    <dgm:pt modelId="{9D1D813D-DB9D-4ECD-A479-D3642E650FC0}">
      <dgm:prSet phldrT="[Texto]"/>
      <dgm:spPr/>
      <dgm:t>
        <a:bodyPr/>
        <a:lstStyle/>
        <a:p>
          <a:r>
            <a:rPr lang="es-CL" dirty="0" err="1"/>
            <a:t>Lineas</a:t>
          </a:r>
          <a:r>
            <a:rPr lang="es-CL" dirty="0"/>
            <a:t> de Trabajo</a:t>
          </a:r>
        </a:p>
      </dgm:t>
    </dgm:pt>
    <dgm:pt modelId="{A221C481-8256-43CA-B586-06D892C47F84}" type="parTrans" cxnId="{8E35FED5-D91C-45AA-99F7-75C38D6C9413}">
      <dgm:prSet/>
      <dgm:spPr/>
      <dgm:t>
        <a:bodyPr/>
        <a:lstStyle/>
        <a:p>
          <a:endParaRPr lang="es-CL"/>
        </a:p>
      </dgm:t>
    </dgm:pt>
    <dgm:pt modelId="{610AE1FB-0AC9-4949-84DC-9FB871718B8D}" type="sibTrans" cxnId="{8E35FED5-D91C-45AA-99F7-75C38D6C9413}">
      <dgm:prSet/>
      <dgm:spPr/>
      <dgm:t>
        <a:bodyPr/>
        <a:lstStyle/>
        <a:p>
          <a:endParaRPr lang="es-CL"/>
        </a:p>
      </dgm:t>
    </dgm:pt>
    <dgm:pt modelId="{42559EA3-3D48-4555-9898-01411041AD19}">
      <dgm:prSet phldrT="[Texto]"/>
      <dgm:spPr/>
      <dgm:t>
        <a:bodyPr/>
        <a:lstStyle/>
        <a:p>
          <a:pPr algn="l"/>
          <a:endParaRPr lang="es-CL" b="0" dirty="0">
            <a:solidFill>
              <a:srgbClr val="000000"/>
            </a:solidFill>
          </a:endParaRPr>
        </a:p>
      </dgm:t>
    </dgm:pt>
    <dgm:pt modelId="{A5E4D0EF-6A57-40A7-B748-A0EA3E17AAE6}" type="parTrans" cxnId="{652969D2-140C-4057-97D9-97A55D983CC8}">
      <dgm:prSet/>
      <dgm:spPr/>
      <dgm:t>
        <a:bodyPr/>
        <a:lstStyle/>
        <a:p>
          <a:endParaRPr lang="es-CL"/>
        </a:p>
      </dgm:t>
    </dgm:pt>
    <dgm:pt modelId="{2A304ED0-B86C-4524-9E8D-6BA588CBDF0E}" type="sibTrans" cxnId="{652969D2-140C-4057-97D9-97A55D983CC8}">
      <dgm:prSet/>
      <dgm:spPr/>
      <dgm:t>
        <a:bodyPr/>
        <a:lstStyle/>
        <a:p>
          <a:endParaRPr lang="es-CL"/>
        </a:p>
      </dgm:t>
    </dgm:pt>
    <dgm:pt modelId="{063AF233-5925-45E6-AC70-EE3FCEB47738}">
      <dgm:prSet phldrT="[Texto]"/>
      <dgm:spPr/>
      <dgm:t>
        <a:bodyPr/>
        <a:lstStyle/>
        <a:p>
          <a:pPr algn="l"/>
          <a:endParaRPr lang="es-CL" b="0" dirty="0">
            <a:solidFill>
              <a:srgbClr val="000000"/>
            </a:solidFill>
          </a:endParaRPr>
        </a:p>
      </dgm:t>
    </dgm:pt>
    <dgm:pt modelId="{F2052D49-B7CB-4128-B78F-5D5E05FD0402}" type="parTrans" cxnId="{5E24BDB2-87FB-4249-8C77-FCA6CADA13F9}">
      <dgm:prSet/>
      <dgm:spPr/>
      <dgm:t>
        <a:bodyPr/>
        <a:lstStyle/>
        <a:p>
          <a:endParaRPr lang="es-CL"/>
        </a:p>
      </dgm:t>
    </dgm:pt>
    <dgm:pt modelId="{9D652D80-590C-470F-9E72-E73C092793F9}" type="sibTrans" cxnId="{5E24BDB2-87FB-4249-8C77-FCA6CADA13F9}">
      <dgm:prSet/>
      <dgm:spPr/>
      <dgm:t>
        <a:bodyPr/>
        <a:lstStyle/>
        <a:p>
          <a:endParaRPr lang="es-CL"/>
        </a:p>
      </dgm:t>
    </dgm:pt>
    <dgm:pt modelId="{9AD35610-9536-4171-8622-6D5183EB9136}">
      <dgm:prSet/>
      <dgm:spPr/>
      <dgm:t>
        <a:bodyPr/>
        <a:lstStyle/>
        <a:p>
          <a:r>
            <a:rPr lang="es-CL" b="0" u="none" dirty="0">
              <a:solidFill>
                <a:srgbClr val="000000"/>
              </a:solidFill>
            </a:rPr>
            <a:t>SIAPER.</a:t>
          </a:r>
          <a:endParaRPr lang="es-CL" dirty="0"/>
        </a:p>
      </dgm:t>
    </dgm:pt>
    <dgm:pt modelId="{300B1A39-3470-4011-82BC-AB732A46F721}" type="parTrans" cxnId="{ED7E7488-B629-43A0-9CBA-068EF26B13D3}">
      <dgm:prSet/>
      <dgm:spPr/>
      <dgm:t>
        <a:bodyPr/>
        <a:lstStyle/>
        <a:p>
          <a:endParaRPr lang="es-CL"/>
        </a:p>
      </dgm:t>
    </dgm:pt>
    <dgm:pt modelId="{0AF33217-CA4E-49DC-9E56-C6209BB2779F}" type="sibTrans" cxnId="{ED7E7488-B629-43A0-9CBA-068EF26B13D3}">
      <dgm:prSet/>
      <dgm:spPr/>
      <dgm:t>
        <a:bodyPr/>
        <a:lstStyle/>
        <a:p>
          <a:endParaRPr lang="es-CL"/>
        </a:p>
      </dgm:t>
    </dgm:pt>
    <dgm:pt modelId="{BF66D8F1-5FEF-4A4A-BAE6-5E2CE2010675}">
      <dgm:prSet/>
      <dgm:spPr/>
      <dgm:t>
        <a:bodyPr/>
        <a:lstStyle/>
        <a:p>
          <a:r>
            <a:rPr lang="es-CL" b="0" u="none" dirty="0">
              <a:solidFill>
                <a:srgbClr val="000000"/>
              </a:solidFill>
            </a:rPr>
            <a:t>Servidores y Conectividad</a:t>
          </a:r>
        </a:p>
      </dgm:t>
    </dgm:pt>
    <dgm:pt modelId="{4EFA0F35-6D95-4E25-AE4D-15E3B848ADA0}" type="parTrans" cxnId="{A714C867-E4A6-4C18-BAF0-976974D4A77A}">
      <dgm:prSet/>
      <dgm:spPr/>
      <dgm:t>
        <a:bodyPr/>
        <a:lstStyle/>
        <a:p>
          <a:endParaRPr lang="es-CL"/>
        </a:p>
      </dgm:t>
    </dgm:pt>
    <dgm:pt modelId="{038BCDB9-005F-496D-97DF-BB0E804F4C80}" type="sibTrans" cxnId="{A714C867-E4A6-4C18-BAF0-976974D4A77A}">
      <dgm:prSet/>
      <dgm:spPr/>
      <dgm:t>
        <a:bodyPr/>
        <a:lstStyle/>
        <a:p>
          <a:endParaRPr lang="es-CL"/>
        </a:p>
      </dgm:t>
    </dgm:pt>
    <dgm:pt modelId="{11878D2A-6807-4FDA-BCB2-12B7FFB6BF13}">
      <dgm:prSet/>
      <dgm:spPr/>
      <dgm:t>
        <a:bodyPr/>
        <a:lstStyle/>
        <a:p>
          <a:r>
            <a:rPr lang="es-CL" b="0" u="none" dirty="0">
              <a:solidFill>
                <a:srgbClr val="000000"/>
              </a:solidFill>
            </a:rPr>
            <a:t>Apoyo en uso Modelos </a:t>
          </a:r>
          <a:r>
            <a:rPr lang="es-CL" b="0" u="none" dirty="0" err="1">
              <a:solidFill>
                <a:srgbClr val="000000"/>
              </a:solidFill>
            </a:rPr>
            <a:t>Qlikview</a:t>
          </a:r>
          <a:r>
            <a:rPr lang="es-CL" b="0" u="none" dirty="0">
              <a:solidFill>
                <a:srgbClr val="000000"/>
              </a:solidFill>
            </a:rPr>
            <a:t>.</a:t>
          </a:r>
        </a:p>
      </dgm:t>
    </dgm:pt>
    <dgm:pt modelId="{39F4B04E-2AFA-4F66-99DB-5854AE514EDC}" type="parTrans" cxnId="{6851F0D6-7123-4B2F-B6C4-33D00A07BC3F}">
      <dgm:prSet/>
      <dgm:spPr/>
      <dgm:t>
        <a:bodyPr/>
        <a:lstStyle/>
        <a:p>
          <a:endParaRPr lang="es-CL"/>
        </a:p>
      </dgm:t>
    </dgm:pt>
    <dgm:pt modelId="{6F82B605-29FD-4607-A99E-F807C138F6D4}" type="sibTrans" cxnId="{6851F0D6-7123-4B2F-B6C4-33D00A07BC3F}">
      <dgm:prSet/>
      <dgm:spPr/>
      <dgm:t>
        <a:bodyPr/>
        <a:lstStyle/>
        <a:p>
          <a:endParaRPr lang="es-CL"/>
        </a:p>
      </dgm:t>
    </dgm:pt>
    <dgm:pt modelId="{85C7FBA9-0F1E-4164-8AA0-B20DAB227F1D}">
      <dgm:prSet phldrT="[Texto]"/>
      <dgm:spPr/>
      <dgm:t>
        <a:bodyPr/>
        <a:lstStyle/>
        <a:p>
          <a:pPr algn="l"/>
          <a:r>
            <a:rPr lang="es-CL" dirty="0">
              <a:solidFill>
                <a:schemeClr val="accent5">
                  <a:lumMod val="90000"/>
                  <a:lumOff val="10000"/>
                </a:schemeClr>
              </a:solidFill>
            </a:rPr>
            <a:t>Apoyos en generación de información para usuarios nivel central.</a:t>
          </a:r>
        </a:p>
      </dgm:t>
    </dgm:pt>
    <dgm:pt modelId="{010FE6F4-571E-47ED-BC33-05F4D376EE87}" type="parTrans" cxnId="{122ADA55-A2B6-4F43-B987-56FD98B1F8BD}">
      <dgm:prSet/>
      <dgm:spPr/>
      <dgm:t>
        <a:bodyPr/>
        <a:lstStyle/>
        <a:p>
          <a:endParaRPr lang="es-CL"/>
        </a:p>
      </dgm:t>
    </dgm:pt>
    <dgm:pt modelId="{8424DB9D-91D5-4614-A5A3-397494E9F985}" type="sibTrans" cxnId="{122ADA55-A2B6-4F43-B987-56FD98B1F8BD}">
      <dgm:prSet/>
      <dgm:spPr/>
      <dgm:t>
        <a:bodyPr/>
        <a:lstStyle/>
        <a:p>
          <a:endParaRPr lang="es-CL"/>
        </a:p>
      </dgm:t>
    </dgm:pt>
    <dgm:pt modelId="{5D21658B-C4FB-48EB-8FF0-56871275E6E2}">
      <dgm:prSet/>
      <dgm:spPr/>
      <dgm:t>
        <a:bodyPr/>
        <a:lstStyle/>
        <a:p>
          <a:r>
            <a:rPr lang="es-CL" b="0" u="none" dirty="0">
              <a:solidFill>
                <a:srgbClr val="000000"/>
              </a:solidFill>
            </a:rPr>
            <a:t>Mesa de genero.</a:t>
          </a:r>
        </a:p>
      </dgm:t>
    </dgm:pt>
    <dgm:pt modelId="{44BC7810-F5C5-424D-A76A-81135F9244F8}" type="parTrans" cxnId="{4B8C450B-0B33-4BBA-98CE-276098249EC7}">
      <dgm:prSet/>
      <dgm:spPr/>
      <dgm:t>
        <a:bodyPr/>
        <a:lstStyle/>
        <a:p>
          <a:endParaRPr lang="es-CL"/>
        </a:p>
      </dgm:t>
    </dgm:pt>
    <dgm:pt modelId="{B05596BF-DB47-4889-BE33-2832E6884484}" type="sibTrans" cxnId="{4B8C450B-0B33-4BBA-98CE-276098249EC7}">
      <dgm:prSet/>
      <dgm:spPr/>
      <dgm:t>
        <a:bodyPr/>
        <a:lstStyle/>
        <a:p>
          <a:endParaRPr lang="es-CL"/>
        </a:p>
      </dgm:t>
    </dgm:pt>
    <dgm:pt modelId="{DDE0A91C-33D2-4D05-BB5B-A89AA6CA2ABA}">
      <dgm:prSet/>
      <dgm:spPr/>
      <dgm:t>
        <a:bodyPr/>
        <a:lstStyle/>
        <a:p>
          <a:r>
            <a:rPr lang="es-CL" b="0" u="none" dirty="0">
              <a:solidFill>
                <a:srgbClr val="000000"/>
              </a:solidFill>
            </a:rPr>
            <a:t>Acreditación Ley Médica.</a:t>
          </a:r>
        </a:p>
      </dgm:t>
    </dgm:pt>
    <dgm:pt modelId="{51890A0A-9165-47B3-B04B-2E81FF654061}" type="parTrans" cxnId="{A87EB7D1-596D-4C1B-8856-71DA40AB37A3}">
      <dgm:prSet/>
      <dgm:spPr/>
      <dgm:t>
        <a:bodyPr/>
        <a:lstStyle/>
        <a:p>
          <a:endParaRPr lang="es-CL"/>
        </a:p>
      </dgm:t>
    </dgm:pt>
    <dgm:pt modelId="{45B3BBC6-8F68-488B-B603-76C9E2826AA4}" type="sibTrans" cxnId="{A87EB7D1-596D-4C1B-8856-71DA40AB37A3}">
      <dgm:prSet/>
      <dgm:spPr/>
      <dgm:t>
        <a:bodyPr/>
        <a:lstStyle/>
        <a:p>
          <a:endParaRPr lang="es-CL"/>
        </a:p>
      </dgm:t>
    </dgm:pt>
    <dgm:pt modelId="{1460C5AC-4ABC-417C-B154-903B95174786}">
      <dgm:prSet/>
      <dgm:spPr/>
      <dgm:t>
        <a:bodyPr/>
        <a:lstStyle/>
        <a:p>
          <a:r>
            <a:rPr lang="es-CL" b="0" u="none" dirty="0">
              <a:solidFill>
                <a:srgbClr val="000000"/>
              </a:solidFill>
            </a:rPr>
            <a:t>Antecedentes de Estudio.</a:t>
          </a:r>
        </a:p>
      </dgm:t>
    </dgm:pt>
    <dgm:pt modelId="{3CA728A7-F0DA-4602-829C-D0CAFE7B4CD7}" type="parTrans" cxnId="{A4436427-B625-4B05-B883-68DD4073A03F}">
      <dgm:prSet/>
      <dgm:spPr/>
      <dgm:t>
        <a:bodyPr/>
        <a:lstStyle/>
        <a:p>
          <a:endParaRPr lang="es-CL"/>
        </a:p>
      </dgm:t>
    </dgm:pt>
    <dgm:pt modelId="{C652B2FF-0744-4294-92F4-4B94B66F615B}" type="sibTrans" cxnId="{A4436427-B625-4B05-B883-68DD4073A03F}">
      <dgm:prSet/>
      <dgm:spPr/>
      <dgm:t>
        <a:bodyPr/>
        <a:lstStyle/>
        <a:p>
          <a:endParaRPr lang="es-CL"/>
        </a:p>
      </dgm:t>
    </dgm:pt>
    <dgm:pt modelId="{E352B09C-721A-483F-A6B4-FAA161731D2F}">
      <dgm:prSet/>
      <dgm:spPr/>
      <dgm:t>
        <a:bodyPr/>
        <a:lstStyle/>
        <a:p>
          <a:r>
            <a:rPr lang="es-CL" b="0" u="none" dirty="0">
              <a:solidFill>
                <a:srgbClr val="000000"/>
              </a:solidFill>
            </a:rPr>
            <a:t>Integraciones de SIRH con otros Sistemas.</a:t>
          </a:r>
        </a:p>
      </dgm:t>
    </dgm:pt>
    <dgm:pt modelId="{BE377721-C79E-4967-8EFF-F586754C15BF}" type="parTrans" cxnId="{317CAF75-8B8A-4862-9B9C-53B4DDA4AFB1}">
      <dgm:prSet/>
      <dgm:spPr/>
      <dgm:t>
        <a:bodyPr/>
        <a:lstStyle/>
        <a:p>
          <a:endParaRPr lang="es-CL"/>
        </a:p>
      </dgm:t>
    </dgm:pt>
    <dgm:pt modelId="{B3AA18B4-986D-49BC-8E63-834CFE32DC44}" type="sibTrans" cxnId="{317CAF75-8B8A-4862-9B9C-53B4DDA4AFB1}">
      <dgm:prSet/>
      <dgm:spPr/>
      <dgm:t>
        <a:bodyPr/>
        <a:lstStyle/>
        <a:p>
          <a:endParaRPr lang="es-CL"/>
        </a:p>
      </dgm:t>
    </dgm:pt>
    <dgm:pt modelId="{AE085A9F-52E4-4B2E-A26C-E1B3607A9107}">
      <dgm:prSet/>
      <dgm:spPr/>
      <dgm:t>
        <a:bodyPr/>
        <a:lstStyle/>
        <a:p>
          <a:r>
            <a:rPr lang="es-CL" b="0" u="none" dirty="0">
              <a:solidFill>
                <a:srgbClr val="000000"/>
              </a:solidFill>
            </a:rPr>
            <a:t>DIPRES.</a:t>
          </a:r>
        </a:p>
      </dgm:t>
    </dgm:pt>
    <dgm:pt modelId="{79902FF5-CDB0-4858-A5C9-D854AEC743C5}" type="parTrans" cxnId="{BB6F8044-C546-4836-A31F-4C6D23D868AA}">
      <dgm:prSet/>
      <dgm:spPr/>
      <dgm:t>
        <a:bodyPr/>
        <a:lstStyle/>
        <a:p>
          <a:endParaRPr lang="es-CL"/>
        </a:p>
      </dgm:t>
    </dgm:pt>
    <dgm:pt modelId="{7AE48D91-CB0D-4A86-9142-2B3824AA5E0A}" type="sibTrans" cxnId="{BB6F8044-C546-4836-A31F-4C6D23D868AA}">
      <dgm:prSet/>
      <dgm:spPr/>
      <dgm:t>
        <a:bodyPr/>
        <a:lstStyle/>
        <a:p>
          <a:endParaRPr lang="es-CL"/>
        </a:p>
      </dgm:t>
    </dgm:pt>
    <dgm:pt modelId="{C9A5CA87-98A0-4581-866E-5C072679D0CD}">
      <dgm:prSet/>
      <dgm:spPr/>
      <dgm:t>
        <a:bodyPr/>
        <a:lstStyle/>
        <a:p>
          <a:r>
            <a:rPr lang="es-CL" b="0" u="none" dirty="0">
              <a:solidFill>
                <a:srgbClr val="000000"/>
              </a:solidFill>
            </a:rPr>
            <a:t>Carga y Validación de Base de Gestión.</a:t>
          </a:r>
        </a:p>
      </dgm:t>
    </dgm:pt>
    <dgm:pt modelId="{43F41F1B-62AA-4943-940D-62D2A4A63B03}" type="parTrans" cxnId="{3A5E96DB-F9D3-49C4-A5D1-3EB4331AF150}">
      <dgm:prSet/>
      <dgm:spPr/>
      <dgm:t>
        <a:bodyPr/>
        <a:lstStyle/>
        <a:p>
          <a:endParaRPr lang="es-CL"/>
        </a:p>
      </dgm:t>
    </dgm:pt>
    <dgm:pt modelId="{49F1C658-534E-48AF-ABFA-B383C4ED4480}" type="sibTrans" cxnId="{3A5E96DB-F9D3-49C4-A5D1-3EB4331AF150}">
      <dgm:prSet/>
      <dgm:spPr/>
      <dgm:t>
        <a:bodyPr/>
        <a:lstStyle/>
        <a:p>
          <a:endParaRPr lang="es-CL"/>
        </a:p>
      </dgm:t>
    </dgm:pt>
    <dgm:pt modelId="{C599A123-735D-48F9-8D0B-BE1EEBFC1766}">
      <dgm:prSet/>
      <dgm:spPr/>
      <dgm:t>
        <a:bodyPr/>
        <a:lstStyle/>
        <a:p>
          <a:r>
            <a:rPr lang="es-CL" b="0" u="none" dirty="0">
              <a:solidFill>
                <a:srgbClr val="000000"/>
              </a:solidFill>
            </a:rPr>
            <a:t>Gestión de Contratos y facturación.</a:t>
          </a:r>
        </a:p>
      </dgm:t>
    </dgm:pt>
    <dgm:pt modelId="{39055957-EB64-4C4E-971A-ACAEC47A36D2}" type="parTrans" cxnId="{A6A724DE-6C5D-4C6E-B54D-7B58772C2DB8}">
      <dgm:prSet/>
      <dgm:spPr/>
      <dgm:t>
        <a:bodyPr/>
        <a:lstStyle/>
        <a:p>
          <a:endParaRPr lang="es-CL"/>
        </a:p>
      </dgm:t>
    </dgm:pt>
    <dgm:pt modelId="{6AAC1035-D735-4BA8-A77B-926F0E0CA959}" type="sibTrans" cxnId="{A6A724DE-6C5D-4C6E-B54D-7B58772C2DB8}">
      <dgm:prSet/>
      <dgm:spPr/>
      <dgm:t>
        <a:bodyPr/>
        <a:lstStyle/>
        <a:p>
          <a:endParaRPr lang="es-CL"/>
        </a:p>
      </dgm:t>
    </dgm:pt>
    <dgm:pt modelId="{9B4F832E-2300-4D13-8724-4ACF977C4380}">
      <dgm:prSet phldrT="[Texto]"/>
      <dgm:spPr/>
      <dgm:t>
        <a:bodyPr/>
        <a:lstStyle/>
        <a:p>
          <a:pPr algn="l"/>
          <a:r>
            <a:rPr lang="es-CL" b="0" dirty="0">
              <a:solidFill>
                <a:srgbClr val="000000"/>
              </a:solidFill>
            </a:rPr>
            <a:t>Integración SIRH con SISPUBLI – Servicio Civil.</a:t>
          </a:r>
        </a:p>
      </dgm:t>
    </dgm:pt>
    <dgm:pt modelId="{217FDD1F-502D-481A-A5BA-A0F1818E58A0}" type="parTrans" cxnId="{B6680052-506E-4BAC-81D1-51855E5579F0}">
      <dgm:prSet/>
      <dgm:spPr/>
      <dgm:t>
        <a:bodyPr/>
        <a:lstStyle/>
        <a:p>
          <a:endParaRPr lang="es-CL"/>
        </a:p>
      </dgm:t>
    </dgm:pt>
    <dgm:pt modelId="{1D36A717-DA92-4AE7-9D00-F6306D1B6A03}" type="sibTrans" cxnId="{B6680052-506E-4BAC-81D1-51855E5579F0}">
      <dgm:prSet/>
      <dgm:spPr/>
      <dgm:t>
        <a:bodyPr/>
        <a:lstStyle/>
        <a:p>
          <a:endParaRPr lang="es-CL"/>
        </a:p>
      </dgm:t>
    </dgm:pt>
    <dgm:pt modelId="{2E3BDA3F-F82A-4E78-AD3C-F711B8404D1F}" type="pres">
      <dgm:prSet presAssocID="{4B302114-08FF-48CC-967E-A5686855FC7E}" presName="Name0" presStyleCnt="0">
        <dgm:presLayoutVars>
          <dgm:dir/>
          <dgm:animLvl val="lvl"/>
          <dgm:resizeHandles val="exact"/>
        </dgm:presLayoutVars>
      </dgm:prSet>
      <dgm:spPr/>
    </dgm:pt>
    <dgm:pt modelId="{D7D0DCD5-D8D5-4B27-9ED3-C73B6A692DC7}" type="pres">
      <dgm:prSet presAssocID="{F4CE6D1A-893A-4F61-A672-6B6814348B8E}" presName="composite" presStyleCnt="0"/>
      <dgm:spPr/>
    </dgm:pt>
    <dgm:pt modelId="{01E223C1-8C8B-49CF-BF88-DAE593F632CD}" type="pres">
      <dgm:prSet presAssocID="{F4CE6D1A-893A-4F61-A672-6B6814348B8E}" presName="parTx" presStyleLbl="alignNode1" presStyleIdx="0" presStyleCnt="3">
        <dgm:presLayoutVars>
          <dgm:chMax val="0"/>
          <dgm:chPref val="0"/>
          <dgm:bulletEnabled val="1"/>
        </dgm:presLayoutVars>
      </dgm:prSet>
      <dgm:spPr/>
    </dgm:pt>
    <dgm:pt modelId="{0205F4D1-7362-4107-884E-43062132A417}" type="pres">
      <dgm:prSet presAssocID="{F4CE6D1A-893A-4F61-A672-6B6814348B8E}" presName="desTx" presStyleLbl="alignAccFollowNode1" presStyleIdx="0" presStyleCnt="3">
        <dgm:presLayoutVars>
          <dgm:bulletEnabled val="1"/>
        </dgm:presLayoutVars>
      </dgm:prSet>
      <dgm:spPr/>
    </dgm:pt>
    <dgm:pt modelId="{E0F5692D-AAA6-463C-9BAE-48762F4E5992}" type="pres">
      <dgm:prSet presAssocID="{9394E291-0FA8-41DB-B29D-6036DFA55EE6}" presName="space" presStyleCnt="0"/>
      <dgm:spPr/>
    </dgm:pt>
    <dgm:pt modelId="{3377CD28-7A2F-4D99-BABD-EDFA6961B3C9}" type="pres">
      <dgm:prSet presAssocID="{9E5AFE18-6EBB-40DD-A51F-1D2392F29D37}" presName="composite" presStyleCnt="0"/>
      <dgm:spPr/>
    </dgm:pt>
    <dgm:pt modelId="{EEC54C65-1D7E-4E96-98CB-502EFB6B537C}" type="pres">
      <dgm:prSet presAssocID="{9E5AFE18-6EBB-40DD-A51F-1D2392F29D37}" presName="parTx" presStyleLbl="alignNode1" presStyleIdx="1" presStyleCnt="3">
        <dgm:presLayoutVars>
          <dgm:chMax val="0"/>
          <dgm:chPref val="0"/>
          <dgm:bulletEnabled val="1"/>
        </dgm:presLayoutVars>
      </dgm:prSet>
      <dgm:spPr/>
    </dgm:pt>
    <dgm:pt modelId="{15CC5F36-AB93-4D05-AC53-B884FC3705E6}" type="pres">
      <dgm:prSet presAssocID="{9E5AFE18-6EBB-40DD-A51F-1D2392F29D37}" presName="desTx" presStyleLbl="alignAccFollowNode1" presStyleIdx="1" presStyleCnt="3">
        <dgm:presLayoutVars>
          <dgm:bulletEnabled val="1"/>
        </dgm:presLayoutVars>
      </dgm:prSet>
      <dgm:spPr/>
    </dgm:pt>
    <dgm:pt modelId="{1373AC31-BF8E-4B1E-A391-DB60556AD3FA}" type="pres">
      <dgm:prSet presAssocID="{BC447478-728A-49A1-A34A-59290C30A4B2}" presName="space" presStyleCnt="0"/>
      <dgm:spPr/>
    </dgm:pt>
    <dgm:pt modelId="{40A9F818-7616-459F-AB6B-16EBF6E2A06D}" type="pres">
      <dgm:prSet presAssocID="{9D1D813D-DB9D-4ECD-A479-D3642E650FC0}" presName="composite" presStyleCnt="0"/>
      <dgm:spPr/>
    </dgm:pt>
    <dgm:pt modelId="{58BA5541-43F7-4D9A-BBC7-634DD11A7F11}" type="pres">
      <dgm:prSet presAssocID="{9D1D813D-DB9D-4ECD-A479-D3642E650FC0}" presName="parTx" presStyleLbl="alignNode1" presStyleIdx="2" presStyleCnt="3">
        <dgm:presLayoutVars>
          <dgm:chMax val="0"/>
          <dgm:chPref val="0"/>
          <dgm:bulletEnabled val="1"/>
        </dgm:presLayoutVars>
      </dgm:prSet>
      <dgm:spPr/>
    </dgm:pt>
    <dgm:pt modelId="{2B27FE89-C532-4278-913D-7F7B3A64D36C}" type="pres">
      <dgm:prSet presAssocID="{9D1D813D-DB9D-4ECD-A479-D3642E650FC0}" presName="desTx" presStyleLbl="alignAccFollowNode1" presStyleIdx="2" presStyleCnt="3">
        <dgm:presLayoutVars>
          <dgm:bulletEnabled val="1"/>
        </dgm:presLayoutVars>
      </dgm:prSet>
      <dgm:spPr/>
    </dgm:pt>
  </dgm:ptLst>
  <dgm:cxnLst>
    <dgm:cxn modelId="{0C0F4506-BEB9-4C7C-912A-4BEBF2863DFC}" type="presOf" srcId="{4070ACE0-7ED2-490A-A317-A12CA753EBD9}" destId="{0205F4D1-7362-4107-884E-43062132A417}" srcOrd="0" destOrd="0" presId="urn:microsoft.com/office/officeart/2005/8/layout/hList1"/>
    <dgm:cxn modelId="{6340F606-8132-4FD6-B3D2-603D0A9B7578}" type="presOf" srcId="{42559EA3-3D48-4555-9898-01411041AD19}" destId="{0205F4D1-7362-4107-884E-43062132A417}" srcOrd="0" destOrd="8" presId="urn:microsoft.com/office/officeart/2005/8/layout/hList1"/>
    <dgm:cxn modelId="{4B8C450B-0B33-4BBA-98CE-276098249EC7}" srcId="{9D1D813D-DB9D-4ECD-A479-D3642E650FC0}" destId="{5D21658B-C4FB-48EB-8FF0-56871275E6E2}" srcOrd="3" destOrd="0" parTransId="{44BC7810-F5C5-424D-A76A-81135F9244F8}" sibTransId="{B05596BF-DB47-4889-BE33-2832E6884484}"/>
    <dgm:cxn modelId="{2E8CC10C-7236-496A-B6E9-06BFDC6BB5DB}" type="presOf" srcId="{11878D2A-6807-4FDA-BCB2-12B7FFB6BF13}" destId="{2B27FE89-C532-4278-913D-7F7B3A64D36C}" srcOrd="0" destOrd="2" presId="urn:microsoft.com/office/officeart/2005/8/layout/hList1"/>
    <dgm:cxn modelId="{DFED5C0F-7EEE-49C1-A921-641900157FA6}" type="presOf" srcId="{9E5AFE18-6EBB-40DD-A51F-1D2392F29D37}" destId="{EEC54C65-1D7E-4E96-98CB-502EFB6B537C}" srcOrd="0" destOrd="0" presId="urn:microsoft.com/office/officeart/2005/8/layout/hList1"/>
    <dgm:cxn modelId="{75408D10-B28D-4532-94CC-7D31BC9B041A}" type="presOf" srcId="{85C7FBA9-0F1E-4164-8AA0-B20DAB227F1D}" destId="{15CC5F36-AB93-4D05-AC53-B884FC3705E6}" srcOrd="0" destOrd="2" presId="urn:microsoft.com/office/officeart/2005/8/layout/hList1"/>
    <dgm:cxn modelId="{AA6C1514-87D1-42DC-9508-F464961AAD97}" type="presOf" srcId="{1460C5AC-4ABC-417C-B154-903B95174786}" destId="{2B27FE89-C532-4278-913D-7F7B3A64D36C}" srcOrd="0" destOrd="5" presId="urn:microsoft.com/office/officeart/2005/8/layout/hList1"/>
    <dgm:cxn modelId="{EB7C5119-1517-4054-B3D6-9774BC6F7BD3}" type="presOf" srcId="{F3069223-1620-4D4E-80D1-DC767ACD4C50}" destId="{0205F4D1-7362-4107-884E-43062132A417}" srcOrd="0" destOrd="1" presId="urn:microsoft.com/office/officeart/2005/8/layout/hList1"/>
    <dgm:cxn modelId="{83B8881B-0743-4FE1-BF5F-04497F0237DD}" type="presOf" srcId="{F4CE6D1A-893A-4F61-A672-6B6814348B8E}" destId="{01E223C1-8C8B-49CF-BF88-DAE593F632CD}" srcOrd="0" destOrd="0" presId="urn:microsoft.com/office/officeart/2005/8/layout/hList1"/>
    <dgm:cxn modelId="{B6375A21-5E64-4EC2-B82B-E52FDC445F88}" type="presOf" srcId="{5D21658B-C4FB-48EB-8FF0-56871275E6E2}" destId="{2B27FE89-C532-4278-913D-7F7B3A64D36C}" srcOrd="0" destOrd="3" presId="urn:microsoft.com/office/officeart/2005/8/layout/hList1"/>
    <dgm:cxn modelId="{A9DDA122-7444-4A98-B830-0DB7F363B32D}" type="presOf" srcId="{CCDE07CA-8F58-47D0-AE30-1CF9E61A1BDC}" destId="{15CC5F36-AB93-4D05-AC53-B884FC3705E6}" srcOrd="0" destOrd="0" presId="urn:microsoft.com/office/officeart/2005/8/layout/hList1"/>
    <dgm:cxn modelId="{16479423-F271-41AA-82A5-E93E39CE1451}" type="presOf" srcId="{78974A00-00BA-4162-A57E-5CE804AF841C}" destId="{0205F4D1-7362-4107-884E-43062132A417}" srcOrd="0" destOrd="5" presId="urn:microsoft.com/office/officeart/2005/8/layout/hList1"/>
    <dgm:cxn modelId="{A4436427-B625-4B05-B883-68DD4073A03F}" srcId="{9D1D813D-DB9D-4ECD-A479-D3642E650FC0}" destId="{1460C5AC-4ABC-417C-B154-903B95174786}" srcOrd="5" destOrd="0" parTransId="{3CA728A7-F0DA-4602-829C-D0CAFE7B4CD7}" sibTransId="{C652B2FF-0744-4294-92F4-4B94B66F615B}"/>
    <dgm:cxn modelId="{4C7FF02B-6CBD-4951-881E-1B3E32E64F6F}" type="presOf" srcId="{E352B09C-721A-483F-A6B4-FAA161731D2F}" destId="{2B27FE89-C532-4278-913D-7F7B3A64D36C}" srcOrd="0" destOrd="6" presId="urn:microsoft.com/office/officeart/2005/8/layout/hList1"/>
    <dgm:cxn modelId="{588EDB3C-BE33-4D23-891E-3E3A6FB22A6E}" srcId="{78974A00-00BA-4162-A57E-5CE804AF841C}" destId="{C7DE5184-A654-428D-A81B-1D779AF0D804}" srcOrd="0" destOrd="0" parTransId="{669D185F-4FC5-47CD-9E2E-87E7E673F44F}" sibTransId="{98BB7064-0C59-4A55-B671-FA452E3B6F6C}"/>
    <dgm:cxn modelId="{E0E14C5F-9D57-4C8C-8F3E-8513C8CCF4B5}" type="presOf" srcId="{2E709968-DBC9-49D0-AB88-F58507F14145}" destId="{0205F4D1-7362-4107-884E-43062132A417}" srcOrd="0" destOrd="4" presId="urn:microsoft.com/office/officeart/2005/8/layout/hList1"/>
    <dgm:cxn modelId="{2A6E3142-DCAD-4C01-9221-BD2F7F921ED4}" type="presOf" srcId="{BF66D8F1-5FEF-4A4A-BAE6-5E2CE2010675}" destId="{2B27FE89-C532-4278-913D-7F7B3A64D36C}" srcOrd="0" destOrd="1" presId="urn:microsoft.com/office/officeart/2005/8/layout/hList1"/>
    <dgm:cxn modelId="{BB6F8044-C546-4836-A31F-4C6D23D868AA}" srcId="{9D1D813D-DB9D-4ECD-A479-D3642E650FC0}" destId="{AE085A9F-52E4-4B2E-A26C-E1B3607A9107}" srcOrd="7" destOrd="0" parTransId="{79902FF5-CDB0-4858-A5C9-D854AEC743C5}" sibTransId="{7AE48D91-CB0D-4A86-9142-2B3824AA5E0A}"/>
    <dgm:cxn modelId="{1A97A367-F4FE-4959-9A70-FD6F40B2A298}" srcId="{4B302114-08FF-48CC-967E-A5686855FC7E}" destId="{F4CE6D1A-893A-4F61-A672-6B6814348B8E}" srcOrd="0" destOrd="0" parTransId="{DF384B80-40DC-428B-8A8A-608FD7778BBA}" sibTransId="{9394E291-0FA8-41DB-B29D-6036DFA55EE6}"/>
    <dgm:cxn modelId="{A714C867-E4A6-4C18-BAF0-976974D4A77A}" srcId="{9D1D813D-DB9D-4ECD-A479-D3642E650FC0}" destId="{BF66D8F1-5FEF-4A4A-BAE6-5E2CE2010675}" srcOrd="1" destOrd="0" parTransId="{4EFA0F35-6D95-4E25-AE4D-15E3B848ADA0}" sibTransId="{038BCDB9-005F-496D-97DF-BB0E804F4C80}"/>
    <dgm:cxn modelId="{D90A516C-E0D6-4469-91B4-968D0437E9E1}" type="presOf" srcId="{DDE0A91C-33D2-4D05-BB5B-A89AA6CA2ABA}" destId="{2B27FE89-C532-4278-913D-7F7B3A64D36C}" srcOrd="0" destOrd="4" presId="urn:microsoft.com/office/officeart/2005/8/layout/hList1"/>
    <dgm:cxn modelId="{B6680052-506E-4BAC-81D1-51855E5579F0}" srcId="{4070ACE0-7ED2-490A-A317-A12CA753EBD9}" destId="{9B4F832E-2300-4D13-8724-4ACF977C4380}" srcOrd="1" destOrd="0" parTransId="{217FDD1F-502D-481A-A5BA-A0F1818E58A0}" sibTransId="{1D36A717-DA92-4AE7-9D00-F6306D1B6A03}"/>
    <dgm:cxn modelId="{F5C34F52-E5B5-48A9-8D85-19963B23F15D}" type="presOf" srcId="{C9A5CA87-98A0-4581-866E-5C072679D0CD}" destId="{2B27FE89-C532-4278-913D-7F7B3A64D36C}" srcOrd="0" destOrd="8" presId="urn:microsoft.com/office/officeart/2005/8/layout/hList1"/>
    <dgm:cxn modelId="{317CAF75-8B8A-4862-9B9C-53B4DDA4AFB1}" srcId="{9D1D813D-DB9D-4ECD-A479-D3642E650FC0}" destId="{E352B09C-721A-483F-A6B4-FAA161731D2F}" srcOrd="6" destOrd="0" parTransId="{BE377721-C79E-4967-8EFF-F586754C15BF}" sibTransId="{B3AA18B4-986D-49BC-8E63-834CFE32DC44}"/>
    <dgm:cxn modelId="{122ADA55-A2B6-4F43-B987-56FD98B1F8BD}" srcId="{CCDE07CA-8F58-47D0-AE30-1CF9E61A1BDC}" destId="{85C7FBA9-0F1E-4164-8AA0-B20DAB227F1D}" srcOrd="1" destOrd="0" parTransId="{010FE6F4-571E-47ED-BC33-05F4D376EE87}" sibTransId="{8424DB9D-91D5-4614-A5A3-397494E9F985}"/>
    <dgm:cxn modelId="{816B787F-8217-4C83-8C5D-C493F7BC34AD}" type="presOf" srcId="{063AF233-5925-45E6-AC70-EE3FCEB47738}" destId="{0205F4D1-7362-4107-884E-43062132A417}" srcOrd="0" destOrd="7" presId="urn:microsoft.com/office/officeart/2005/8/layout/hList1"/>
    <dgm:cxn modelId="{D3F48581-F50E-46D7-9FD4-97DB150FA5D1}" srcId="{556C6EB1-DBD2-491E-BFCC-3BC710D0EE41}" destId="{2E709968-DBC9-49D0-AB88-F58507F14145}" srcOrd="0" destOrd="0" parTransId="{CEF8CCA2-FA95-4F23-9C9C-E96A62B28AE1}" sibTransId="{3DA7BDF6-61D1-4234-B030-41CECB98289C}"/>
    <dgm:cxn modelId="{ED7E7488-B629-43A0-9CBA-068EF26B13D3}" srcId="{9D1D813D-DB9D-4ECD-A479-D3642E650FC0}" destId="{9AD35610-9536-4171-8622-6D5183EB9136}" srcOrd="0" destOrd="0" parTransId="{300B1A39-3470-4011-82BC-AB732A46F721}" sibTransId="{0AF33217-CA4E-49DC-9E56-C6209BB2779F}"/>
    <dgm:cxn modelId="{FC1E988D-C24A-4D56-805D-9AD85941CED3}" srcId="{CCDE07CA-8F58-47D0-AE30-1CF9E61A1BDC}" destId="{A8E72FC6-7215-40A1-A1A5-4521BE7273E9}" srcOrd="0" destOrd="0" parTransId="{CCA74963-D247-4066-8BAB-8B30479E83E4}" sibTransId="{FF5DB0A4-85DB-424F-9022-AAEA9E22BFE6}"/>
    <dgm:cxn modelId="{047CAE8E-ACE9-4D52-99F7-1A4DDE48DE35}" type="presOf" srcId="{A8E72FC6-7215-40A1-A1A5-4521BE7273E9}" destId="{15CC5F36-AB93-4D05-AC53-B884FC3705E6}" srcOrd="0" destOrd="1" presId="urn:microsoft.com/office/officeart/2005/8/layout/hList1"/>
    <dgm:cxn modelId="{F0279A90-2842-4C9D-8B3B-AB6185E5623D}" type="presOf" srcId="{AE085A9F-52E4-4B2E-A26C-E1B3607A9107}" destId="{2B27FE89-C532-4278-913D-7F7B3A64D36C}" srcOrd="0" destOrd="7" presId="urn:microsoft.com/office/officeart/2005/8/layout/hList1"/>
    <dgm:cxn modelId="{7BC36BB2-A3F7-4E04-ABCD-D6EE0023244E}" type="presOf" srcId="{9D1D813D-DB9D-4ECD-A479-D3642E650FC0}" destId="{58BA5541-43F7-4D9A-BBC7-634DD11A7F11}" srcOrd="0" destOrd="0" presId="urn:microsoft.com/office/officeart/2005/8/layout/hList1"/>
    <dgm:cxn modelId="{5E24BDB2-87FB-4249-8C77-FCA6CADA13F9}" srcId="{F4CE6D1A-893A-4F61-A672-6B6814348B8E}" destId="{063AF233-5925-45E6-AC70-EE3FCEB47738}" srcOrd="3" destOrd="0" parTransId="{F2052D49-B7CB-4128-B78F-5D5E05FD0402}" sibTransId="{9D652D80-590C-470F-9E72-E73C092793F9}"/>
    <dgm:cxn modelId="{D60F2CBA-AC52-4CB4-A2E6-0DBA9CD5D745}" type="presOf" srcId="{9AD35610-9536-4171-8622-6D5183EB9136}" destId="{2B27FE89-C532-4278-913D-7F7B3A64D36C}" srcOrd="0" destOrd="0" presId="urn:microsoft.com/office/officeart/2005/8/layout/hList1"/>
    <dgm:cxn modelId="{3AA6BABA-08FE-4C31-8DC2-F254AC090DE8}" type="presOf" srcId="{9B4F832E-2300-4D13-8724-4ACF977C4380}" destId="{0205F4D1-7362-4107-884E-43062132A417}" srcOrd="0" destOrd="2" presId="urn:microsoft.com/office/officeart/2005/8/layout/hList1"/>
    <dgm:cxn modelId="{AB3D6CBB-B3B3-4137-BBA9-94572AC9E0F3}" srcId="{9E5AFE18-6EBB-40DD-A51F-1D2392F29D37}" destId="{CCDE07CA-8F58-47D0-AE30-1CF9E61A1BDC}" srcOrd="0" destOrd="0" parTransId="{8C003D53-BCCA-415C-85C1-AD8E80AC3077}" sibTransId="{A142AFE7-09FE-49C7-8895-BCE51E78B226}"/>
    <dgm:cxn modelId="{ADB0C3BD-0353-4ACB-8102-A83CB071CD28}" type="presOf" srcId="{C599A123-735D-48F9-8D0B-BE1EEBFC1766}" destId="{2B27FE89-C532-4278-913D-7F7B3A64D36C}" srcOrd="0" destOrd="9" presId="urn:microsoft.com/office/officeart/2005/8/layout/hList1"/>
    <dgm:cxn modelId="{C149DDCF-58EA-472F-BC68-6B70B6F2DF48}" type="presOf" srcId="{556C6EB1-DBD2-491E-BFCC-3BC710D0EE41}" destId="{0205F4D1-7362-4107-884E-43062132A417}" srcOrd="0" destOrd="3" presId="urn:microsoft.com/office/officeart/2005/8/layout/hList1"/>
    <dgm:cxn modelId="{8FC891D0-CDD0-47D2-B468-50033243768E}" srcId="{F4CE6D1A-893A-4F61-A672-6B6814348B8E}" destId="{4070ACE0-7ED2-490A-A317-A12CA753EBD9}" srcOrd="0" destOrd="0" parTransId="{58ABC16C-0D15-4C7E-9A2D-32CF6C930B00}" sibTransId="{5CD394FA-6091-4FD7-8364-2CFFC1C7959C}"/>
    <dgm:cxn modelId="{A87EB7D1-596D-4C1B-8856-71DA40AB37A3}" srcId="{9D1D813D-DB9D-4ECD-A479-D3642E650FC0}" destId="{DDE0A91C-33D2-4D05-BB5B-A89AA6CA2ABA}" srcOrd="4" destOrd="0" parTransId="{51890A0A-9165-47B3-B04B-2E81FF654061}" sibTransId="{45B3BBC6-8F68-488B-B603-76C9E2826AA4}"/>
    <dgm:cxn modelId="{652969D2-140C-4057-97D9-97A55D983CC8}" srcId="{F4CE6D1A-893A-4F61-A672-6B6814348B8E}" destId="{42559EA3-3D48-4555-9898-01411041AD19}" srcOrd="4" destOrd="0" parTransId="{A5E4D0EF-6A57-40A7-B748-A0EA3E17AAE6}" sibTransId="{2A304ED0-B86C-4524-9E8D-6BA588CBDF0E}"/>
    <dgm:cxn modelId="{8E35FED5-D91C-45AA-99F7-75C38D6C9413}" srcId="{4B302114-08FF-48CC-967E-A5686855FC7E}" destId="{9D1D813D-DB9D-4ECD-A479-D3642E650FC0}" srcOrd="2" destOrd="0" parTransId="{A221C481-8256-43CA-B586-06D892C47F84}" sibTransId="{610AE1FB-0AC9-4949-84DC-9FB871718B8D}"/>
    <dgm:cxn modelId="{569928D6-1331-4D2D-B1EF-F1F85FFA5AC9}" type="presOf" srcId="{4B302114-08FF-48CC-967E-A5686855FC7E}" destId="{2E3BDA3F-F82A-4E78-AD3C-F711B8404D1F}" srcOrd="0" destOrd="0" presId="urn:microsoft.com/office/officeart/2005/8/layout/hList1"/>
    <dgm:cxn modelId="{6851F0D6-7123-4B2F-B6C4-33D00A07BC3F}" srcId="{9D1D813D-DB9D-4ECD-A479-D3642E650FC0}" destId="{11878D2A-6807-4FDA-BCB2-12B7FFB6BF13}" srcOrd="2" destOrd="0" parTransId="{39F4B04E-2AFA-4F66-99DB-5854AE514EDC}" sibTransId="{6F82B605-29FD-4607-A99E-F807C138F6D4}"/>
    <dgm:cxn modelId="{3A5E96DB-F9D3-49C4-A5D1-3EB4331AF150}" srcId="{9D1D813D-DB9D-4ECD-A479-D3642E650FC0}" destId="{C9A5CA87-98A0-4581-866E-5C072679D0CD}" srcOrd="8" destOrd="0" parTransId="{43F41F1B-62AA-4943-940D-62D2A4A63B03}" sibTransId="{49F1C658-534E-48AF-ABFA-B383C4ED4480}"/>
    <dgm:cxn modelId="{A6A724DE-6C5D-4C6E-B54D-7B58772C2DB8}" srcId="{9D1D813D-DB9D-4ECD-A479-D3642E650FC0}" destId="{C599A123-735D-48F9-8D0B-BE1EEBFC1766}" srcOrd="9" destOrd="0" parTransId="{39055957-EB64-4C4E-971A-ACAEC47A36D2}" sibTransId="{6AAC1035-D735-4BA8-A77B-926F0E0CA959}"/>
    <dgm:cxn modelId="{4C332BE7-3E29-45A3-A364-A2A7F1099008}" type="presOf" srcId="{C7DE5184-A654-428D-A81B-1D779AF0D804}" destId="{0205F4D1-7362-4107-884E-43062132A417}" srcOrd="0" destOrd="6" presId="urn:microsoft.com/office/officeart/2005/8/layout/hList1"/>
    <dgm:cxn modelId="{393088EC-74BF-4053-87C6-14F154D19C79}" srcId="{F4CE6D1A-893A-4F61-A672-6B6814348B8E}" destId="{556C6EB1-DBD2-491E-BFCC-3BC710D0EE41}" srcOrd="1" destOrd="0" parTransId="{2E76DE3D-AE6B-4F20-B79A-DD7A34D53B77}" sibTransId="{80D407B0-972F-462D-A208-F1F3AF78A05E}"/>
    <dgm:cxn modelId="{526B8AED-9B95-43C6-8252-E429F69D9BD6}" srcId="{F4CE6D1A-893A-4F61-A672-6B6814348B8E}" destId="{78974A00-00BA-4162-A57E-5CE804AF841C}" srcOrd="2" destOrd="0" parTransId="{DBDCAC70-D3AB-4A02-9730-E518AB01A267}" sibTransId="{1E0301F7-F48A-4AB5-894E-586B29D4504A}"/>
    <dgm:cxn modelId="{072932EE-ADB5-45A0-9419-C27525AAABB8}" srcId="{4070ACE0-7ED2-490A-A317-A12CA753EBD9}" destId="{F3069223-1620-4D4E-80D1-DC767ACD4C50}" srcOrd="0" destOrd="0" parTransId="{C9D50471-2C87-45A5-BE29-D776F251ED82}" sibTransId="{1AB6B859-B29D-402A-9141-418F80BD9E33}"/>
    <dgm:cxn modelId="{781795F9-C128-4414-832B-1725A9B5A9D9}" srcId="{4B302114-08FF-48CC-967E-A5686855FC7E}" destId="{9E5AFE18-6EBB-40DD-A51F-1D2392F29D37}" srcOrd="1" destOrd="0" parTransId="{6EE30A0A-E0D0-4FED-A72D-6E37180597EA}" sibTransId="{BC447478-728A-49A1-A34A-59290C30A4B2}"/>
    <dgm:cxn modelId="{D7D656E5-186E-4D4D-8768-FADE5BFC2BF4}" type="presParOf" srcId="{2E3BDA3F-F82A-4E78-AD3C-F711B8404D1F}" destId="{D7D0DCD5-D8D5-4B27-9ED3-C73B6A692DC7}" srcOrd="0" destOrd="0" presId="urn:microsoft.com/office/officeart/2005/8/layout/hList1"/>
    <dgm:cxn modelId="{738FB2A2-D250-46C1-9E2D-6DF678E8AE88}" type="presParOf" srcId="{D7D0DCD5-D8D5-4B27-9ED3-C73B6A692DC7}" destId="{01E223C1-8C8B-49CF-BF88-DAE593F632CD}" srcOrd="0" destOrd="0" presId="urn:microsoft.com/office/officeart/2005/8/layout/hList1"/>
    <dgm:cxn modelId="{11721F4D-9C1A-45A1-B780-918FF82DE2C3}" type="presParOf" srcId="{D7D0DCD5-D8D5-4B27-9ED3-C73B6A692DC7}" destId="{0205F4D1-7362-4107-884E-43062132A417}" srcOrd="1" destOrd="0" presId="urn:microsoft.com/office/officeart/2005/8/layout/hList1"/>
    <dgm:cxn modelId="{DA2FB73A-6332-4526-8CCE-45044C799722}" type="presParOf" srcId="{2E3BDA3F-F82A-4E78-AD3C-F711B8404D1F}" destId="{E0F5692D-AAA6-463C-9BAE-48762F4E5992}" srcOrd="1" destOrd="0" presId="urn:microsoft.com/office/officeart/2005/8/layout/hList1"/>
    <dgm:cxn modelId="{3A3D3D25-14BB-4036-AA1D-DA74F5666B5C}" type="presParOf" srcId="{2E3BDA3F-F82A-4E78-AD3C-F711B8404D1F}" destId="{3377CD28-7A2F-4D99-BABD-EDFA6961B3C9}" srcOrd="2" destOrd="0" presId="urn:microsoft.com/office/officeart/2005/8/layout/hList1"/>
    <dgm:cxn modelId="{0AA0E9EB-7DC9-412E-B32B-8F4C0EE24D64}" type="presParOf" srcId="{3377CD28-7A2F-4D99-BABD-EDFA6961B3C9}" destId="{EEC54C65-1D7E-4E96-98CB-502EFB6B537C}" srcOrd="0" destOrd="0" presId="urn:microsoft.com/office/officeart/2005/8/layout/hList1"/>
    <dgm:cxn modelId="{30D164D2-59BC-4388-9A62-C5AA4EAB493F}" type="presParOf" srcId="{3377CD28-7A2F-4D99-BABD-EDFA6961B3C9}" destId="{15CC5F36-AB93-4D05-AC53-B884FC3705E6}" srcOrd="1" destOrd="0" presId="urn:microsoft.com/office/officeart/2005/8/layout/hList1"/>
    <dgm:cxn modelId="{7AA77409-F732-486A-B963-1B8ADB791ABE}" type="presParOf" srcId="{2E3BDA3F-F82A-4E78-AD3C-F711B8404D1F}" destId="{1373AC31-BF8E-4B1E-A391-DB60556AD3FA}" srcOrd="3" destOrd="0" presId="urn:microsoft.com/office/officeart/2005/8/layout/hList1"/>
    <dgm:cxn modelId="{99ED7FD3-353B-4344-8B5C-19023B775995}" type="presParOf" srcId="{2E3BDA3F-F82A-4E78-AD3C-F711B8404D1F}" destId="{40A9F818-7616-459F-AB6B-16EBF6E2A06D}" srcOrd="4" destOrd="0" presId="urn:microsoft.com/office/officeart/2005/8/layout/hList1"/>
    <dgm:cxn modelId="{2F87B245-424E-4864-B468-1C75C7471555}" type="presParOf" srcId="{40A9F818-7616-459F-AB6B-16EBF6E2A06D}" destId="{58BA5541-43F7-4D9A-BBC7-634DD11A7F11}" srcOrd="0" destOrd="0" presId="urn:microsoft.com/office/officeart/2005/8/layout/hList1"/>
    <dgm:cxn modelId="{A782DD75-E6AE-4E52-9578-407437B7FC6B}" type="presParOf" srcId="{40A9F818-7616-459F-AB6B-16EBF6E2A06D}" destId="{2B27FE89-C532-4278-913D-7F7B3A64D3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302114-08FF-48CC-967E-A5686855FC7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F4CE6D1A-893A-4F61-A672-6B6814348B8E}">
      <dgm:prSet phldrT="[Texto]"/>
      <dgm:spPr/>
      <dgm:t>
        <a:bodyPr/>
        <a:lstStyle/>
        <a:p>
          <a:pPr algn="l"/>
          <a:r>
            <a:rPr lang="es-CL" dirty="0"/>
            <a:t>Gestión Desarrollo</a:t>
          </a:r>
        </a:p>
      </dgm:t>
    </dgm:pt>
    <dgm:pt modelId="{DF384B80-40DC-428B-8A8A-608FD7778BBA}" type="parTrans" cxnId="{1A97A367-F4FE-4959-9A70-FD6F40B2A298}">
      <dgm:prSet/>
      <dgm:spPr/>
      <dgm:t>
        <a:bodyPr/>
        <a:lstStyle/>
        <a:p>
          <a:pPr algn="l"/>
          <a:endParaRPr lang="es-CL"/>
        </a:p>
      </dgm:t>
    </dgm:pt>
    <dgm:pt modelId="{9394E291-0FA8-41DB-B29D-6036DFA55EE6}" type="sibTrans" cxnId="{1A97A367-F4FE-4959-9A70-FD6F40B2A298}">
      <dgm:prSet/>
      <dgm:spPr/>
      <dgm:t>
        <a:bodyPr/>
        <a:lstStyle/>
        <a:p>
          <a:pPr algn="l"/>
          <a:endParaRPr lang="es-CL"/>
        </a:p>
      </dgm:t>
    </dgm:pt>
    <dgm:pt modelId="{4070ACE0-7ED2-490A-A317-A12CA753EBD9}">
      <dgm:prSet phldrT="[Texto]"/>
      <dgm:spPr/>
      <dgm:t>
        <a:bodyPr/>
        <a:lstStyle/>
        <a:p>
          <a:pPr algn="l"/>
          <a:r>
            <a:rPr lang="es-CL" b="0" i="0" u="none" strike="noStrike" dirty="0">
              <a:solidFill>
                <a:srgbClr val="1A3B47"/>
              </a:solidFill>
              <a:effectLst/>
              <a:latin typeface="Soho Gothic Pro Light"/>
            </a:rPr>
            <a:t>Proyectos: </a:t>
          </a:r>
          <a:r>
            <a:rPr lang="es-CL" b="0" i="0" u="none" strike="noStrike" dirty="0">
              <a:solidFill>
                <a:srgbClr val="1A3B47"/>
              </a:solidFill>
              <a:effectLst/>
              <a:latin typeface="Soho Gothic Pro Light"/>
              <a:cs typeface="Arial" panose="020B0604020202020204" pitchFamily="34" charset="0"/>
            </a:rPr>
            <a:t>Encasillamiento en Hoja de Vida</a:t>
          </a:r>
          <a:endParaRPr lang="es-CL" b="0" dirty="0">
            <a:solidFill>
              <a:srgbClr val="000000"/>
            </a:solidFill>
          </a:endParaRPr>
        </a:p>
      </dgm:t>
    </dgm:pt>
    <dgm:pt modelId="{58ABC16C-0D15-4C7E-9A2D-32CF6C930B00}" type="parTrans" cxnId="{8FC891D0-CDD0-47D2-B468-50033243768E}">
      <dgm:prSet/>
      <dgm:spPr/>
      <dgm:t>
        <a:bodyPr/>
        <a:lstStyle/>
        <a:p>
          <a:pPr algn="l"/>
          <a:endParaRPr lang="es-CL"/>
        </a:p>
      </dgm:t>
    </dgm:pt>
    <dgm:pt modelId="{5CD394FA-6091-4FD7-8364-2CFFC1C7959C}" type="sibTrans" cxnId="{8FC891D0-CDD0-47D2-B468-50033243768E}">
      <dgm:prSet/>
      <dgm:spPr/>
      <dgm:t>
        <a:bodyPr/>
        <a:lstStyle/>
        <a:p>
          <a:pPr algn="l"/>
          <a:endParaRPr lang="es-CL"/>
        </a:p>
      </dgm:t>
    </dgm:pt>
    <dgm:pt modelId="{9E5AFE18-6EBB-40DD-A51F-1D2392F29D37}">
      <dgm:prSet phldrT="[Texto]"/>
      <dgm:spPr/>
      <dgm:t>
        <a:bodyPr/>
        <a:lstStyle/>
        <a:p>
          <a:pPr algn="l"/>
          <a:r>
            <a:rPr lang="es-CL" dirty="0"/>
            <a:t>Gestión de Información </a:t>
          </a:r>
        </a:p>
      </dgm:t>
    </dgm:pt>
    <dgm:pt modelId="{6EE30A0A-E0D0-4FED-A72D-6E37180597EA}" type="parTrans" cxnId="{781795F9-C128-4414-832B-1725A9B5A9D9}">
      <dgm:prSet/>
      <dgm:spPr/>
      <dgm:t>
        <a:bodyPr/>
        <a:lstStyle/>
        <a:p>
          <a:pPr algn="l"/>
          <a:endParaRPr lang="es-CL"/>
        </a:p>
      </dgm:t>
    </dgm:pt>
    <dgm:pt modelId="{BC447478-728A-49A1-A34A-59290C30A4B2}" type="sibTrans" cxnId="{781795F9-C128-4414-832B-1725A9B5A9D9}">
      <dgm:prSet/>
      <dgm:spPr/>
      <dgm:t>
        <a:bodyPr/>
        <a:lstStyle/>
        <a:p>
          <a:pPr algn="l"/>
          <a:endParaRPr lang="es-CL"/>
        </a:p>
      </dgm:t>
    </dgm:pt>
    <dgm:pt modelId="{CCDE07CA-8F58-47D0-AE30-1CF9E61A1BDC}">
      <dgm:prSet phldrT="[Texto]"/>
      <dgm:spPr/>
      <dgm:t>
        <a:bodyPr/>
        <a:lstStyle/>
        <a:p>
          <a:pPr algn="l"/>
          <a:r>
            <a:rPr lang="es-CL" dirty="0">
              <a:solidFill>
                <a:schemeClr val="accent5">
                  <a:lumMod val="90000"/>
                  <a:lumOff val="10000"/>
                </a:schemeClr>
              </a:solidFill>
            </a:rPr>
            <a:t>Líneas de trabajo</a:t>
          </a:r>
        </a:p>
      </dgm:t>
    </dgm:pt>
    <dgm:pt modelId="{8C003D53-BCCA-415C-85C1-AD8E80AC3077}" type="parTrans" cxnId="{AB3D6CBB-B3B3-4137-BBA9-94572AC9E0F3}">
      <dgm:prSet/>
      <dgm:spPr/>
      <dgm:t>
        <a:bodyPr/>
        <a:lstStyle/>
        <a:p>
          <a:pPr algn="l"/>
          <a:endParaRPr lang="es-CL"/>
        </a:p>
      </dgm:t>
    </dgm:pt>
    <dgm:pt modelId="{A142AFE7-09FE-49C7-8895-BCE51E78B226}" type="sibTrans" cxnId="{AB3D6CBB-B3B3-4137-BBA9-94572AC9E0F3}">
      <dgm:prSet/>
      <dgm:spPr/>
      <dgm:t>
        <a:bodyPr/>
        <a:lstStyle/>
        <a:p>
          <a:pPr algn="l"/>
          <a:endParaRPr lang="es-CL"/>
        </a:p>
      </dgm:t>
    </dgm:pt>
    <dgm:pt modelId="{E6C47B05-8259-4781-B1B6-38A3B66C7AC7}">
      <dgm:prSet phldrT="[Texto]"/>
      <dgm:spPr/>
      <dgm:t>
        <a:bodyPr/>
        <a:lstStyle/>
        <a:p>
          <a:pPr algn="l"/>
          <a:r>
            <a:rPr lang="es-CL" b="1" u="sng" dirty="0">
              <a:solidFill>
                <a:schemeClr val="accent5">
                  <a:lumMod val="90000"/>
                  <a:lumOff val="10000"/>
                </a:schemeClr>
              </a:solidFill>
            </a:rPr>
            <a:t>MATRICES DIPRES</a:t>
          </a:r>
          <a:r>
            <a:rPr lang="es-CL" dirty="0">
              <a:solidFill>
                <a:schemeClr val="accent5">
                  <a:lumMod val="90000"/>
                  <a:lumOff val="10000"/>
                </a:schemeClr>
              </a:solidFill>
            </a:rPr>
            <a:t>:</a:t>
          </a:r>
        </a:p>
      </dgm:t>
    </dgm:pt>
    <dgm:pt modelId="{DE658A6D-3717-44C8-8926-A2E803547E0A}" type="parTrans" cxnId="{3AB2827A-859A-41EC-9A19-C583A5DF96D2}">
      <dgm:prSet/>
      <dgm:spPr/>
      <dgm:t>
        <a:bodyPr/>
        <a:lstStyle/>
        <a:p>
          <a:endParaRPr lang="es-ES"/>
        </a:p>
      </dgm:t>
    </dgm:pt>
    <dgm:pt modelId="{8CAAEF39-4898-4E0C-95A4-37DB607E447F}" type="sibTrans" cxnId="{3AB2827A-859A-41EC-9A19-C583A5DF96D2}">
      <dgm:prSet/>
      <dgm:spPr/>
      <dgm:t>
        <a:bodyPr/>
        <a:lstStyle/>
        <a:p>
          <a:endParaRPr lang="es-ES"/>
        </a:p>
      </dgm:t>
    </dgm:pt>
    <dgm:pt modelId="{F6FF4E90-939E-4373-9B09-8644F8076A67}">
      <dgm:prSet phldrT="[Texto]"/>
      <dgm:spPr/>
      <dgm:t>
        <a:bodyPr/>
        <a:lstStyle/>
        <a:p>
          <a:pPr algn="l"/>
          <a:r>
            <a:rPr lang="es-CL" dirty="0">
              <a:solidFill>
                <a:schemeClr val="accent5">
                  <a:lumMod val="90000"/>
                  <a:lumOff val="10000"/>
                </a:schemeClr>
              </a:solidFill>
            </a:rPr>
            <a:t>Remuneraciones</a:t>
          </a:r>
        </a:p>
      </dgm:t>
    </dgm:pt>
    <dgm:pt modelId="{BCEAAA6B-F5C9-444C-AAF2-6A02A6643C4F}" type="parTrans" cxnId="{40A1E6F9-806F-4CD0-96B1-48278505EA76}">
      <dgm:prSet/>
      <dgm:spPr/>
      <dgm:t>
        <a:bodyPr/>
        <a:lstStyle/>
        <a:p>
          <a:endParaRPr lang="es-ES"/>
        </a:p>
      </dgm:t>
    </dgm:pt>
    <dgm:pt modelId="{EAA895E7-6DC2-454E-927A-7CE19A1A68F0}" type="sibTrans" cxnId="{40A1E6F9-806F-4CD0-96B1-48278505EA76}">
      <dgm:prSet/>
      <dgm:spPr/>
      <dgm:t>
        <a:bodyPr/>
        <a:lstStyle/>
        <a:p>
          <a:endParaRPr lang="es-ES"/>
        </a:p>
      </dgm:t>
    </dgm:pt>
    <dgm:pt modelId="{0837B19E-CA0F-407F-98D3-E37DD7F722E0}">
      <dgm:prSet phldrT="[Texto]"/>
      <dgm:spPr/>
      <dgm:t>
        <a:bodyPr/>
        <a:lstStyle/>
        <a:p>
          <a:pPr algn="l"/>
          <a:r>
            <a:rPr lang="es-CL" dirty="0">
              <a:solidFill>
                <a:schemeClr val="accent5">
                  <a:lumMod val="90000"/>
                  <a:lumOff val="10000"/>
                </a:schemeClr>
              </a:solidFill>
            </a:rPr>
            <a:t>Plantas</a:t>
          </a:r>
        </a:p>
      </dgm:t>
    </dgm:pt>
    <dgm:pt modelId="{EBABFEE1-A7C0-42C5-B4B6-FD20AC9CF794}" type="parTrans" cxnId="{7EBECEAE-D140-4FAC-BBFB-10EDED9B3D64}">
      <dgm:prSet/>
      <dgm:spPr/>
      <dgm:t>
        <a:bodyPr/>
        <a:lstStyle/>
        <a:p>
          <a:endParaRPr lang="es-ES"/>
        </a:p>
      </dgm:t>
    </dgm:pt>
    <dgm:pt modelId="{D45C6087-1230-47DF-AAE6-6640C609F43F}" type="sibTrans" cxnId="{7EBECEAE-D140-4FAC-BBFB-10EDED9B3D64}">
      <dgm:prSet/>
      <dgm:spPr/>
      <dgm:t>
        <a:bodyPr/>
        <a:lstStyle/>
        <a:p>
          <a:endParaRPr lang="es-ES"/>
        </a:p>
      </dgm:t>
    </dgm:pt>
    <dgm:pt modelId="{BFB848DC-A4D4-441A-98E0-E4336B1FDB44}">
      <dgm:prSet phldrT="[Texto]"/>
      <dgm:spPr/>
      <dgm:t>
        <a:bodyPr/>
        <a:lstStyle/>
        <a:p>
          <a:pPr algn="l"/>
          <a:r>
            <a:rPr lang="es-CL" dirty="0">
              <a:solidFill>
                <a:schemeClr val="accent5">
                  <a:lumMod val="90000"/>
                  <a:lumOff val="10000"/>
                </a:schemeClr>
              </a:solidFill>
            </a:rPr>
            <a:t>Bienestar</a:t>
          </a:r>
        </a:p>
      </dgm:t>
    </dgm:pt>
    <dgm:pt modelId="{F78ADD78-E292-41DD-8AE5-AD0A74EE33AE}" type="parTrans" cxnId="{CECED19B-21A7-4080-837B-F4433859CE32}">
      <dgm:prSet/>
      <dgm:spPr/>
      <dgm:t>
        <a:bodyPr/>
        <a:lstStyle/>
        <a:p>
          <a:endParaRPr lang="es-ES"/>
        </a:p>
      </dgm:t>
    </dgm:pt>
    <dgm:pt modelId="{139B3B54-781A-4768-A30F-73833817DB0B}" type="sibTrans" cxnId="{CECED19B-21A7-4080-837B-F4433859CE32}">
      <dgm:prSet/>
      <dgm:spPr/>
      <dgm:t>
        <a:bodyPr/>
        <a:lstStyle/>
        <a:p>
          <a:endParaRPr lang="es-ES"/>
        </a:p>
      </dgm:t>
    </dgm:pt>
    <dgm:pt modelId="{3F6DFA48-AFDE-4899-A5E7-3B426BB2B105}">
      <dgm:prSet phldrT="[Texto]"/>
      <dgm:spPr/>
      <dgm:t>
        <a:bodyPr/>
        <a:lstStyle/>
        <a:p>
          <a:pPr algn="l"/>
          <a:r>
            <a:rPr lang="es-CL" dirty="0">
              <a:solidFill>
                <a:schemeClr val="accent5">
                  <a:lumMod val="90000"/>
                  <a:lumOff val="10000"/>
                </a:schemeClr>
              </a:solidFill>
            </a:rPr>
            <a:t>Contabilidad Bienestar</a:t>
          </a:r>
        </a:p>
      </dgm:t>
    </dgm:pt>
    <dgm:pt modelId="{115B96DF-35DB-4EDA-91FE-65318CAA71F5}" type="parTrans" cxnId="{1C8D33FC-7AD7-49B0-9EB0-9E7C2D361A4A}">
      <dgm:prSet/>
      <dgm:spPr/>
      <dgm:t>
        <a:bodyPr/>
        <a:lstStyle/>
        <a:p>
          <a:endParaRPr lang="es-ES"/>
        </a:p>
      </dgm:t>
    </dgm:pt>
    <dgm:pt modelId="{8C7B435E-FBCC-4286-90FD-1810ED6BA541}" type="sibTrans" cxnId="{1C8D33FC-7AD7-49B0-9EB0-9E7C2D361A4A}">
      <dgm:prSet/>
      <dgm:spPr/>
      <dgm:t>
        <a:bodyPr/>
        <a:lstStyle/>
        <a:p>
          <a:endParaRPr lang="es-ES"/>
        </a:p>
      </dgm:t>
    </dgm:pt>
    <dgm:pt modelId="{6B34D04A-EEC1-4477-8E36-1BA02570076E}">
      <dgm:prSet phldrT="[Texto]"/>
      <dgm:spPr/>
      <dgm:t>
        <a:bodyPr/>
        <a:lstStyle/>
        <a:p>
          <a:pPr algn="l"/>
          <a:r>
            <a:rPr lang="es-CL" dirty="0">
              <a:solidFill>
                <a:schemeClr val="accent5">
                  <a:lumMod val="90000"/>
                  <a:lumOff val="10000"/>
                </a:schemeClr>
              </a:solidFill>
            </a:rPr>
            <a:t>DIPRES</a:t>
          </a:r>
        </a:p>
      </dgm:t>
    </dgm:pt>
    <dgm:pt modelId="{B9FE9B94-37A8-4754-9E4A-CCF6C664786B}" type="parTrans" cxnId="{BD7367DB-B656-4D46-9F8F-99FCE48B2D5F}">
      <dgm:prSet/>
      <dgm:spPr/>
      <dgm:t>
        <a:bodyPr/>
        <a:lstStyle/>
        <a:p>
          <a:endParaRPr lang="es-ES"/>
        </a:p>
      </dgm:t>
    </dgm:pt>
    <dgm:pt modelId="{FE1D612F-69C3-4AFE-B4E4-87BCA03A9B3E}" type="sibTrans" cxnId="{BD7367DB-B656-4D46-9F8F-99FCE48B2D5F}">
      <dgm:prSet/>
      <dgm:spPr/>
      <dgm:t>
        <a:bodyPr/>
        <a:lstStyle/>
        <a:p>
          <a:endParaRPr lang="es-ES"/>
        </a:p>
      </dgm:t>
    </dgm:pt>
    <dgm:pt modelId="{BB8AD8FC-026C-461F-A7DD-7B0F492CF10D}">
      <dgm:prSet phldrT="[Texto]"/>
      <dgm:spPr/>
      <dgm:t>
        <a:bodyPr/>
        <a:lstStyle/>
        <a:p>
          <a:pPr algn="l"/>
          <a:r>
            <a:rPr lang="es-CL" dirty="0">
              <a:solidFill>
                <a:schemeClr val="accent5">
                  <a:lumMod val="90000"/>
                  <a:lumOff val="10000"/>
                </a:schemeClr>
              </a:solidFill>
            </a:rPr>
            <a:t>Portal SIRH</a:t>
          </a:r>
        </a:p>
      </dgm:t>
    </dgm:pt>
    <dgm:pt modelId="{0257A75F-3337-4A26-8D78-C365189D29D3}" type="parTrans" cxnId="{7AFD5047-9CB9-4E88-8D32-9252EC753727}">
      <dgm:prSet/>
      <dgm:spPr/>
      <dgm:t>
        <a:bodyPr/>
        <a:lstStyle/>
        <a:p>
          <a:endParaRPr lang="es-ES"/>
        </a:p>
      </dgm:t>
    </dgm:pt>
    <dgm:pt modelId="{90F81660-DED2-414B-9D0B-75571D3F9617}" type="sibTrans" cxnId="{7AFD5047-9CB9-4E88-8D32-9252EC753727}">
      <dgm:prSet/>
      <dgm:spPr/>
      <dgm:t>
        <a:bodyPr/>
        <a:lstStyle/>
        <a:p>
          <a:endParaRPr lang="es-ES"/>
        </a:p>
      </dgm:t>
    </dgm:pt>
    <dgm:pt modelId="{F18CB4C5-5B2C-4DC2-B22C-5ABFF06F8B16}">
      <dgm:prSet phldrT="[Texto]"/>
      <dgm:spPr/>
      <dgm:t>
        <a:bodyPr/>
        <a:lstStyle/>
        <a:p>
          <a:pPr algn="l"/>
          <a:r>
            <a:rPr lang="es-CL" dirty="0">
              <a:solidFill>
                <a:schemeClr val="accent5">
                  <a:lumMod val="90000"/>
                  <a:lumOff val="10000"/>
                </a:schemeClr>
              </a:solidFill>
            </a:rPr>
            <a:t>Autoatención</a:t>
          </a:r>
        </a:p>
      </dgm:t>
    </dgm:pt>
    <dgm:pt modelId="{AB00C6D6-08CF-41DF-8E41-DBAB695EB991}" type="parTrans" cxnId="{4363CB22-8708-408C-BBA4-B55441A6A34D}">
      <dgm:prSet/>
      <dgm:spPr/>
      <dgm:t>
        <a:bodyPr/>
        <a:lstStyle/>
        <a:p>
          <a:endParaRPr lang="es-ES"/>
        </a:p>
      </dgm:t>
    </dgm:pt>
    <dgm:pt modelId="{1F9EA419-1F82-436B-A066-543EA3B25DF2}" type="sibTrans" cxnId="{4363CB22-8708-408C-BBA4-B55441A6A34D}">
      <dgm:prSet/>
      <dgm:spPr/>
      <dgm:t>
        <a:bodyPr/>
        <a:lstStyle/>
        <a:p>
          <a:endParaRPr lang="es-ES"/>
        </a:p>
      </dgm:t>
    </dgm:pt>
    <dgm:pt modelId="{CF32B1B6-5141-45D1-827D-0C385D83FF13}">
      <dgm:prSet phldrT="[Texto]"/>
      <dgm:spPr/>
      <dgm:t>
        <a:bodyPr/>
        <a:lstStyle/>
        <a:p>
          <a:pPr algn="l"/>
          <a:r>
            <a:rPr lang="es-CL" dirty="0">
              <a:solidFill>
                <a:schemeClr val="accent5">
                  <a:lumMod val="90000"/>
                  <a:lumOff val="10000"/>
                </a:schemeClr>
              </a:solidFill>
            </a:rPr>
            <a:t>Encasillamiento</a:t>
          </a:r>
        </a:p>
      </dgm:t>
    </dgm:pt>
    <dgm:pt modelId="{8F134B3B-F698-4B16-BAB7-63BC4CF99017}" type="parTrans" cxnId="{DF5CB82A-FD45-48D3-8B36-248BAD0B3462}">
      <dgm:prSet/>
      <dgm:spPr/>
      <dgm:t>
        <a:bodyPr/>
        <a:lstStyle/>
        <a:p>
          <a:endParaRPr lang="es-ES"/>
        </a:p>
      </dgm:t>
    </dgm:pt>
    <dgm:pt modelId="{FBA371F2-FBB7-40C4-9E88-EC641D52C3A7}" type="sibTrans" cxnId="{DF5CB82A-FD45-48D3-8B36-248BAD0B3462}">
      <dgm:prSet/>
      <dgm:spPr/>
      <dgm:t>
        <a:bodyPr/>
        <a:lstStyle/>
        <a:p>
          <a:endParaRPr lang="es-ES"/>
        </a:p>
      </dgm:t>
    </dgm:pt>
    <dgm:pt modelId="{F2F50640-BC7C-4AA3-9E82-83DDA074EE3B}">
      <dgm:prSet phldrT="[Texto]"/>
      <dgm:spPr/>
      <dgm:t>
        <a:bodyPr/>
        <a:lstStyle/>
        <a:p>
          <a:pPr algn="l"/>
          <a:r>
            <a:rPr lang="es-CL" dirty="0">
              <a:solidFill>
                <a:schemeClr val="accent5">
                  <a:lumMod val="90000"/>
                  <a:lumOff val="10000"/>
                </a:schemeClr>
              </a:solidFill>
            </a:rPr>
            <a:t>Interfaz Contable</a:t>
          </a:r>
        </a:p>
      </dgm:t>
    </dgm:pt>
    <dgm:pt modelId="{9A2E944C-E093-4073-9960-58C16AA872F7}" type="parTrans" cxnId="{A11FDDB4-BD78-4013-B669-10F90C415655}">
      <dgm:prSet/>
      <dgm:spPr/>
      <dgm:t>
        <a:bodyPr/>
        <a:lstStyle/>
        <a:p>
          <a:endParaRPr lang="es-ES"/>
        </a:p>
      </dgm:t>
    </dgm:pt>
    <dgm:pt modelId="{BEF54230-DBAC-4DDD-9A8E-7137D412A0C5}" type="sibTrans" cxnId="{A11FDDB4-BD78-4013-B669-10F90C415655}">
      <dgm:prSet/>
      <dgm:spPr/>
      <dgm:t>
        <a:bodyPr/>
        <a:lstStyle/>
        <a:p>
          <a:endParaRPr lang="es-ES"/>
        </a:p>
      </dgm:t>
    </dgm:pt>
    <dgm:pt modelId="{DF6EDBBF-4A62-47F4-9B19-C468917C7DA6}">
      <dgm:prSet phldrT="[Texto]"/>
      <dgm:spPr/>
      <dgm:t>
        <a:bodyPr/>
        <a:lstStyle/>
        <a:p>
          <a:pPr algn="l"/>
          <a:r>
            <a:rPr lang="es-CL" dirty="0">
              <a:solidFill>
                <a:schemeClr val="accent5">
                  <a:lumMod val="90000"/>
                  <a:lumOff val="10000"/>
                </a:schemeClr>
              </a:solidFill>
            </a:rPr>
            <a:t>Migración HPH</a:t>
          </a:r>
        </a:p>
      </dgm:t>
    </dgm:pt>
    <dgm:pt modelId="{C0A54809-6A0F-4573-BAEB-A20B1B10AEAC}" type="parTrans" cxnId="{0B732B4A-CAA1-43AC-A5E1-8445273D1105}">
      <dgm:prSet/>
      <dgm:spPr/>
      <dgm:t>
        <a:bodyPr/>
        <a:lstStyle/>
        <a:p>
          <a:endParaRPr lang="es-ES"/>
        </a:p>
      </dgm:t>
    </dgm:pt>
    <dgm:pt modelId="{7D361D4E-CBC5-4E50-9C5D-F4C11A408E01}" type="sibTrans" cxnId="{0B732B4A-CAA1-43AC-A5E1-8445273D1105}">
      <dgm:prSet/>
      <dgm:spPr/>
      <dgm:t>
        <a:bodyPr/>
        <a:lstStyle/>
        <a:p>
          <a:endParaRPr lang="es-ES"/>
        </a:p>
      </dgm:t>
    </dgm:pt>
    <dgm:pt modelId="{74B0C530-0494-4BE2-88F4-9C9A7E399CB2}">
      <dgm:prSet/>
      <dgm:spPr/>
      <dgm:t>
        <a:bodyPr/>
        <a:lstStyle/>
        <a:p>
          <a:pPr algn="l"/>
          <a:r>
            <a:rPr lang="es-CL" dirty="0">
              <a:solidFill>
                <a:schemeClr val="accent5">
                  <a:lumMod val="90000"/>
                  <a:lumOff val="10000"/>
                </a:schemeClr>
              </a:solidFill>
            </a:rPr>
            <a:t>Acompañamiento a 8 Servicios de Salud (</a:t>
          </a:r>
          <a:r>
            <a:rPr lang="es-CL" dirty="0" err="1">
              <a:solidFill>
                <a:schemeClr val="accent5">
                  <a:lumMod val="90000"/>
                  <a:lumOff val="10000"/>
                </a:schemeClr>
              </a:solidFill>
            </a:rPr>
            <a:t>Valparaiso</a:t>
          </a:r>
          <a:r>
            <a:rPr lang="es-CL" dirty="0">
              <a:solidFill>
                <a:schemeClr val="accent5">
                  <a:lumMod val="90000"/>
                  <a:lumOff val="10000"/>
                </a:schemeClr>
              </a:solidFill>
            </a:rPr>
            <a:t>, Viña del Mar, Bío-Bío, </a:t>
          </a:r>
          <a:r>
            <a:rPr lang="es-CL" dirty="0" err="1">
              <a:solidFill>
                <a:schemeClr val="accent5">
                  <a:lumMod val="90000"/>
                  <a:lumOff val="10000"/>
                </a:schemeClr>
              </a:solidFill>
            </a:rPr>
            <a:t>Araucania</a:t>
          </a:r>
          <a:r>
            <a:rPr lang="es-CL" dirty="0">
              <a:solidFill>
                <a:schemeClr val="accent5">
                  <a:lumMod val="90000"/>
                  <a:lumOff val="10000"/>
                </a:schemeClr>
              </a:solidFill>
            </a:rPr>
            <a:t> Norte, M. Sur Oriente, Fonasa, Cenabas y MINSAL) en la gestión de las observaciones realizadas a la información de Matrices por parte del referente salud en DIPRES.</a:t>
          </a:r>
        </a:p>
      </dgm:t>
    </dgm:pt>
    <dgm:pt modelId="{81812FDF-2764-4CC2-92D7-D069EB86A996}" type="parTrans" cxnId="{C90D6EC6-E08E-4357-A177-EB66DBD3EC3F}">
      <dgm:prSet/>
      <dgm:spPr/>
      <dgm:t>
        <a:bodyPr/>
        <a:lstStyle/>
        <a:p>
          <a:endParaRPr lang="es-ES"/>
        </a:p>
      </dgm:t>
    </dgm:pt>
    <dgm:pt modelId="{5D51AE09-DB67-4420-B3D2-0F342DF52325}" type="sibTrans" cxnId="{C90D6EC6-E08E-4357-A177-EB66DBD3EC3F}">
      <dgm:prSet/>
      <dgm:spPr/>
      <dgm:t>
        <a:bodyPr/>
        <a:lstStyle/>
        <a:p>
          <a:endParaRPr lang="es-ES"/>
        </a:p>
      </dgm:t>
    </dgm:pt>
    <dgm:pt modelId="{7E698104-264C-425F-9E33-9E4293C7F701}">
      <dgm:prSet phldrT="[Texto]"/>
      <dgm:spPr/>
      <dgm:t>
        <a:bodyPr/>
        <a:lstStyle/>
        <a:p>
          <a:pPr algn="l"/>
          <a:r>
            <a:rPr lang="es-CL" b="0" i="0" u="none" strike="noStrike" dirty="0">
              <a:solidFill>
                <a:srgbClr val="1A3B47"/>
              </a:solidFill>
              <a:effectLst/>
              <a:latin typeface="Soho Gothic Pro Light"/>
              <a:cs typeface="Arial" panose="020B0604020202020204" pitchFamily="34" charset="0"/>
            </a:rPr>
            <a:t>P-448: Respaldo de Pagos un Contrato-un Pago</a:t>
          </a:r>
          <a:endParaRPr lang="es-CL" b="0" dirty="0">
            <a:solidFill>
              <a:srgbClr val="000000"/>
            </a:solidFill>
          </a:endParaRPr>
        </a:p>
      </dgm:t>
    </dgm:pt>
    <dgm:pt modelId="{5C20D723-9248-4999-84D3-6BD4CC3F8004}" type="parTrans" cxnId="{83A09355-F378-453C-B14D-97FE6F524109}">
      <dgm:prSet/>
      <dgm:spPr/>
      <dgm:t>
        <a:bodyPr/>
        <a:lstStyle/>
        <a:p>
          <a:endParaRPr lang="es-ES"/>
        </a:p>
      </dgm:t>
    </dgm:pt>
    <dgm:pt modelId="{5D6F8F20-B4E4-4AF5-AA5E-E61D4D28DE2E}" type="sibTrans" cxnId="{83A09355-F378-453C-B14D-97FE6F524109}">
      <dgm:prSet/>
      <dgm:spPr/>
      <dgm:t>
        <a:bodyPr/>
        <a:lstStyle/>
        <a:p>
          <a:endParaRPr lang="es-ES"/>
        </a:p>
      </dgm:t>
    </dgm:pt>
    <dgm:pt modelId="{F10B673D-8A2B-420F-9EBF-52D26B7AA5B3}">
      <dgm:prSet phldrT="[Texto]"/>
      <dgm:spPr/>
      <dgm:t>
        <a:bodyPr/>
        <a:lstStyle/>
        <a:p>
          <a:r>
            <a:rPr lang="es-CL" b="0" i="0" u="none" strike="noStrike" dirty="0">
              <a:solidFill>
                <a:srgbClr val="1A3B47"/>
              </a:solidFill>
              <a:effectLst/>
              <a:latin typeface="Soho Gothic Pro Light"/>
              <a:cs typeface="Arial" panose="020B0604020202020204" pitchFamily="34" charset="0"/>
            </a:rPr>
            <a:t>P-512: </a:t>
          </a:r>
          <a:r>
            <a:rPr lang="es-CL" b="0" i="0" u="none" strike="noStrike" baseline="0" dirty="0">
              <a:solidFill>
                <a:srgbClr val="1A3B47"/>
              </a:solidFill>
              <a:effectLst/>
              <a:latin typeface="Soho Gothic Pro Light"/>
              <a:cs typeface="Arial" panose="020B0604020202020204" pitchFamily="34" charset="0"/>
            </a:rPr>
            <a:t>Proyecto Mejoras validación Descansos Complementarios</a:t>
          </a:r>
          <a:endParaRPr lang="es-ES" b="0" i="0" u="none" strike="noStrike" dirty="0">
            <a:effectLst/>
            <a:latin typeface="Arial" panose="020B0604020202020204" pitchFamily="34" charset="0"/>
          </a:endParaRPr>
        </a:p>
      </dgm:t>
    </dgm:pt>
    <dgm:pt modelId="{C3A066F9-E7D8-4CEA-9DC4-5D164DD02916}" type="sibTrans" cxnId="{BA24E762-D207-4618-B4C6-43C1D0FA5956}">
      <dgm:prSet/>
      <dgm:spPr/>
      <dgm:t>
        <a:bodyPr/>
        <a:lstStyle/>
        <a:p>
          <a:endParaRPr lang="es-ES"/>
        </a:p>
      </dgm:t>
    </dgm:pt>
    <dgm:pt modelId="{4B6AEFB6-D119-44B6-8ABC-39D1E35664F8}" type="parTrans" cxnId="{BA24E762-D207-4618-B4C6-43C1D0FA5956}">
      <dgm:prSet/>
      <dgm:spPr/>
      <dgm:t>
        <a:bodyPr/>
        <a:lstStyle/>
        <a:p>
          <a:endParaRPr lang="es-ES"/>
        </a:p>
      </dgm:t>
    </dgm:pt>
    <dgm:pt modelId="{545E16C7-A673-4E77-A1EB-6E442BC30EF4}">
      <dgm:prSet phldrT="[Texto]"/>
      <dgm:spPr/>
      <dgm:t>
        <a:bodyPr/>
        <a:lstStyle/>
        <a:p>
          <a:r>
            <a:rPr lang="es-CL" b="0" i="0" u="none" strike="noStrike" dirty="0">
              <a:solidFill>
                <a:srgbClr val="1A3B47"/>
              </a:solidFill>
              <a:effectLst/>
              <a:latin typeface="Soho Gothic Pro Light"/>
              <a:cs typeface="Arial" panose="020B0604020202020204" pitchFamily="34" charset="0"/>
            </a:rPr>
            <a:t>P-518: </a:t>
          </a:r>
          <a:r>
            <a:rPr lang="es-CL" b="0" i="0" u="none" strike="noStrike" baseline="0" dirty="0">
              <a:solidFill>
                <a:srgbClr val="1A3B47"/>
              </a:solidFill>
              <a:effectLst/>
              <a:latin typeface="Soho Gothic Pro Light"/>
              <a:cs typeface="Arial" panose="020B0604020202020204" pitchFamily="34" charset="0"/>
            </a:rPr>
            <a:t>Mejora de Implementación de Descuentos Bienestar – FENATS</a:t>
          </a:r>
          <a:endParaRPr lang="es-ES" b="0" i="0" u="none" strike="noStrike" dirty="0">
            <a:effectLst/>
            <a:latin typeface="Arial" panose="020B0604020202020204" pitchFamily="34" charset="0"/>
          </a:endParaRPr>
        </a:p>
      </dgm:t>
    </dgm:pt>
    <dgm:pt modelId="{146E539B-44EA-4EC6-9A72-6026F68DD8AF}" type="parTrans" cxnId="{6B018776-7562-4704-BE14-A2F732838168}">
      <dgm:prSet/>
      <dgm:spPr/>
      <dgm:t>
        <a:bodyPr/>
        <a:lstStyle/>
        <a:p>
          <a:endParaRPr lang="es-ES"/>
        </a:p>
      </dgm:t>
    </dgm:pt>
    <dgm:pt modelId="{59ADA9D5-6006-4A36-9613-DB81E6E26FC6}" type="sibTrans" cxnId="{6B018776-7562-4704-BE14-A2F732838168}">
      <dgm:prSet/>
      <dgm:spPr/>
      <dgm:t>
        <a:bodyPr/>
        <a:lstStyle/>
        <a:p>
          <a:endParaRPr lang="es-ES"/>
        </a:p>
      </dgm:t>
    </dgm:pt>
    <dgm:pt modelId="{7A68E108-1FE2-4F2F-81D2-CDDFC250EF97}">
      <dgm:prSet phldrT="[Texto]"/>
      <dgm:spPr/>
      <dgm:t>
        <a:bodyPr/>
        <a:lstStyle/>
        <a:p>
          <a:r>
            <a:rPr lang="es-CL" b="0" i="0" u="none" strike="noStrike" dirty="0">
              <a:solidFill>
                <a:srgbClr val="1A3B47"/>
              </a:solidFill>
              <a:effectLst/>
              <a:latin typeface="Arial" panose="020B0604020202020204" pitchFamily="34" charset="0"/>
            </a:rPr>
            <a:t>P-525 :Carga histórica de contratos honorarios (Proceso de apoyo encasillamiento)</a:t>
          </a:r>
          <a:endParaRPr lang="es-ES" b="0" i="0" u="none" strike="noStrike" dirty="0">
            <a:effectLst/>
            <a:latin typeface="Arial" panose="020B0604020202020204" pitchFamily="34" charset="0"/>
          </a:endParaRPr>
        </a:p>
      </dgm:t>
    </dgm:pt>
    <dgm:pt modelId="{56A23446-216D-4DE3-AC04-299C771CDBCB}" type="parTrans" cxnId="{2437BCB7-800A-4585-93AD-8B1AFA192C63}">
      <dgm:prSet/>
      <dgm:spPr/>
      <dgm:t>
        <a:bodyPr/>
        <a:lstStyle/>
        <a:p>
          <a:endParaRPr lang="es-ES"/>
        </a:p>
      </dgm:t>
    </dgm:pt>
    <dgm:pt modelId="{A966D26F-851B-48E6-90B7-F44FEF778074}" type="sibTrans" cxnId="{2437BCB7-800A-4585-93AD-8B1AFA192C63}">
      <dgm:prSet/>
      <dgm:spPr/>
      <dgm:t>
        <a:bodyPr/>
        <a:lstStyle/>
        <a:p>
          <a:endParaRPr lang="es-ES"/>
        </a:p>
      </dgm:t>
    </dgm:pt>
    <dgm:pt modelId="{2E3BDA3F-F82A-4E78-AD3C-F711B8404D1F}" type="pres">
      <dgm:prSet presAssocID="{4B302114-08FF-48CC-967E-A5686855FC7E}" presName="Name0" presStyleCnt="0">
        <dgm:presLayoutVars>
          <dgm:dir/>
          <dgm:animLvl val="lvl"/>
          <dgm:resizeHandles val="exact"/>
        </dgm:presLayoutVars>
      </dgm:prSet>
      <dgm:spPr/>
    </dgm:pt>
    <dgm:pt modelId="{D7D0DCD5-D8D5-4B27-9ED3-C73B6A692DC7}" type="pres">
      <dgm:prSet presAssocID="{F4CE6D1A-893A-4F61-A672-6B6814348B8E}" presName="composite" presStyleCnt="0"/>
      <dgm:spPr/>
    </dgm:pt>
    <dgm:pt modelId="{01E223C1-8C8B-49CF-BF88-DAE593F632CD}" type="pres">
      <dgm:prSet presAssocID="{F4CE6D1A-893A-4F61-A672-6B6814348B8E}" presName="parTx" presStyleLbl="alignNode1" presStyleIdx="0" presStyleCnt="3">
        <dgm:presLayoutVars>
          <dgm:chMax val="0"/>
          <dgm:chPref val="0"/>
          <dgm:bulletEnabled val="1"/>
        </dgm:presLayoutVars>
      </dgm:prSet>
      <dgm:spPr/>
    </dgm:pt>
    <dgm:pt modelId="{0205F4D1-7362-4107-884E-43062132A417}" type="pres">
      <dgm:prSet presAssocID="{F4CE6D1A-893A-4F61-A672-6B6814348B8E}" presName="desTx" presStyleLbl="alignAccFollowNode1" presStyleIdx="0" presStyleCnt="3">
        <dgm:presLayoutVars>
          <dgm:bulletEnabled val="1"/>
        </dgm:presLayoutVars>
      </dgm:prSet>
      <dgm:spPr/>
    </dgm:pt>
    <dgm:pt modelId="{E0F5692D-AAA6-463C-9BAE-48762F4E5992}" type="pres">
      <dgm:prSet presAssocID="{9394E291-0FA8-41DB-B29D-6036DFA55EE6}" presName="space" presStyleCnt="0"/>
      <dgm:spPr/>
    </dgm:pt>
    <dgm:pt modelId="{3377CD28-7A2F-4D99-BABD-EDFA6961B3C9}" type="pres">
      <dgm:prSet presAssocID="{9E5AFE18-6EBB-40DD-A51F-1D2392F29D37}" presName="composite" presStyleCnt="0"/>
      <dgm:spPr/>
    </dgm:pt>
    <dgm:pt modelId="{EEC54C65-1D7E-4E96-98CB-502EFB6B537C}" type="pres">
      <dgm:prSet presAssocID="{9E5AFE18-6EBB-40DD-A51F-1D2392F29D37}" presName="parTx" presStyleLbl="alignNode1" presStyleIdx="1" presStyleCnt="3">
        <dgm:presLayoutVars>
          <dgm:chMax val="0"/>
          <dgm:chPref val="0"/>
          <dgm:bulletEnabled val="1"/>
        </dgm:presLayoutVars>
      </dgm:prSet>
      <dgm:spPr/>
    </dgm:pt>
    <dgm:pt modelId="{15CC5F36-AB93-4D05-AC53-B884FC3705E6}" type="pres">
      <dgm:prSet presAssocID="{9E5AFE18-6EBB-40DD-A51F-1D2392F29D37}" presName="desTx" presStyleLbl="alignAccFollowNode1" presStyleIdx="1" presStyleCnt="3">
        <dgm:presLayoutVars>
          <dgm:bulletEnabled val="1"/>
        </dgm:presLayoutVars>
      </dgm:prSet>
      <dgm:spPr/>
    </dgm:pt>
    <dgm:pt modelId="{57B2BAD1-2C18-4F78-9C1D-51A7C6EC9D6E}" type="pres">
      <dgm:prSet presAssocID="{BC447478-728A-49A1-A34A-59290C30A4B2}" presName="space" presStyleCnt="0"/>
      <dgm:spPr/>
    </dgm:pt>
    <dgm:pt modelId="{735330AE-05F0-4B0C-9336-E11AC1D8A33C}" type="pres">
      <dgm:prSet presAssocID="{CCDE07CA-8F58-47D0-AE30-1CF9E61A1BDC}" presName="composite" presStyleCnt="0"/>
      <dgm:spPr/>
    </dgm:pt>
    <dgm:pt modelId="{804F7032-A6DA-410B-9B6E-BB9861AD427A}" type="pres">
      <dgm:prSet presAssocID="{CCDE07CA-8F58-47D0-AE30-1CF9E61A1BDC}" presName="parTx" presStyleLbl="alignNode1" presStyleIdx="2" presStyleCnt="3">
        <dgm:presLayoutVars>
          <dgm:chMax val="0"/>
          <dgm:chPref val="0"/>
          <dgm:bulletEnabled val="1"/>
        </dgm:presLayoutVars>
      </dgm:prSet>
      <dgm:spPr/>
    </dgm:pt>
    <dgm:pt modelId="{5091F3EF-14C2-4B99-ABE9-5F4A716C6291}" type="pres">
      <dgm:prSet presAssocID="{CCDE07CA-8F58-47D0-AE30-1CF9E61A1BDC}" presName="desTx" presStyleLbl="alignAccFollowNode1" presStyleIdx="2" presStyleCnt="3">
        <dgm:presLayoutVars>
          <dgm:bulletEnabled val="1"/>
        </dgm:presLayoutVars>
      </dgm:prSet>
      <dgm:spPr/>
    </dgm:pt>
  </dgm:ptLst>
  <dgm:cxnLst>
    <dgm:cxn modelId="{0C0F4506-BEB9-4C7C-912A-4BEBF2863DFC}" type="presOf" srcId="{4070ACE0-7ED2-490A-A317-A12CA753EBD9}" destId="{0205F4D1-7362-4107-884E-43062132A417}" srcOrd="0" destOrd="0" presId="urn:microsoft.com/office/officeart/2005/8/layout/hList1"/>
    <dgm:cxn modelId="{DFED5C0F-7EEE-49C1-A921-641900157FA6}" type="presOf" srcId="{9E5AFE18-6EBB-40DD-A51F-1D2392F29D37}" destId="{EEC54C65-1D7E-4E96-98CB-502EFB6B537C}" srcOrd="0" destOrd="0" presId="urn:microsoft.com/office/officeart/2005/8/layout/hList1"/>
    <dgm:cxn modelId="{83B8881B-0743-4FE1-BF5F-04497F0237DD}" type="presOf" srcId="{F4CE6D1A-893A-4F61-A672-6B6814348B8E}" destId="{01E223C1-8C8B-49CF-BF88-DAE593F632CD}" srcOrd="0" destOrd="0" presId="urn:microsoft.com/office/officeart/2005/8/layout/hList1"/>
    <dgm:cxn modelId="{4363CB22-8708-408C-BBA4-B55441A6A34D}" srcId="{CCDE07CA-8F58-47D0-AE30-1CF9E61A1BDC}" destId="{F18CB4C5-5B2C-4DC2-B22C-5ABFF06F8B16}" srcOrd="8" destOrd="0" parTransId="{AB00C6D6-08CF-41DF-8E41-DBAB695EB991}" sibTransId="{1F9EA419-1F82-436B-A066-543EA3B25DF2}"/>
    <dgm:cxn modelId="{DF5CB82A-FD45-48D3-8B36-248BAD0B3462}" srcId="{CCDE07CA-8F58-47D0-AE30-1CF9E61A1BDC}" destId="{CF32B1B6-5141-45D1-827D-0C385D83FF13}" srcOrd="3" destOrd="0" parTransId="{8F134B3B-F698-4B16-BAB7-63BC4CF99017}" sibTransId="{FBA371F2-FBB7-40C4-9E88-EC641D52C3A7}"/>
    <dgm:cxn modelId="{1364D32A-58FF-4B38-964F-C5EDA7406DE1}" type="presOf" srcId="{7A68E108-1FE2-4F2F-81D2-CDDFC250EF97}" destId="{0205F4D1-7362-4107-884E-43062132A417}" srcOrd="0" destOrd="4" presId="urn:microsoft.com/office/officeart/2005/8/layout/hList1"/>
    <dgm:cxn modelId="{42304C35-FA94-4FAB-A375-C8E2309DFF26}" type="presOf" srcId="{BB8AD8FC-026C-461F-A7DD-7B0F492CF10D}" destId="{5091F3EF-14C2-4B99-ABE9-5F4A716C6291}" srcOrd="0" destOrd="7" presId="urn:microsoft.com/office/officeart/2005/8/layout/hList1"/>
    <dgm:cxn modelId="{3851D139-285A-4480-B7C4-57FF3CADE76A}" type="presOf" srcId="{3F6DFA48-AFDE-4899-A5E7-3B426BB2B105}" destId="{5091F3EF-14C2-4B99-ABE9-5F4A716C6291}" srcOrd="0" destOrd="5" presId="urn:microsoft.com/office/officeart/2005/8/layout/hList1"/>
    <dgm:cxn modelId="{9121D73D-AD28-423A-B506-86C712C76819}" type="presOf" srcId="{7E698104-264C-425F-9E33-9E4293C7F701}" destId="{0205F4D1-7362-4107-884E-43062132A417}" srcOrd="0" destOrd="1" presId="urn:microsoft.com/office/officeart/2005/8/layout/hList1"/>
    <dgm:cxn modelId="{BA24E762-D207-4618-B4C6-43C1D0FA5956}" srcId="{F4CE6D1A-893A-4F61-A672-6B6814348B8E}" destId="{F10B673D-8A2B-420F-9EBF-52D26B7AA5B3}" srcOrd="2" destOrd="0" parTransId="{4B6AEFB6-D119-44B6-8ABC-39D1E35664F8}" sibTransId="{C3A066F9-E7D8-4CEA-9DC4-5D164DD02916}"/>
    <dgm:cxn modelId="{7AFD5047-9CB9-4E88-8D32-9252EC753727}" srcId="{CCDE07CA-8F58-47D0-AE30-1CF9E61A1BDC}" destId="{BB8AD8FC-026C-461F-A7DD-7B0F492CF10D}" srcOrd="7" destOrd="0" parTransId="{0257A75F-3337-4A26-8D78-C365189D29D3}" sibTransId="{90F81660-DED2-414B-9D0B-75571D3F9617}"/>
    <dgm:cxn modelId="{1A97A367-F4FE-4959-9A70-FD6F40B2A298}" srcId="{4B302114-08FF-48CC-967E-A5686855FC7E}" destId="{F4CE6D1A-893A-4F61-A672-6B6814348B8E}" srcOrd="0" destOrd="0" parTransId="{DF384B80-40DC-428B-8A8A-608FD7778BBA}" sibTransId="{9394E291-0FA8-41DB-B29D-6036DFA55EE6}"/>
    <dgm:cxn modelId="{0B732B4A-CAA1-43AC-A5E1-8445273D1105}" srcId="{CCDE07CA-8F58-47D0-AE30-1CF9E61A1BDC}" destId="{DF6EDBBF-4A62-47F4-9B19-C468917C7DA6}" srcOrd="9" destOrd="0" parTransId="{C0A54809-6A0F-4573-BAEB-A20B1B10AEAC}" sibTransId="{7D361D4E-CBC5-4E50-9C5D-F4C11A408E01}"/>
    <dgm:cxn modelId="{83A09355-F378-453C-B14D-97FE6F524109}" srcId="{F4CE6D1A-893A-4F61-A672-6B6814348B8E}" destId="{7E698104-264C-425F-9E33-9E4293C7F701}" srcOrd="1" destOrd="0" parTransId="{5C20D723-9248-4999-84D3-6BD4CC3F8004}" sibTransId="{5D6F8F20-B4E4-4AF5-AA5E-E61D4D28DE2E}"/>
    <dgm:cxn modelId="{6B018776-7562-4704-BE14-A2F732838168}" srcId="{F4CE6D1A-893A-4F61-A672-6B6814348B8E}" destId="{545E16C7-A673-4E77-A1EB-6E442BC30EF4}" srcOrd="3" destOrd="0" parTransId="{146E539B-44EA-4EC6-9A72-6026F68DD8AF}" sibTransId="{59ADA9D5-6006-4A36-9613-DB81E6E26FC6}"/>
    <dgm:cxn modelId="{3AB2827A-859A-41EC-9A19-C583A5DF96D2}" srcId="{9E5AFE18-6EBB-40DD-A51F-1D2392F29D37}" destId="{E6C47B05-8259-4781-B1B6-38A3B66C7AC7}" srcOrd="0" destOrd="0" parTransId="{DE658A6D-3717-44C8-8926-A2E803547E0A}" sibTransId="{8CAAEF39-4898-4E0C-95A4-37DB607E447F}"/>
    <dgm:cxn modelId="{A12E897A-A08F-4010-9C7A-F743A447ED24}" type="presOf" srcId="{CF32B1B6-5141-45D1-827D-0C385D83FF13}" destId="{5091F3EF-14C2-4B99-ABE9-5F4A716C6291}" srcOrd="0" destOrd="3" presId="urn:microsoft.com/office/officeart/2005/8/layout/hList1"/>
    <dgm:cxn modelId="{7F95D380-6FB8-4D06-956E-BCCA2CE72505}" type="presOf" srcId="{F6FF4E90-939E-4373-9B09-8644F8076A67}" destId="{5091F3EF-14C2-4B99-ABE9-5F4A716C6291}" srcOrd="0" destOrd="0" presId="urn:microsoft.com/office/officeart/2005/8/layout/hList1"/>
    <dgm:cxn modelId="{9A884E82-7599-408A-98EE-1D09E94ABFC7}" type="presOf" srcId="{F10B673D-8A2B-420F-9EBF-52D26B7AA5B3}" destId="{0205F4D1-7362-4107-884E-43062132A417}" srcOrd="0" destOrd="2" presId="urn:microsoft.com/office/officeart/2005/8/layout/hList1"/>
    <dgm:cxn modelId="{CEFFBE8A-9A8E-49E7-B826-F248A84F61AA}" type="presOf" srcId="{DF6EDBBF-4A62-47F4-9B19-C468917C7DA6}" destId="{5091F3EF-14C2-4B99-ABE9-5F4A716C6291}" srcOrd="0" destOrd="9" presId="urn:microsoft.com/office/officeart/2005/8/layout/hList1"/>
    <dgm:cxn modelId="{4007BA8E-DCDF-468D-AA5C-90F9DFD8F4BD}" type="presOf" srcId="{0837B19E-CA0F-407F-98D3-E37DD7F722E0}" destId="{5091F3EF-14C2-4B99-ABE9-5F4A716C6291}" srcOrd="0" destOrd="2" presId="urn:microsoft.com/office/officeart/2005/8/layout/hList1"/>
    <dgm:cxn modelId="{94EEFD9A-A211-4A98-AE20-B088A79CD5FE}" type="presOf" srcId="{545E16C7-A673-4E77-A1EB-6E442BC30EF4}" destId="{0205F4D1-7362-4107-884E-43062132A417}" srcOrd="0" destOrd="3" presId="urn:microsoft.com/office/officeart/2005/8/layout/hList1"/>
    <dgm:cxn modelId="{CECED19B-21A7-4080-837B-F4433859CE32}" srcId="{CCDE07CA-8F58-47D0-AE30-1CF9E61A1BDC}" destId="{BFB848DC-A4D4-441A-98E0-E4336B1FDB44}" srcOrd="4" destOrd="0" parTransId="{F78ADD78-E292-41DD-8AE5-AD0A74EE33AE}" sibTransId="{139B3B54-781A-4768-A30F-73833817DB0B}"/>
    <dgm:cxn modelId="{D64140A7-E1B6-41A0-95C9-F0CFF7D1BD19}" type="presOf" srcId="{74B0C530-0494-4BE2-88F4-9C9A7E399CB2}" destId="{15CC5F36-AB93-4D05-AC53-B884FC3705E6}" srcOrd="0" destOrd="1" presId="urn:microsoft.com/office/officeart/2005/8/layout/hList1"/>
    <dgm:cxn modelId="{0B0334AE-90A2-48DF-A14A-5044069257FD}" type="presOf" srcId="{F2F50640-BC7C-4AA3-9E82-83DDA074EE3B}" destId="{5091F3EF-14C2-4B99-ABE9-5F4A716C6291}" srcOrd="0" destOrd="1" presId="urn:microsoft.com/office/officeart/2005/8/layout/hList1"/>
    <dgm:cxn modelId="{7EBECEAE-D140-4FAC-BBFB-10EDED9B3D64}" srcId="{CCDE07CA-8F58-47D0-AE30-1CF9E61A1BDC}" destId="{0837B19E-CA0F-407F-98D3-E37DD7F722E0}" srcOrd="2" destOrd="0" parTransId="{EBABFEE1-A7C0-42C5-B4B6-FD20AC9CF794}" sibTransId="{D45C6087-1230-47DF-AAE6-6640C609F43F}"/>
    <dgm:cxn modelId="{292A2DB0-F494-475A-B458-557411600D0E}" type="presOf" srcId="{CCDE07CA-8F58-47D0-AE30-1CF9E61A1BDC}" destId="{804F7032-A6DA-410B-9B6E-BB9861AD427A}" srcOrd="0" destOrd="0" presId="urn:microsoft.com/office/officeart/2005/8/layout/hList1"/>
    <dgm:cxn modelId="{A11FDDB4-BD78-4013-B669-10F90C415655}" srcId="{CCDE07CA-8F58-47D0-AE30-1CF9E61A1BDC}" destId="{F2F50640-BC7C-4AA3-9E82-83DDA074EE3B}" srcOrd="1" destOrd="0" parTransId="{9A2E944C-E093-4073-9960-58C16AA872F7}" sibTransId="{BEF54230-DBAC-4DDD-9A8E-7137D412A0C5}"/>
    <dgm:cxn modelId="{2437BCB7-800A-4585-93AD-8B1AFA192C63}" srcId="{F4CE6D1A-893A-4F61-A672-6B6814348B8E}" destId="{7A68E108-1FE2-4F2F-81D2-CDDFC250EF97}" srcOrd="4" destOrd="0" parTransId="{56A23446-216D-4DE3-AC04-299C771CDBCB}" sibTransId="{A966D26F-851B-48E6-90B7-F44FEF778074}"/>
    <dgm:cxn modelId="{AB3D6CBB-B3B3-4137-BBA9-94572AC9E0F3}" srcId="{4B302114-08FF-48CC-967E-A5686855FC7E}" destId="{CCDE07CA-8F58-47D0-AE30-1CF9E61A1BDC}" srcOrd="2" destOrd="0" parTransId="{8C003D53-BCCA-415C-85C1-AD8E80AC3077}" sibTransId="{A142AFE7-09FE-49C7-8895-BCE51E78B226}"/>
    <dgm:cxn modelId="{C90D6EC6-E08E-4357-A177-EB66DBD3EC3F}" srcId="{E6C47B05-8259-4781-B1B6-38A3B66C7AC7}" destId="{74B0C530-0494-4BE2-88F4-9C9A7E399CB2}" srcOrd="0" destOrd="0" parTransId="{81812FDF-2764-4CC2-92D7-D069EB86A996}" sibTransId="{5D51AE09-DB67-4420-B3D2-0F342DF52325}"/>
    <dgm:cxn modelId="{42A6CCC6-5F16-4C5C-8EE7-F68D2DD5B42E}" type="presOf" srcId="{6B34D04A-EEC1-4477-8E36-1BA02570076E}" destId="{5091F3EF-14C2-4B99-ABE9-5F4A716C6291}" srcOrd="0" destOrd="6" presId="urn:microsoft.com/office/officeart/2005/8/layout/hList1"/>
    <dgm:cxn modelId="{8FC891D0-CDD0-47D2-B468-50033243768E}" srcId="{F4CE6D1A-893A-4F61-A672-6B6814348B8E}" destId="{4070ACE0-7ED2-490A-A317-A12CA753EBD9}" srcOrd="0" destOrd="0" parTransId="{58ABC16C-0D15-4C7E-9A2D-32CF6C930B00}" sibTransId="{5CD394FA-6091-4FD7-8364-2CFFC1C7959C}"/>
    <dgm:cxn modelId="{569928D6-1331-4D2D-B1EF-F1F85FFA5AC9}" type="presOf" srcId="{4B302114-08FF-48CC-967E-A5686855FC7E}" destId="{2E3BDA3F-F82A-4E78-AD3C-F711B8404D1F}" srcOrd="0" destOrd="0" presId="urn:microsoft.com/office/officeart/2005/8/layout/hList1"/>
    <dgm:cxn modelId="{BD7367DB-B656-4D46-9F8F-99FCE48B2D5F}" srcId="{CCDE07CA-8F58-47D0-AE30-1CF9E61A1BDC}" destId="{6B34D04A-EEC1-4477-8E36-1BA02570076E}" srcOrd="6" destOrd="0" parTransId="{B9FE9B94-37A8-4754-9E4A-CCF6C664786B}" sibTransId="{FE1D612F-69C3-4AFE-B4E4-87BCA03A9B3E}"/>
    <dgm:cxn modelId="{86CC8EE2-488B-4B39-9834-55D9260C8EE3}" type="presOf" srcId="{BFB848DC-A4D4-441A-98E0-E4336B1FDB44}" destId="{5091F3EF-14C2-4B99-ABE9-5F4A716C6291}" srcOrd="0" destOrd="4" presId="urn:microsoft.com/office/officeart/2005/8/layout/hList1"/>
    <dgm:cxn modelId="{29B1C7EC-9CBF-4E6D-8F3D-DBBFAD2C455D}" type="presOf" srcId="{F18CB4C5-5B2C-4DC2-B22C-5ABFF06F8B16}" destId="{5091F3EF-14C2-4B99-ABE9-5F4A716C6291}" srcOrd="0" destOrd="8" presId="urn:microsoft.com/office/officeart/2005/8/layout/hList1"/>
    <dgm:cxn modelId="{781795F9-C128-4414-832B-1725A9B5A9D9}" srcId="{4B302114-08FF-48CC-967E-A5686855FC7E}" destId="{9E5AFE18-6EBB-40DD-A51F-1D2392F29D37}" srcOrd="1" destOrd="0" parTransId="{6EE30A0A-E0D0-4FED-A72D-6E37180597EA}" sibTransId="{BC447478-728A-49A1-A34A-59290C30A4B2}"/>
    <dgm:cxn modelId="{40A1E6F9-806F-4CD0-96B1-48278505EA76}" srcId="{CCDE07CA-8F58-47D0-AE30-1CF9E61A1BDC}" destId="{F6FF4E90-939E-4373-9B09-8644F8076A67}" srcOrd="0" destOrd="0" parTransId="{BCEAAA6B-F5C9-444C-AAF2-6A02A6643C4F}" sibTransId="{EAA895E7-6DC2-454E-927A-7CE19A1A68F0}"/>
    <dgm:cxn modelId="{D8B0E5FA-D9A2-4A27-B449-3A3A5FB17268}" type="presOf" srcId="{E6C47B05-8259-4781-B1B6-38A3B66C7AC7}" destId="{15CC5F36-AB93-4D05-AC53-B884FC3705E6}" srcOrd="0" destOrd="0" presId="urn:microsoft.com/office/officeart/2005/8/layout/hList1"/>
    <dgm:cxn modelId="{1C8D33FC-7AD7-49B0-9EB0-9E7C2D361A4A}" srcId="{CCDE07CA-8F58-47D0-AE30-1CF9E61A1BDC}" destId="{3F6DFA48-AFDE-4899-A5E7-3B426BB2B105}" srcOrd="5" destOrd="0" parTransId="{115B96DF-35DB-4EDA-91FE-65318CAA71F5}" sibTransId="{8C7B435E-FBCC-4286-90FD-1810ED6BA541}"/>
    <dgm:cxn modelId="{D7D656E5-186E-4D4D-8768-FADE5BFC2BF4}" type="presParOf" srcId="{2E3BDA3F-F82A-4E78-AD3C-F711B8404D1F}" destId="{D7D0DCD5-D8D5-4B27-9ED3-C73B6A692DC7}" srcOrd="0" destOrd="0" presId="urn:microsoft.com/office/officeart/2005/8/layout/hList1"/>
    <dgm:cxn modelId="{738FB2A2-D250-46C1-9E2D-6DF678E8AE88}" type="presParOf" srcId="{D7D0DCD5-D8D5-4B27-9ED3-C73B6A692DC7}" destId="{01E223C1-8C8B-49CF-BF88-DAE593F632CD}" srcOrd="0" destOrd="0" presId="urn:microsoft.com/office/officeart/2005/8/layout/hList1"/>
    <dgm:cxn modelId="{11721F4D-9C1A-45A1-B780-918FF82DE2C3}" type="presParOf" srcId="{D7D0DCD5-D8D5-4B27-9ED3-C73B6A692DC7}" destId="{0205F4D1-7362-4107-884E-43062132A417}" srcOrd="1" destOrd="0" presId="urn:microsoft.com/office/officeart/2005/8/layout/hList1"/>
    <dgm:cxn modelId="{DA2FB73A-6332-4526-8CCE-45044C799722}" type="presParOf" srcId="{2E3BDA3F-F82A-4E78-AD3C-F711B8404D1F}" destId="{E0F5692D-AAA6-463C-9BAE-48762F4E5992}" srcOrd="1" destOrd="0" presId="urn:microsoft.com/office/officeart/2005/8/layout/hList1"/>
    <dgm:cxn modelId="{3A3D3D25-14BB-4036-AA1D-DA74F5666B5C}" type="presParOf" srcId="{2E3BDA3F-F82A-4E78-AD3C-F711B8404D1F}" destId="{3377CD28-7A2F-4D99-BABD-EDFA6961B3C9}" srcOrd="2" destOrd="0" presId="urn:microsoft.com/office/officeart/2005/8/layout/hList1"/>
    <dgm:cxn modelId="{0AA0E9EB-7DC9-412E-B32B-8F4C0EE24D64}" type="presParOf" srcId="{3377CD28-7A2F-4D99-BABD-EDFA6961B3C9}" destId="{EEC54C65-1D7E-4E96-98CB-502EFB6B537C}" srcOrd="0" destOrd="0" presId="urn:microsoft.com/office/officeart/2005/8/layout/hList1"/>
    <dgm:cxn modelId="{30D164D2-59BC-4388-9A62-C5AA4EAB493F}" type="presParOf" srcId="{3377CD28-7A2F-4D99-BABD-EDFA6961B3C9}" destId="{15CC5F36-AB93-4D05-AC53-B884FC3705E6}" srcOrd="1" destOrd="0" presId="urn:microsoft.com/office/officeart/2005/8/layout/hList1"/>
    <dgm:cxn modelId="{3221F850-F705-49AE-992F-347E34C809FB}" type="presParOf" srcId="{2E3BDA3F-F82A-4E78-AD3C-F711B8404D1F}" destId="{57B2BAD1-2C18-4F78-9C1D-51A7C6EC9D6E}" srcOrd="3" destOrd="0" presId="urn:microsoft.com/office/officeart/2005/8/layout/hList1"/>
    <dgm:cxn modelId="{07EFC207-A62C-4ED3-9245-AEC3A51E0AAE}" type="presParOf" srcId="{2E3BDA3F-F82A-4E78-AD3C-F711B8404D1F}" destId="{735330AE-05F0-4B0C-9336-E11AC1D8A33C}" srcOrd="4" destOrd="0" presId="urn:microsoft.com/office/officeart/2005/8/layout/hList1"/>
    <dgm:cxn modelId="{B5B4F10F-4AC6-4509-B15E-8C4C4623DC4B}" type="presParOf" srcId="{735330AE-05F0-4B0C-9336-E11AC1D8A33C}" destId="{804F7032-A6DA-410B-9B6E-BB9861AD427A}" srcOrd="0" destOrd="0" presId="urn:microsoft.com/office/officeart/2005/8/layout/hList1"/>
    <dgm:cxn modelId="{091D26D7-DAD0-4992-A5D0-957D1E08A12C}" type="presParOf" srcId="{735330AE-05F0-4B0C-9336-E11AC1D8A33C}" destId="{5091F3EF-14C2-4B99-ABE9-5F4A716C629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6328E-F252-4E49-80A7-18EBF93CA520}">
      <dsp:nvSpPr>
        <dsp:cNvPr id="0" name=""/>
        <dsp:cNvSpPr/>
      </dsp:nvSpPr>
      <dsp:spPr>
        <a:xfrm>
          <a:off x="-6092096" y="-932107"/>
          <a:ext cx="7252047" cy="7252047"/>
        </a:xfrm>
        <a:prstGeom prst="blockArc">
          <a:avLst>
            <a:gd name="adj1" fmla="val 18900000"/>
            <a:gd name="adj2" fmla="val 2700000"/>
            <a:gd name="adj3" fmla="val 29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1BDD6-0AD1-43B6-AAE9-2FF87EFDD738}">
      <dsp:nvSpPr>
        <dsp:cNvPr id="0" name=""/>
        <dsp:cNvSpPr/>
      </dsp:nvSpPr>
      <dsp:spPr>
        <a:xfrm>
          <a:off x="607082" y="414216"/>
          <a:ext cx="8843142" cy="8288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11" tIns="40640" rIns="40640" bIns="40640" numCol="1" spcCol="1270" anchor="ctr" anchorCtr="0">
          <a:noAutofit/>
        </a:bodyPr>
        <a:lstStyle/>
        <a:p>
          <a:pPr marL="0" lvl="0" indent="0" algn="l" defTabSz="711200">
            <a:lnSpc>
              <a:spcPct val="90000"/>
            </a:lnSpc>
            <a:spcBef>
              <a:spcPct val="0"/>
            </a:spcBef>
            <a:spcAft>
              <a:spcPct val="35000"/>
            </a:spcAft>
            <a:buNone/>
          </a:pPr>
          <a:r>
            <a:rPr lang="es-CL" sz="1600" b="1" kern="1200" dirty="0"/>
            <a:t>Considera 20  horas pedagógicas. Para aprobar la capacitación se requiere 100% de asistencia y nota mínima de 4.0. esto para concretar plan de trabajo.</a:t>
          </a:r>
        </a:p>
      </dsp:txBody>
      <dsp:txXfrm>
        <a:off x="607082" y="414216"/>
        <a:ext cx="8843142" cy="828864"/>
      </dsp:txXfrm>
    </dsp:sp>
    <dsp:sp modelId="{2986B531-75F7-452E-8B71-76FBC82684FD}">
      <dsp:nvSpPr>
        <dsp:cNvPr id="0" name=""/>
        <dsp:cNvSpPr/>
      </dsp:nvSpPr>
      <dsp:spPr>
        <a:xfrm>
          <a:off x="89041" y="310608"/>
          <a:ext cx="1036080" cy="103608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22A3-D99E-4F31-9285-64902C64B8D0}">
      <dsp:nvSpPr>
        <dsp:cNvPr id="0" name=""/>
        <dsp:cNvSpPr/>
      </dsp:nvSpPr>
      <dsp:spPr>
        <a:xfrm>
          <a:off x="1082288" y="1572939"/>
          <a:ext cx="8367935" cy="998441"/>
        </a:xfrm>
        <a:prstGeom prst="rect">
          <a:avLst/>
        </a:prstGeom>
        <a:solidFill>
          <a:schemeClr val="accent3">
            <a:hueOff val="3871956"/>
            <a:satOff val="1278"/>
            <a:lumOff val="-10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11" tIns="40640" rIns="40640" bIns="40640" numCol="1" spcCol="1270" anchor="ctr" anchorCtr="0">
          <a:noAutofit/>
        </a:bodyPr>
        <a:lstStyle/>
        <a:p>
          <a:pPr marL="0" lvl="0" indent="0" algn="l" defTabSz="711200">
            <a:lnSpc>
              <a:spcPct val="90000"/>
            </a:lnSpc>
            <a:spcBef>
              <a:spcPct val="0"/>
            </a:spcBef>
            <a:spcAft>
              <a:spcPct val="35000"/>
            </a:spcAft>
            <a:buNone/>
          </a:pPr>
          <a:r>
            <a:rPr lang="es-CL" sz="1600" b="1" kern="1200" dirty="0"/>
            <a:t>Plan de trabajo que contenga una propuesta de acciones a comprometer para realizar en la institución con el equipo de la DIGEDEP con el fin de mejorar la cobertura, integración y calidad de la información de los sistemas: 40 % de la evaluación final.</a:t>
          </a:r>
        </a:p>
      </dsp:txBody>
      <dsp:txXfrm>
        <a:off x="1082288" y="1572939"/>
        <a:ext cx="8367935" cy="998441"/>
      </dsp:txXfrm>
    </dsp:sp>
    <dsp:sp modelId="{A273D137-6E13-45AF-8335-7CB0FE0F79F7}">
      <dsp:nvSpPr>
        <dsp:cNvPr id="0" name=""/>
        <dsp:cNvSpPr/>
      </dsp:nvSpPr>
      <dsp:spPr>
        <a:xfrm>
          <a:off x="564248" y="1554120"/>
          <a:ext cx="1036080" cy="1036080"/>
        </a:xfrm>
        <a:prstGeom prst="ellipse">
          <a:avLst/>
        </a:prstGeom>
        <a:solidFill>
          <a:schemeClr val="lt1">
            <a:hueOff val="0"/>
            <a:satOff val="0"/>
            <a:lumOff val="0"/>
            <a:alphaOff val="0"/>
          </a:schemeClr>
        </a:solidFill>
        <a:ln w="25400" cap="flat" cmpd="sng" algn="ctr">
          <a:solidFill>
            <a:schemeClr val="accent3">
              <a:hueOff val="3871956"/>
              <a:satOff val="1278"/>
              <a:lumOff val="-1045"/>
              <a:alphaOff val="0"/>
            </a:schemeClr>
          </a:solidFill>
          <a:prstDash val="solid"/>
        </a:ln>
        <a:effectLst/>
      </dsp:spPr>
      <dsp:style>
        <a:lnRef idx="2">
          <a:scrgbClr r="0" g="0" b="0"/>
        </a:lnRef>
        <a:fillRef idx="1">
          <a:scrgbClr r="0" g="0" b="0"/>
        </a:fillRef>
        <a:effectRef idx="0">
          <a:scrgbClr r="0" g="0" b="0"/>
        </a:effectRef>
        <a:fontRef idx="minor"/>
      </dsp:style>
    </dsp:sp>
    <dsp:sp modelId="{370F24BD-6452-4E37-BFCB-9FC2461B3076}">
      <dsp:nvSpPr>
        <dsp:cNvPr id="0" name=""/>
        <dsp:cNvSpPr/>
      </dsp:nvSpPr>
      <dsp:spPr>
        <a:xfrm>
          <a:off x="1082288" y="2901240"/>
          <a:ext cx="8367935" cy="828864"/>
        </a:xfrm>
        <a:prstGeom prst="rect">
          <a:avLst/>
        </a:prstGeom>
        <a:solidFill>
          <a:schemeClr val="accent3">
            <a:hueOff val="7743913"/>
            <a:satOff val="2555"/>
            <a:lumOff val="-20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11" tIns="40640" rIns="40640" bIns="40640" numCol="1" spcCol="1270" anchor="ctr" anchorCtr="0">
          <a:noAutofit/>
        </a:bodyPr>
        <a:lstStyle/>
        <a:p>
          <a:pPr marL="0" lvl="0" indent="0" algn="l" defTabSz="711200">
            <a:lnSpc>
              <a:spcPct val="90000"/>
            </a:lnSpc>
            <a:spcBef>
              <a:spcPct val="0"/>
            </a:spcBef>
            <a:spcAft>
              <a:spcPct val="35000"/>
            </a:spcAft>
            <a:buNone/>
          </a:pPr>
          <a:r>
            <a:rPr lang="es-CL" sz="1600" b="1" kern="1200" dirty="0"/>
            <a:t>Aplicación Pauta de USO SIRH, la que deberá ser ejecutada a más tardar al mes siguiente de la Jornada, 40% de la evaluación final</a:t>
          </a:r>
          <a:r>
            <a:rPr lang="es-ES_tradnl" sz="1600" b="1" kern="1200" dirty="0"/>
            <a:t>.</a:t>
          </a:r>
          <a:endParaRPr lang="es-CL" sz="1600" b="1" kern="1200" dirty="0"/>
        </a:p>
      </dsp:txBody>
      <dsp:txXfrm>
        <a:off x="1082288" y="2901240"/>
        <a:ext cx="8367935" cy="828864"/>
      </dsp:txXfrm>
    </dsp:sp>
    <dsp:sp modelId="{461CB24F-D99F-42C8-AAC3-392A970863D1}">
      <dsp:nvSpPr>
        <dsp:cNvPr id="0" name=""/>
        <dsp:cNvSpPr/>
      </dsp:nvSpPr>
      <dsp:spPr>
        <a:xfrm>
          <a:off x="564248" y="2797632"/>
          <a:ext cx="1036080" cy="1036080"/>
        </a:xfrm>
        <a:prstGeom prst="ellipse">
          <a:avLst/>
        </a:prstGeom>
        <a:solidFill>
          <a:schemeClr val="lt1">
            <a:hueOff val="0"/>
            <a:satOff val="0"/>
            <a:lumOff val="0"/>
            <a:alphaOff val="0"/>
          </a:schemeClr>
        </a:solidFill>
        <a:ln w="25400" cap="flat" cmpd="sng" algn="ctr">
          <a:solidFill>
            <a:schemeClr val="accent3">
              <a:hueOff val="7743913"/>
              <a:satOff val="2555"/>
              <a:lumOff val="-2090"/>
              <a:alphaOff val="0"/>
            </a:schemeClr>
          </a:solidFill>
          <a:prstDash val="solid"/>
        </a:ln>
        <a:effectLst/>
      </dsp:spPr>
      <dsp:style>
        <a:lnRef idx="2">
          <a:scrgbClr r="0" g="0" b="0"/>
        </a:lnRef>
        <a:fillRef idx="1">
          <a:scrgbClr r="0" g="0" b="0"/>
        </a:fillRef>
        <a:effectRef idx="0">
          <a:scrgbClr r="0" g="0" b="0"/>
        </a:effectRef>
        <a:fontRef idx="minor"/>
      </dsp:style>
    </dsp:sp>
    <dsp:sp modelId="{89BA1D0A-12BC-4438-AAD1-2167EAF6F382}">
      <dsp:nvSpPr>
        <dsp:cNvPr id="0" name=""/>
        <dsp:cNvSpPr/>
      </dsp:nvSpPr>
      <dsp:spPr>
        <a:xfrm>
          <a:off x="607082" y="4144752"/>
          <a:ext cx="8843142" cy="828864"/>
        </a:xfrm>
        <a:prstGeom prst="rect">
          <a:avLst/>
        </a:prstGeom>
        <a:solidFill>
          <a:schemeClr val="accent3">
            <a:hueOff val="11615869"/>
            <a:satOff val="3833"/>
            <a:lumOff val="-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11" tIns="40640" rIns="40640" bIns="40640" numCol="1" spcCol="1270" anchor="ctr" anchorCtr="0">
          <a:noAutofit/>
        </a:bodyPr>
        <a:lstStyle/>
        <a:p>
          <a:pPr marL="0" lvl="0" indent="0" algn="l" defTabSz="711200">
            <a:lnSpc>
              <a:spcPct val="90000"/>
            </a:lnSpc>
            <a:spcBef>
              <a:spcPct val="0"/>
            </a:spcBef>
            <a:spcAft>
              <a:spcPct val="35000"/>
            </a:spcAft>
            <a:buNone/>
          </a:pPr>
          <a:r>
            <a:rPr lang="es-CL" sz="1600" b="1" kern="1200" dirty="0"/>
            <a:t>Aprobación del Plan de Trabajo, con ajustes si correspondiese a más tardar dos semanas aplicada la pauta de uso del SIRH, 20% de la Evaluación Final. </a:t>
          </a:r>
        </a:p>
      </dsp:txBody>
      <dsp:txXfrm>
        <a:off x="607082" y="4144752"/>
        <a:ext cx="8843142" cy="828864"/>
      </dsp:txXfrm>
    </dsp:sp>
    <dsp:sp modelId="{BED97150-50AD-44CC-89E0-004218A331D6}">
      <dsp:nvSpPr>
        <dsp:cNvPr id="0" name=""/>
        <dsp:cNvSpPr/>
      </dsp:nvSpPr>
      <dsp:spPr>
        <a:xfrm>
          <a:off x="89041" y="4041144"/>
          <a:ext cx="1036080" cy="1036080"/>
        </a:xfrm>
        <a:prstGeom prst="ellipse">
          <a:avLst/>
        </a:prstGeom>
        <a:solidFill>
          <a:schemeClr val="lt1">
            <a:hueOff val="0"/>
            <a:satOff val="0"/>
            <a:lumOff val="0"/>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223C1-8C8B-49CF-BF88-DAE593F632CD}">
      <dsp:nvSpPr>
        <dsp:cNvPr id="0" name=""/>
        <dsp:cNvSpPr/>
      </dsp:nvSpPr>
      <dsp:spPr>
        <a:xfrm>
          <a:off x="3161" y="17952"/>
          <a:ext cx="3082297" cy="86425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l" defTabSz="1111250">
            <a:lnSpc>
              <a:spcPct val="90000"/>
            </a:lnSpc>
            <a:spcBef>
              <a:spcPct val="0"/>
            </a:spcBef>
            <a:spcAft>
              <a:spcPct val="35000"/>
            </a:spcAft>
            <a:buNone/>
          </a:pPr>
          <a:r>
            <a:rPr lang="es-CL" sz="2500" kern="1200" dirty="0"/>
            <a:t>Gestión Desarrollo</a:t>
          </a:r>
        </a:p>
      </dsp:txBody>
      <dsp:txXfrm>
        <a:off x="3161" y="17952"/>
        <a:ext cx="3082297" cy="864258"/>
      </dsp:txXfrm>
    </dsp:sp>
    <dsp:sp modelId="{0205F4D1-7362-4107-884E-43062132A417}">
      <dsp:nvSpPr>
        <dsp:cNvPr id="0" name=""/>
        <dsp:cNvSpPr/>
      </dsp:nvSpPr>
      <dsp:spPr>
        <a:xfrm>
          <a:off x="3161" y="882211"/>
          <a:ext cx="3082297" cy="336262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CL" sz="2500" b="0" kern="1200" dirty="0">
              <a:solidFill>
                <a:srgbClr val="000000"/>
              </a:solidFill>
            </a:rPr>
            <a:t>Mantenimiento evolutivo y correctivo del sistema FORCAP</a:t>
          </a:r>
        </a:p>
        <a:p>
          <a:pPr marL="228600" lvl="1" indent="-228600" algn="l" defTabSz="1111250">
            <a:lnSpc>
              <a:spcPct val="90000"/>
            </a:lnSpc>
            <a:spcBef>
              <a:spcPct val="0"/>
            </a:spcBef>
            <a:spcAft>
              <a:spcPct val="15000"/>
            </a:spcAft>
            <a:buChar char="•"/>
          </a:pPr>
          <a:r>
            <a:rPr lang="es-CL" sz="2500" b="0" kern="1200" dirty="0">
              <a:solidFill>
                <a:srgbClr val="000000"/>
              </a:solidFill>
            </a:rPr>
            <a:t>Desarrollo de mejoras respecto de la aplicación de concursos ministeriales</a:t>
          </a:r>
        </a:p>
      </dsp:txBody>
      <dsp:txXfrm>
        <a:off x="3161" y="882211"/>
        <a:ext cx="3082297" cy="3362625"/>
      </dsp:txXfrm>
    </dsp:sp>
    <dsp:sp modelId="{EEC54C65-1D7E-4E96-98CB-502EFB6B537C}">
      <dsp:nvSpPr>
        <dsp:cNvPr id="0" name=""/>
        <dsp:cNvSpPr/>
      </dsp:nvSpPr>
      <dsp:spPr>
        <a:xfrm>
          <a:off x="3516981" y="17952"/>
          <a:ext cx="3082297" cy="864258"/>
        </a:xfrm>
        <a:prstGeom prst="rect">
          <a:avLst/>
        </a:prstGeom>
        <a:solidFill>
          <a:schemeClr val="accent3">
            <a:hueOff val="5807935"/>
            <a:satOff val="1917"/>
            <a:lumOff val="-1567"/>
            <a:alphaOff val="0"/>
          </a:schemeClr>
        </a:solidFill>
        <a:ln w="25400" cap="flat" cmpd="sng" algn="ctr">
          <a:solidFill>
            <a:schemeClr val="accent3">
              <a:hueOff val="5807935"/>
              <a:satOff val="1917"/>
              <a:lumOff val="-1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l" defTabSz="1111250">
            <a:lnSpc>
              <a:spcPct val="90000"/>
            </a:lnSpc>
            <a:spcBef>
              <a:spcPct val="0"/>
            </a:spcBef>
            <a:spcAft>
              <a:spcPct val="35000"/>
            </a:spcAft>
            <a:buNone/>
          </a:pPr>
          <a:r>
            <a:rPr lang="es-CL" sz="2500" kern="1200" dirty="0"/>
            <a:t>Gestión de Información </a:t>
          </a:r>
        </a:p>
      </dsp:txBody>
      <dsp:txXfrm>
        <a:off x="3516981" y="17952"/>
        <a:ext cx="3082297" cy="864258"/>
      </dsp:txXfrm>
    </dsp:sp>
    <dsp:sp modelId="{15CC5F36-AB93-4D05-AC53-B884FC3705E6}">
      <dsp:nvSpPr>
        <dsp:cNvPr id="0" name=""/>
        <dsp:cNvSpPr/>
      </dsp:nvSpPr>
      <dsp:spPr>
        <a:xfrm>
          <a:off x="3516981" y="882211"/>
          <a:ext cx="3082297" cy="3362625"/>
        </a:xfrm>
        <a:prstGeom prst="rect">
          <a:avLst/>
        </a:prstGeom>
        <a:solidFill>
          <a:schemeClr val="accent3">
            <a:tint val="40000"/>
            <a:alpha val="90000"/>
            <a:hueOff val="6539793"/>
            <a:satOff val="-3783"/>
            <a:lumOff val="-384"/>
            <a:alphaOff val="0"/>
          </a:schemeClr>
        </a:solidFill>
        <a:ln w="25400" cap="flat" cmpd="sng" algn="ctr">
          <a:solidFill>
            <a:schemeClr val="accent3">
              <a:tint val="40000"/>
              <a:alpha val="90000"/>
              <a:hueOff val="6539793"/>
              <a:satOff val="-3783"/>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CL" sz="2500" kern="1200" dirty="0">
              <a:solidFill>
                <a:schemeClr val="accent5">
                  <a:lumMod val="90000"/>
                  <a:lumOff val="10000"/>
                </a:schemeClr>
              </a:solidFill>
            </a:rPr>
            <a:t>Entrega de información respecto del plan de formación de especialistas</a:t>
          </a:r>
        </a:p>
        <a:p>
          <a:pPr marL="228600" lvl="1" indent="-228600" algn="l" defTabSz="1111250">
            <a:lnSpc>
              <a:spcPct val="90000"/>
            </a:lnSpc>
            <a:spcBef>
              <a:spcPct val="0"/>
            </a:spcBef>
            <a:spcAft>
              <a:spcPct val="15000"/>
            </a:spcAft>
            <a:buChar char="•"/>
          </a:pPr>
          <a:r>
            <a:rPr lang="es-CL" sz="2500" kern="1200" dirty="0">
              <a:solidFill>
                <a:schemeClr val="accent5">
                  <a:lumMod val="90000"/>
                  <a:lumOff val="10000"/>
                </a:schemeClr>
              </a:solidFill>
            </a:rPr>
            <a:t>Preparación de informes según lo requerido</a:t>
          </a:r>
        </a:p>
      </dsp:txBody>
      <dsp:txXfrm>
        <a:off x="3516981" y="882211"/>
        <a:ext cx="3082297" cy="3362625"/>
      </dsp:txXfrm>
    </dsp:sp>
    <dsp:sp modelId="{804F7032-A6DA-410B-9B6E-BB9861AD427A}">
      <dsp:nvSpPr>
        <dsp:cNvPr id="0" name=""/>
        <dsp:cNvSpPr/>
      </dsp:nvSpPr>
      <dsp:spPr>
        <a:xfrm>
          <a:off x="7030800" y="17952"/>
          <a:ext cx="3082297" cy="864258"/>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l" defTabSz="1111250">
            <a:lnSpc>
              <a:spcPct val="90000"/>
            </a:lnSpc>
            <a:spcBef>
              <a:spcPct val="0"/>
            </a:spcBef>
            <a:spcAft>
              <a:spcPct val="35000"/>
            </a:spcAft>
            <a:buNone/>
          </a:pPr>
          <a:r>
            <a:rPr lang="es-CL" sz="2500" kern="1200" dirty="0">
              <a:solidFill>
                <a:schemeClr val="accent5">
                  <a:lumMod val="90000"/>
                  <a:lumOff val="10000"/>
                </a:schemeClr>
              </a:solidFill>
            </a:rPr>
            <a:t>Líneas de trabajo</a:t>
          </a:r>
        </a:p>
      </dsp:txBody>
      <dsp:txXfrm>
        <a:off x="7030800" y="17952"/>
        <a:ext cx="3082297" cy="864258"/>
      </dsp:txXfrm>
    </dsp:sp>
    <dsp:sp modelId="{5091F3EF-14C2-4B99-ABE9-5F4A716C6291}">
      <dsp:nvSpPr>
        <dsp:cNvPr id="0" name=""/>
        <dsp:cNvSpPr/>
      </dsp:nvSpPr>
      <dsp:spPr>
        <a:xfrm>
          <a:off x="7030800" y="882211"/>
          <a:ext cx="3082297" cy="3362625"/>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solidFill>
                <a:schemeClr val="accent5"/>
              </a:solidFill>
            </a:rPr>
            <a:t>Referente</a:t>
          </a:r>
          <a:r>
            <a:rPr lang="en-US" sz="2500" kern="1200" dirty="0">
              <a:solidFill>
                <a:schemeClr val="accent5"/>
              </a:solidFill>
            </a:rPr>
            <a:t> DIPRES</a:t>
          </a:r>
        </a:p>
        <a:p>
          <a:pPr marL="228600" lvl="1" indent="-228600" algn="l" defTabSz="1111250">
            <a:lnSpc>
              <a:spcPct val="90000"/>
            </a:lnSpc>
            <a:spcBef>
              <a:spcPct val="0"/>
            </a:spcBef>
            <a:spcAft>
              <a:spcPct val="15000"/>
            </a:spcAft>
            <a:buChar char="•"/>
          </a:pPr>
          <a:r>
            <a:rPr lang="en-US" sz="2500" kern="1200" dirty="0" err="1">
              <a:solidFill>
                <a:schemeClr val="accent5"/>
              </a:solidFill>
            </a:rPr>
            <a:t>Contraparte</a:t>
          </a:r>
          <a:r>
            <a:rPr lang="en-US" sz="2500" kern="1200" dirty="0">
              <a:solidFill>
                <a:schemeClr val="accent5"/>
              </a:solidFill>
            </a:rPr>
            <a:t> </a:t>
          </a:r>
          <a:r>
            <a:rPr lang="en-US" sz="2500" kern="1200" dirty="0" err="1">
              <a:solidFill>
                <a:schemeClr val="accent5"/>
              </a:solidFill>
            </a:rPr>
            <a:t>técnica</a:t>
          </a:r>
          <a:r>
            <a:rPr lang="en-US" sz="2500" kern="1200" dirty="0">
              <a:solidFill>
                <a:schemeClr val="accent5"/>
              </a:solidFill>
            </a:rPr>
            <a:t> del </a:t>
          </a:r>
          <a:r>
            <a:rPr lang="en-US" sz="2500" kern="1200" dirty="0" err="1">
              <a:solidFill>
                <a:schemeClr val="accent5"/>
              </a:solidFill>
            </a:rPr>
            <a:t>sistema</a:t>
          </a:r>
          <a:r>
            <a:rPr lang="en-US" sz="2500" kern="1200" dirty="0">
              <a:solidFill>
                <a:schemeClr val="accent5"/>
              </a:solidFill>
            </a:rPr>
            <a:t> FORCAP</a:t>
          </a:r>
        </a:p>
      </dsp:txBody>
      <dsp:txXfrm>
        <a:off x="7030800" y="882211"/>
        <a:ext cx="3082297" cy="33626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223C1-8C8B-49CF-BF88-DAE593F632CD}">
      <dsp:nvSpPr>
        <dsp:cNvPr id="0" name=""/>
        <dsp:cNvSpPr/>
      </dsp:nvSpPr>
      <dsp:spPr>
        <a:xfrm>
          <a:off x="35" y="154885"/>
          <a:ext cx="3409479"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L" sz="1900" kern="1200" dirty="0"/>
            <a:t>Gestión Desarrollo</a:t>
          </a:r>
        </a:p>
      </dsp:txBody>
      <dsp:txXfrm>
        <a:off x="35" y="154885"/>
        <a:ext cx="3409479" cy="547200"/>
      </dsp:txXfrm>
    </dsp:sp>
    <dsp:sp modelId="{0205F4D1-7362-4107-884E-43062132A417}">
      <dsp:nvSpPr>
        <dsp:cNvPr id="0" name=""/>
        <dsp:cNvSpPr/>
      </dsp:nvSpPr>
      <dsp:spPr>
        <a:xfrm>
          <a:off x="35" y="702085"/>
          <a:ext cx="3409479" cy="27642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dirty="0">
              <a:solidFill>
                <a:srgbClr val="000000"/>
              </a:solidFill>
            </a:rPr>
            <a:t>Desarrollo Modelos QV</a:t>
          </a:r>
        </a:p>
      </dsp:txBody>
      <dsp:txXfrm>
        <a:off x="35" y="702085"/>
        <a:ext cx="3409479" cy="2764214"/>
      </dsp:txXfrm>
    </dsp:sp>
    <dsp:sp modelId="{EEC54C65-1D7E-4E96-98CB-502EFB6B537C}">
      <dsp:nvSpPr>
        <dsp:cNvPr id="0" name=""/>
        <dsp:cNvSpPr/>
      </dsp:nvSpPr>
      <dsp:spPr>
        <a:xfrm>
          <a:off x="3886842" y="154885"/>
          <a:ext cx="3409479" cy="547200"/>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L" sz="1900" kern="1200" dirty="0"/>
            <a:t>Gestión de Información </a:t>
          </a:r>
        </a:p>
      </dsp:txBody>
      <dsp:txXfrm>
        <a:off x="3886842" y="154885"/>
        <a:ext cx="3409479" cy="547200"/>
      </dsp:txXfrm>
    </dsp:sp>
    <dsp:sp modelId="{15CC5F36-AB93-4D05-AC53-B884FC3705E6}">
      <dsp:nvSpPr>
        <dsp:cNvPr id="0" name=""/>
        <dsp:cNvSpPr/>
      </dsp:nvSpPr>
      <dsp:spPr>
        <a:xfrm>
          <a:off x="3886842" y="702085"/>
          <a:ext cx="3409479" cy="2764214"/>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dirty="0">
              <a:solidFill>
                <a:srgbClr val="000000"/>
              </a:solidFill>
            </a:rPr>
            <a:t>Cargas Modelos QV</a:t>
          </a:r>
        </a:p>
        <a:p>
          <a:pPr marL="171450" lvl="1" indent="-171450" algn="l" defTabSz="844550">
            <a:lnSpc>
              <a:spcPct val="90000"/>
            </a:lnSpc>
            <a:spcBef>
              <a:spcPct val="0"/>
            </a:spcBef>
            <a:spcAft>
              <a:spcPct val="15000"/>
            </a:spcAft>
            <a:buChar char="•"/>
          </a:pPr>
          <a:r>
            <a:rPr lang="es-CL" sz="1900" kern="1200" dirty="0">
              <a:solidFill>
                <a:srgbClr val="000000"/>
              </a:solidFill>
            </a:rPr>
            <a:t>Incidencias QV</a:t>
          </a:r>
        </a:p>
        <a:p>
          <a:pPr marL="171450" lvl="1" indent="-171450" algn="l" defTabSz="844550">
            <a:lnSpc>
              <a:spcPct val="90000"/>
            </a:lnSpc>
            <a:spcBef>
              <a:spcPct val="0"/>
            </a:spcBef>
            <a:spcAft>
              <a:spcPct val="15000"/>
            </a:spcAft>
            <a:buChar char="•"/>
          </a:pPr>
          <a:r>
            <a:rPr lang="es-CL" sz="1900" kern="1200" dirty="0">
              <a:solidFill>
                <a:srgbClr val="000000"/>
              </a:solidFill>
            </a:rPr>
            <a:t>Capacitaciones QV</a:t>
          </a:r>
        </a:p>
        <a:p>
          <a:pPr marL="171450" lvl="1" indent="-171450" algn="l" defTabSz="844550">
            <a:lnSpc>
              <a:spcPct val="90000"/>
            </a:lnSpc>
            <a:spcBef>
              <a:spcPct val="0"/>
            </a:spcBef>
            <a:spcAft>
              <a:spcPct val="15000"/>
            </a:spcAft>
            <a:buChar char="•"/>
          </a:pPr>
          <a:r>
            <a:rPr lang="es-CL" sz="1900" kern="1200" dirty="0">
              <a:solidFill>
                <a:srgbClr val="000000"/>
              </a:solidFill>
            </a:rPr>
            <a:t>Solicitudes de Información</a:t>
          </a:r>
        </a:p>
        <a:p>
          <a:pPr marL="171450" lvl="1" indent="-171450" algn="l" defTabSz="844550">
            <a:lnSpc>
              <a:spcPct val="90000"/>
            </a:lnSpc>
            <a:spcBef>
              <a:spcPct val="0"/>
            </a:spcBef>
            <a:spcAft>
              <a:spcPct val="15000"/>
            </a:spcAft>
            <a:buChar char="•"/>
          </a:pPr>
          <a:r>
            <a:rPr lang="es-CL" sz="1900" kern="1200" dirty="0">
              <a:solidFill>
                <a:srgbClr val="000000"/>
              </a:solidFill>
            </a:rPr>
            <a:t>Carga Base de Datos Centralizada.</a:t>
          </a:r>
        </a:p>
        <a:p>
          <a:pPr marL="171450" lvl="1" indent="-171450" algn="l" defTabSz="844550">
            <a:lnSpc>
              <a:spcPct val="90000"/>
            </a:lnSpc>
            <a:spcBef>
              <a:spcPct val="0"/>
            </a:spcBef>
            <a:spcAft>
              <a:spcPct val="15000"/>
            </a:spcAft>
            <a:buChar char="•"/>
          </a:pPr>
          <a:r>
            <a:rPr lang="es-CL" sz="1900" kern="1200" dirty="0">
              <a:solidFill>
                <a:srgbClr val="000000"/>
              </a:solidFill>
            </a:rPr>
            <a:t>Explotación Base de Datos TIC – SIS.</a:t>
          </a:r>
        </a:p>
        <a:p>
          <a:pPr marL="171450" lvl="1" indent="-171450" algn="l" defTabSz="844550">
            <a:lnSpc>
              <a:spcPct val="90000"/>
            </a:lnSpc>
            <a:spcBef>
              <a:spcPct val="0"/>
            </a:spcBef>
            <a:spcAft>
              <a:spcPct val="15000"/>
            </a:spcAft>
            <a:buChar char="•"/>
          </a:pPr>
          <a:r>
            <a:rPr lang="es-CL" sz="1900" kern="1200" dirty="0">
              <a:solidFill>
                <a:srgbClr val="000000"/>
              </a:solidFill>
            </a:rPr>
            <a:t>Auditorías de Información.</a:t>
          </a:r>
        </a:p>
      </dsp:txBody>
      <dsp:txXfrm>
        <a:off x="3886842" y="702085"/>
        <a:ext cx="3409479" cy="2764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347F2-4BCA-4AF1-93C3-EAD1C4799052}">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1E05B-B686-4CE1-8E3A-A7BC98FEE668}">
      <dsp:nvSpPr>
        <dsp:cNvPr id="0" name=""/>
        <dsp:cNvSpPr/>
      </dsp:nvSpPr>
      <dsp:spPr>
        <a:xfrm>
          <a:off x="4067" y="1625600"/>
          <a:ext cx="1956593" cy="2167466"/>
        </a:xfrm>
        <a:prstGeom prst="roundRect">
          <a:avLst/>
        </a:prstGeom>
        <a:solidFill>
          <a:schemeClr val="accent4"/>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solidFill>
                <a:schemeClr val="bg1"/>
              </a:solidFill>
            </a:rPr>
            <a:t>Conocer ámbito funciones del Coordinador</a:t>
          </a:r>
        </a:p>
      </dsp:txBody>
      <dsp:txXfrm>
        <a:off x="99580" y="1721113"/>
        <a:ext cx="1765567" cy="1976440"/>
      </dsp:txXfrm>
    </dsp:sp>
    <dsp:sp modelId="{7D9955F3-A3B4-475A-911A-9867AF24BA78}">
      <dsp:nvSpPr>
        <dsp:cNvPr id="0" name=""/>
        <dsp:cNvSpPr/>
      </dsp:nvSpPr>
      <dsp:spPr>
        <a:xfrm>
          <a:off x="2058491" y="1625600"/>
          <a:ext cx="1956593" cy="2167466"/>
        </a:xfrm>
        <a:prstGeom prst="roundRect">
          <a:avLst/>
        </a:prstGeom>
        <a:solidFill>
          <a:schemeClr val="accent4"/>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solidFill>
                <a:schemeClr val="bg1"/>
              </a:solidFill>
            </a:rPr>
            <a:t>Identificar trabajo en Red y oportunidades de Mejora</a:t>
          </a:r>
        </a:p>
      </dsp:txBody>
      <dsp:txXfrm>
        <a:off x="2154004" y="1721113"/>
        <a:ext cx="1765567" cy="1976440"/>
      </dsp:txXfrm>
    </dsp:sp>
    <dsp:sp modelId="{C5B97CF0-1DCA-4F39-BFF1-4C3905E40BBF}">
      <dsp:nvSpPr>
        <dsp:cNvPr id="0" name=""/>
        <dsp:cNvSpPr/>
      </dsp:nvSpPr>
      <dsp:spPr>
        <a:xfrm>
          <a:off x="4112914" y="1625600"/>
          <a:ext cx="1956593" cy="2167466"/>
        </a:xfrm>
        <a:prstGeom prst="roundRect">
          <a:avLst/>
        </a:prstGeom>
        <a:solidFill>
          <a:schemeClr val="accent4"/>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solidFill>
                <a:schemeClr val="bg1"/>
              </a:solidFill>
            </a:rPr>
            <a:t>Mejorar Gestión Unidad Central</a:t>
          </a:r>
        </a:p>
      </dsp:txBody>
      <dsp:txXfrm>
        <a:off x="4208427" y="1721113"/>
        <a:ext cx="1765567" cy="1976440"/>
      </dsp:txXfrm>
    </dsp:sp>
    <dsp:sp modelId="{2E0059A4-ABC9-4EC1-A715-5140B83CB6D2}">
      <dsp:nvSpPr>
        <dsp:cNvPr id="0" name=""/>
        <dsp:cNvSpPr/>
      </dsp:nvSpPr>
      <dsp:spPr>
        <a:xfrm>
          <a:off x="6140042" y="1598311"/>
          <a:ext cx="1956593" cy="2167466"/>
        </a:xfrm>
        <a:prstGeom prst="roundRect">
          <a:avLst/>
        </a:prstGeom>
        <a:solidFill>
          <a:schemeClr val="accent3"/>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kern="1200" dirty="0"/>
            <a:t>Plan de Trabajo</a:t>
          </a:r>
        </a:p>
      </dsp:txBody>
      <dsp:txXfrm>
        <a:off x="6235555" y="1693824"/>
        <a:ext cx="1765567" cy="1976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AA370-C5F7-43B4-A083-57653DE48174}">
      <dsp:nvSpPr>
        <dsp:cNvPr id="0" name=""/>
        <dsp:cNvSpPr/>
      </dsp:nvSpPr>
      <dsp:spPr>
        <a:xfrm>
          <a:off x="0" y="338079"/>
          <a:ext cx="7786255" cy="2438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300" tIns="374904" rIns="60430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chemeClr val="accent4"/>
              </a:solidFill>
            </a:rPr>
            <a:t>Subsecretaría de Salud Pública</a:t>
          </a:r>
        </a:p>
        <a:p>
          <a:pPr marL="171450" lvl="1" indent="-171450" algn="l" defTabSz="800100">
            <a:lnSpc>
              <a:spcPct val="90000"/>
            </a:lnSpc>
            <a:spcBef>
              <a:spcPct val="0"/>
            </a:spcBef>
            <a:spcAft>
              <a:spcPct val="15000"/>
            </a:spcAft>
            <a:buChar char="•"/>
          </a:pPr>
          <a:r>
            <a:rPr lang="es-ES" sz="1800" kern="1200" dirty="0">
              <a:solidFill>
                <a:schemeClr val="accent4"/>
              </a:solidFill>
            </a:rPr>
            <a:t>Subsecretaría de Redes Asistenciales</a:t>
          </a:r>
        </a:p>
        <a:p>
          <a:pPr marL="171450" lvl="1" indent="-171450" algn="l" defTabSz="800100">
            <a:lnSpc>
              <a:spcPct val="90000"/>
            </a:lnSpc>
            <a:spcBef>
              <a:spcPct val="0"/>
            </a:spcBef>
            <a:spcAft>
              <a:spcPct val="15000"/>
            </a:spcAft>
            <a:buChar char="•"/>
          </a:pPr>
          <a:r>
            <a:rPr lang="es-CL" sz="1800" kern="1200" dirty="0">
              <a:solidFill>
                <a:schemeClr val="accent4"/>
              </a:solidFill>
            </a:rPr>
            <a:t>Fondo Nacional de Salud, FONASA</a:t>
          </a:r>
          <a:endParaRPr lang="es-ES" sz="1800" kern="1200" dirty="0">
            <a:solidFill>
              <a:schemeClr val="accent4"/>
            </a:solidFill>
          </a:endParaRPr>
        </a:p>
        <a:p>
          <a:pPr marL="171450" lvl="1" indent="-171450" algn="l" defTabSz="800100">
            <a:lnSpc>
              <a:spcPct val="90000"/>
            </a:lnSpc>
            <a:spcBef>
              <a:spcPct val="0"/>
            </a:spcBef>
            <a:spcAft>
              <a:spcPct val="15000"/>
            </a:spcAft>
            <a:buChar char="•"/>
          </a:pPr>
          <a:r>
            <a:rPr lang="es-ES" sz="1800" kern="1200" dirty="0">
              <a:solidFill>
                <a:schemeClr val="accent4"/>
              </a:solidFill>
            </a:rPr>
            <a:t>Central Nacional de Abastecimiento, CENABAST. </a:t>
          </a:r>
        </a:p>
        <a:p>
          <a:pPr marL="171450" lvl="1" indent="-171450" algn="l" defTabSz="800100">
            <a:lnSpc>
              <a:spcPct val="90000"/>
            </a:lnSpc>
            <a:spcBef>
              <a:spcPct val="0"/>
            </a:spcBef>
            <a:spcAft>
              <a:spcPct val="15000"/>
            </a:spcAft>
            <a:buChar char="•"/>
          </a:pPr>
          <a:r>
            <a:rPr lang="es-CL" sz="1800" kern="1200" dirty="0">
              <a:solidFill>
                <a:schemeClr val="accent4"/>
              </a:solidFill>
            </a:rPr>
            <a:t>29 Servicios de Salud</a:t>
          </a:r>
          <a:endParaRPr lang="es-ES" sz="1800" kern="1200" dirty="0">
            <a:solidFill>
              <a:schemeClr val="accent4"/>
            </a:solidFill>
          </a:endParaRPr>
        </a:p>
        <a:p>
          <a:pPr marL="171450" lvl="1" indent="-171450" algn="l" defTabSz="800100">
            <a:lnSpc>
              <a:spcPct val="90000"/>
            </a:lnSpc>
            <a:spcBef>
              <a:spcPct val="0"/>
            </a:spcBef>
            <a:spcAft>
              <a:spcPct val="15000"/>
            </a:spcAft>
            <a:buChar char="•"/>
          </a:pPr>
          <a:r>
            <a:rPr lang="es-ES" sz="1800" kern="1200" dirty="0">
              <a:solidFill>
                <a:schemeClr val="accent4"/>
              </a:solidFill>
            </a:rPr>
            <a:t>CRS Peñalolén Cordillera Oriente</a:t>
          </a:r>
        </a:p>
        <a:p>
          <a:pPr marL="171450" lvl="1" indent="-171450" algn="l" defTabSz="800100">
            <a:lnSpc>
              <a:spcPct val="90000"/>
            </a:lnSpc>
            <a:spcBef>
              <a:spcPct val="0"/>
            </a:spcBef>
            <a:spcAft>
              <a:spcPct val="15000"/>
            </a:spcAft>
            <a:buChar char="•"/>
          </a:pPr>
          <a:r>
            <a:rPr lang="es-ES" sz="1800" kern="1200" dirty="0">
              <a:solidFill>
                <a:schemeClr val="accent4"/>
              </a:solidFill>
            </a:rPr>
            <a:t>CRS Maipú</a:t>
          </a:r>
        </a:p>
      </dsp:txBody>
      <dsp:txXfrm>
        <a:off x="0" y="338079"/>
        <a:ext cx="7786255" cy="2438100"/>
      </dsp:txXfrm>
    </dsp:sp>
    <dsp:sp modelId="{4F507924-B616-4CE4-B564-CAEB03624351}">
      <dsp:nvSpPr>
        <dsp:cNvPr id="0" name=""/>
        <dsp:cNvSpPr/>
      </dsp:nvSpPr>
      <dsp:spPr>
        <a:xfrm>
          <a:off x="389312" y="72399"/>
          <a:ext cx="5450378"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11" tIns="0" rIns="206011" bIns="0" numCol="1" spcCol="1270" anchor="ctr" anchorCtr="0">
          <a:noAutofit/>
        </a:bodyPr>
        <a:lstStyle/>
        <a:p>
          <a:pPr marL="0" lvl="0" indent="0" algn="l" defTabSz="800100">
            <a:lnSpc>
              <a:spcPct val="90000"/>
            </a:lnSpc>
            <a:spcBef>
              <a:spcPct val="0"/>
            </a:spcBef>
            <a:spcAft>
              <a:spcPct val="35000"/>
            </a:spcAft>
            <a:buNone/>
          </a:pPr>
          <a:r>
            <a:rPr lang="es-ES" sz="1800" kern="1200" dirty="0"/>
            <a:t>INSTITUCIONES</a:t>
          </a:r>
        </a:p>
      </dsp:txBody>
      <dsp:txXfrm>
        <a:off x="415251" y="98338"/>
        <a:ext cx="5398500" cy="479482"/>
      </dsp:txXfrm>
    </dsp:sp>
    <dsp:sp modelId="{138A64AA-1F70-4A67-8E84-6C6FDF2D77FB}">
      <dsp:nvSpPr>
        <dsp:cNvPr id="0" name=""/>
        <dsp:cNvSpPr/>
      </dsp:nvSpPr>
      <dsp:spPr>
        <a:xfrm>
          <a:off x="0" y="3139060"/>
          <a:ext cx="7786255" cy="1587600"/>
        </a:xfrm>
        <a:prstGeom prst="rect">
          <a:avLst/>
        </a:prstGeom>
        <a:solidFill>
          <a:schemeClr val="lt1">
            <a:alpha val="90000"/>
            <a:hueOff val="0"/>
            <a:satOff val="0"/>
            <a:lumOff val="0"/>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300" tIns="374904" rIns="60430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solidFill>
                <a:schemeClr val="accent4"/>
              </a:solidFill>
            </a:rPr>
            <a:t>159.000 Personas, todas las calidades jurídicas a Julio 2018. </a:t>
          </a:r>
        </a:p>
        <a:p>
          <a:pPr marL="171450" lvl="1" indent="-171450" algn="l" defTabSz="800100">
            <a:lnSpc>
              <a:spcPct val="90000"/>
            </a:lnSpc>
            <a:spcBef>
              <a:spcPct val="0"/>
            </a:spcBef>
            <a:spcAft>
              <a:spcPct val="15000"/>
            </a:spcAft>
            <a:buChar char="•"/>
          </a:pPr>
          <a:r>
            <a:rPr lang="es-ES" sz="1800" kern="1200" dirty="0">
              <a:solidFill>
                <a:schemeClr val="accent4"/>
              </a:solidFill>
            </a:rPr>
            <a:t>22 Módulos</a:t>
          </a:r>
        </a:p>
        <a:p>
          <a:pPr marL="171450" lvl="1" indent="-171450" algn="l" defTabSz="800100">
            <a:lnSpc>
              <a:spcPct val="90000"/>
            </a:lnSpc>
            <a:spcBef>
              <a:spcPct val="0"/>
            </a:spcBef>
            <a:spcAft>
              <a:spcPct val="15000"/>
            </a:spcAft>
            <a:buChar char="•"/>
          </a:pPr>
          <a:r>
            <a:rPr lang="es-ES" sz="1800" kern="1200" dirty="0">
              <a:solidFill>
                <a:schemeClr val="accent4"/>
              </a:solidFill>
            </a:rPr>
            <a:t>4.000 Usuarios Sistema</a:t>
          </a:r>
        </a:p>
        <a:p>
          <a:pPr marL="171450" lvl="1" indent="-171450" algn="l" defTabSz="800100">
            <a:lnSpc>
              <a:spcPct val="90000"/>
            </a:lnSpc>
            <a:spcBef>
              <a:spcPct val="0"/>
            </a:spcBef>
            <a:spcAft>
              <a:spcPct val="15000"/>
            </a:spcAft>
            <a:buChar char="•"/>
          </a:pPr>
          <a:r>
            <a:rPr lang="es-ES" sz="1800" kern="1200" dirty="0">
              <a:solidFill>
                <a:schemeClr val="accent4"/>
              </a:solidFill>
            </a:rPr>
            <a:t>3 Proveedores distintos que soportan el Sistema SIRH</a:t>
          </a:r>
        </a:p>
      </dsp:txBody>
      <dsp:txXfrm>
        <a:off x="0" y="3139060"/>
        <a:ext cx="7786255" cy="1587600"/>
      </dsp:txXfrm>
    </dsp:sp>
    <dsp:sp modelId="{B42098E8-236D-4008-B05F-4D7A78DE1BAB}">
      <dsp:nvSpPr>
        <dsp:cNvPr id="0" name=""/>
        <dsp:cNvSpPr/>
      </dsp:nvSpPr>
      <dsp:spPr>
        <a:xfrm>
          <a:off x="389312" y="2873379"/>
          <a:ext cx="5450378" cy="531360"/>
        </a:xfrm>
        <a:prstGeom prst="roundRect">
          <a:avLst/>
        </a:prstGeom>
        <a:solidFill>
          <a:schemeClr val="accent3">
            <a:hueOff val="11615869"/>
            <a:satOff val="3833"/>
            <a:lumOff val="-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011" tIns="0" rIns="206011" bIns="0" numCol="1" spcCol="1270" anchor="ctr" anchorCtr="0">
          <a:noAutofit/>
        </a:bodyPr>
        <a:lstStyle/>
        <a:p>
          <a:pPr marL="0" lvl="0" indent="0" algn="l" defTabSz="800100">
            <a:lnSpc>
              <a:spcPct val="90000"/>
            </a:lnSpc>
            <a:spcBef>
              <a:spcPct val="0"/>
            </a:spcBef>
            <a:spcAft>
              <a:spcPct val="35000"/>
            </a:spcAft>
            <a:buNone/>
          </a:pPr>
          <a:r>
            <a:rPr lang="es-ES" sz="1800" kern="1200" dirty="0"/>
            <a:t>VOLUMETRIA</a:t>
          </a:r>
        </a:p>
      </dsp:txBody>
      <dsp:txXfrm>
        <a:off x="415251" y="2899318"/>
        <a:ext cx="5398500"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671A4-2232-4E70-9DF2-F107A10DE275}">
      <dsp:nvSpPr>
        <dsp:cNvPr id="0" name=""/>
        <dsp:cNvSpPr/>
      </dsp:nvSpPr>
      <dsp:spPr>
        <a:xfrm>
          <a:off x="-7057720" y="-1079860"/>
          <a:ext cx="8406583" cy="8406583"/>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D1F80-C0FF-42C6-BD1A-60AA55946092}">
      <dsp:nvSpPr>
        <dsp:cNvPr id="0" name=""/>
        <dsp:cNvSpPr/>
      </dsp:nvSpPr>
      <dsp:spPr>
        <a:xfrm>
          <a:off x="438217" y="283982"/>
          <a:ext cx="9779899" cy="567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CL" sz="2000" kern="1200" dirty="0"/>
            <a:t>Identificar las falencias en la administración y proponer plan de mejora.</a:t>
          </a:r>
          <a:endParaRPr lang="es-CL" sz="2000" b="1" kern="1200" dirty="0"/>
        </a:p>
      </dsp:txBody>
      <dsp:txXfrm>
        <a:off x="438217" y="283982"/>
        <a:ext cx="9779899" cy="567714"/>
      </dsp:txXfrm>
    </dsp:sp>
    <dsp:sp modelId="{52B866B6-5C09-4E99-A1A3-1BD1523FE5C9}">
      <dsp:nvSpPr>
        <dsp:cNvPr id="0" name=""/>
        <dsp:cNvSpPr/>
      </dsp:nvSpPr>
      <dsp:spPr>
        <a:xfrm>
          <a:off x="83395" y="213018"/>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18BA6-6A30-4E19-AC06-9218567E43DE}">
      <dsp:nvSpPr>
        <dsp:cNvPr id="0" name=""/>
        <dsp:cNvSpPr/>
      </dsp:nvSpPr>
      <dsp:spPr>
        <a:xfrm>
          <a:off x="952334" y="1136054"/>
          <a:ext cx="9265783" cy="567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CL" sz="2000" kern="1200" dirty="0"/>
            <a:t>Elaborar los términos de referencia de la continuidad operacional y renovación del SIRH.</a:t>
          </a:r>
        </a:p>
      </dsp:txBody>
      <dsp:txXfrm>
        <a:off x="952334" y="1136054"/>
        <a:ext cx="9265783" cy="567714"/>
      </dsp:txXfrm>
    </dsp:sp>
    <dsp:sp modelId="{602429B3-44CD-4945-9C55-DCBA0B7F5A49}">
      <dsp:nvSpPr>
        <dsp:cNvPr id="0" name=""/>
        <dsp:cNvSpPr/>
      </dsp:nvSpPr>
      <dsp:spPr>
        <a:xfrm>
          <a:off x="597512" y="1065090"/>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9B9BE7-A979-4578-8E4E-95BFD6E75D3B}">
      <dsp:nvSpPr>
        <dsp:cNvPr id="0" name=""/>
        <dsp:cNvSpPr/>
      </dsp:nvSpPr>
      <dsp:spPr>
        <a:xfrm>
          <a:off x="1234067" y="1987501"/>
          <a:ext cx="8984049" cy="567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Constituir equipo de trabajo con los representantes de todos los organismos y DIGEDEP.</a:t>
          </a:r>
          <a:endParaRPr lang="es-CL" sz="2000" kern="1200" dirty="0"/>
        </a:p>
      </dsp:txBody>
      <dsp:txXfrm>
        <a:off x="1234067" y="1987501"/>
        <a:ext cx="8984049" cy="567714"/>
      </dsp:txXfrm>
    </dsp:sp>
    <dsp:sp modelId="{CD3A0EEC-30BC-47B3-9619-BB111BE043E3}">
      <dsp:nvSpPr>
        <dsp:cNvPr id="0" name=""/>
        <dsp:cNvSpPr/>
      </dsp:nvSpPr>
      <dsp:spPr>
        <a:xfrm>
          <a:off x="879245" y="1916537"/>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37D558-96BA-46B7-B082-C42F86F136B6}">
      <dsp:nvSpPr>
        <dsp:cNvPr id="0" name=""/>
        <dsp:cNvSpPr/>
      </dsp:nvSpPr>
      <dsp:spPr>
        <a:xfrm>
          <a:off x="1459746" y="2688669"/>
          <a:ext cx="8751611" cy="8695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Constituir mesa técnica para la estandarización de códigos de tablas generales del sistema que impactan la toma de decisiones del Sector y la migración de la nueva solución tecnológica.</a:t>
          </a:r>
          <a:endParaRPr lang="es-CL" sz="2000" kern="1200" dirty="0"/>
        </a:p>
      </dsp:txBody>
      <dsp:txXfrm>
        <a:off x="1459746" y="2688669"/>
        <a:ext cx="8751611" cy="869523"/>
      </dsp:txXfrm>
    </dsp:sp>
    <dsp:sp modelId="{E9044E25-D7AD-47C6-914A-2C9B7F90C522}">
      <dsp:nvSpPr>
        <dsp:cNvPr id="0" name=""/>
        <dsp:cNvSpPr/>
      </dsp:nvSpPr>
      <dsp:spPr>
        <a:xfrm>
          <a:off x="969200" y="2768609"/>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BC273-C5CD-45BD-BE83-F1D354B83125}">
      <dsp:nvSpPr>
        <dsp:cNvPr id="0" name=""/>
        <dsp:cNvSpPr/>
      </dsp:nvSpPr>
      <dsp:spPr>
        <a:xfrm>
          <a:off x="1234067" y="3603775"/>
          <a:ext cx="8984049" cy="7434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CL" sz="2000" kern="1200" dirty="0"/>
            <a:t>Identificar los Sistemas de Información de DIGEDEP y Instituciones y proponer un plan optimización e integración de recursos.</a:t>
          </a:r>
        </a:p>
      </dsp:txBody>
      <dsp:txXfrm>
        <a:off x="1234067" y="3603775"/>
        <a:ext cx="8984049" cy="743456"/>
      </dsp:txXfrm>
    </dsp:sp>
    <dsp:sp modelId="{53CBBD12-D529-4245-BDA1-F4DDC728F3A4}">
      <dsp:nvSpPr>
        <dsp:cNvPr id="0" name=""/>
        <dsp:cNvSpPr/>
      </dsp:nvSpPr>
      <dsp:spPr>
        <a:xfrm>
          <a:off x="879245" y="3620681"/>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0C687-7B66-45B2-97C7-F1C952EC5622}">
      <dsp:nvSpPr>
        <dsp:cNvPr id="0" name=""/>
        <dsp:cNvSpPr/>
      </dsp:nvSpPr>
      <dsp:spPr>
        <a:xfrm>
          <a:off x="952334" y="4543093"/>
          <a:ext cx="9265783" cy="567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Establecer alianzas estratégicas con TIC </a:t>
          </a:r>
          <a:r>
            <a:rPr lang="es-ES_tradnl" sz="2000" kern="1200" dirty="0" err="1"/>
            <a:t>Minsal</a:t>
          </a:r>
          <a:r>
            <a:rPr lang="es-ES_tradnl" sz="2000" kern="1200" dirty="0"/>
            <a:t> y organismos externos para mejorar validación de registros e integración de ellos .</a:t>
          </a:r>
          <a:endParaRPr lang="es-CL" sz="2000" kern="1200" dirty="0"/>
        </a:p>
      </dsp:txBody>
      <dsp:txXfrm>
        <a:off x="952334" y="4543093"/>
        <a:ext cx="9265783" cy="567714"/>
      </dsp:txXfrm>
    </dsp:sp>
    <dsp:sp modelId="{B1D18A98-6204-4CBA-9568-89E4FF27597A}">
      <dsp:nvSpPr>
        <dsp:cNvPr id="0" name=""/>
        <dsp:cNvSpPr/>
      </dsp:nvSpPr>
      <dsp:spPr>
        <a:xfrm>
          <a:off x="597512" y="4472129"/>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F3BD55-C885-4296-ABA2-B9FB6ABFD83E}">
      <dsp:nvSpPr>
        <dsp:cNvPr id="0" name=""/>
        <dsp:cNvSpPr/>
      </dsp:nvSpPr>
      <dsp:spPr>
        <a:xfrm>
          <a:off x="438217" y="5395165"/>
          <a:ext cx="9779899" cy="5677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624"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Fortalecer las comunicaciones internas y con los usuarios del sistema</a:t>
          </a:r>
          <a:endParaRPr lang="es-CL" sz="2000" kern="1200" dirty="0"/>
        </a:p>
      </dsp:txBody>
      <dsp:txXfrm>
        <a:off x="438217" y="5395165"/>
        <a:ext cx="9779899" cy="567714"/>
      </dsp:txXfrm>
    </dsp:sp>
    <dsp:sp modelId="{452BBDE8-1153-424C-B1F7-90FBDB1852E5}">
      <dsp:nvSpPr>
        <dsp:cNvPr id="0" name=""/>
        <dsp:cNvSpPr/>
      </dsp:nvSpPr>
      <dsp:spPr>
        <a:xfrm>
          <a:off x="83395" y="5324201"/>
          <a:ext cx="709643" cy="70964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E45E-3430-4278-B267-42C124C43AF1}">
      <dsp:nvSpPr>
        <dsp:cNvPr id="0" name=""/>
        <dsp:cNvSpPr/>
      </dsp:nvSpPr>
      <dsp:spPr>
        <a:xfrm>
          <a:off x="4421571" y="1482249"/>
          <a:ext cx="154623" cy="516602"/>
        </a:xfrm>
        <a:custGeom>
          <a:avLst/>
          <a:gdLst/>
          <a:ahLst/>
          <a:cxnLst/>
          <a:rect l="0" t="0" r="0" b="0"/>
          <a:pathLst>
            <a:path>
              <a:moveTo>
                <a:pt x="154623" y="0"/>
              </a:moveTo>
              <a:lnTo>
                <a:pt x="154623" y="516602"/>
              </a:lnTo>
              <a:lnTo>
                <a:pt x="0" y="51660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C7B06-37E1-4BC5-84D5-BFE5A332E821}">
      <dsp:nvSpPr>
        <dsp:cNvPr id="0" name=""/>
        <dsp:cNvSpPr/>
      </dsp:nvSpPr>
      <dsp:spPr>
        <a:xfrm>
          <a:off x="4576194" y="1482249"/>
          <a:ext cx="4020076" cy="1018862"/>
        </a:xfrm>
        <a:custGeom>
          <a:avLst/>
          <a:gdLst/>
          <a:ahLst/>
          <a:cxnLst/>
          <a:rect l="0" t="0" r="0" b="0"/>
          <a:pathLst>
            <a:path>
              <a:moveTo>
                <a:pt x="0" y="0"/>
              </a:moveTo>
              <a:lnTo>
                <a:pt x="0" y="902579"/>
              </a:lnTo>
              <a:lnTo>
                <a:pt x="4020076" y="902579"/>
              </a:lnTo>
              <a:lnTo>
                <a:pt x="4020076"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6DFE2-3D75-4812-813C-58DF90277221}">
      <dsp:nvSpPr>
        <dsp:cNvPr id="0" name=""/>
        <dsp:cNvSpPr/>
      </dsp:nvSpPr>
      <dsp:spPr>
        <a:xfrm>
          <a:off x="4576194" y="1482249"/>
          <a:ext cx="2680051" cy="1018862"/>
        </a:xfrm>
        <a:custGeom>
          <a:avLst/>
          <a:gdLst/>
          <a:ahLst/>
          <a:cxnLst/>
          <a:rect l="0" t="0" r="0" b="0"/>
          <a:pathLst>
            <a:path>
              <a:moveTo>
                <a:pt x="0" y="0"/>
              </a:moveTo>
              <a:lnTo>
                <a:pt x="0" y="902579"/>
              </a:lnTo>
              <a:lnTo>
                <a:pt x="2680051" y="902579"/>
              </a:lnTo>
              <a:lnTo>
                <a:pt x="2680051"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147F6-2D24-48A8-BD9A-4524DEEF677D}">
      <dsp:nvSpPr>
        <dsp:cNvPr id="0" name=""/>
        <dsp:cNvSpPr/>
      </dsp:nvSpPr>
      <dsp:spPr>
        <a:xfrm>
          <a:off x="5473236" y="3054841"/>
          <a:ext cx="166118" cy="1295727"/>
        </a:xfrm>
        <a:custGeom>
          <a:avLst/>
          <a:gdLst/>
          <a:ahLst/>
          <a:cxnLst/>
          <a:rect l="0" t="0" r="0" b="0"/>
          <a:pathLst>
            <a:path>
              <a:moveTo>
                <a:pt x="0" y="0"/>
              </a:moveTo>
              <a:lnTo>
                <a:pt x="0" y="1295727"/>
              </a:lnTo>
              <a:lnTo>
                <a:pt x="166118" y="129572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7B89FA-518D-48D8-8EB9-032473DBC501}">
      <dsp:nvSpPr>
        <dsp:cNvPr id="0" name=""/>
        <dsp:cNvSpPr/>
      </dsp:nvSpPr>
      <dsp:spPr>
        <a:xfrm>
          <a:off x="5473236" y="3054841"/>
          <a:ext cx="166118" cy="509431"/>
        </a:xfrm>
        <a:custGeom>
          <a:avLst/>
          <a:gdLst/>
          <a:ahLst/>
          <a:cxnLst/>
          <a:rect l="0" t="0" r="0" b="0"/>
          <a:pathLst>
            <a:path>
              <a:moveTo>
                <a:pt x="0" y="0"/>
              </a:moveTo>
              <a:lnTo>
                <a:pt x="0" y="509431"/>
              </a:lnTo>
              <a:lnTo>
                <a:pt x="166118" y="509431"/>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FB419-B5BC-4F15-8FF3-579EE3FAD875}">
      <dsp:nvSpPr>
        <dsp:cNvPr id="0" name=""/>
        <dsp:cNvSpPr/>
      </dsp:nvSpPr>
      <dsp:spPr>
        <a:xfrm>
          <a:off x="4576194" y="1482249"/>
          <a:ext cx="1340025" cy="1018862"/>
        </a:xfrm>
        <a:custGeom>
          <a:avLst/>
          <a:gdLst/>
          <a:ahLst/>
          <a:cxnLst/>
          <a:rect l="0" t="0" r="0" b="0"/>
          <a:pathLst>
            <a:path>
              <a:moveTo>
                <a:pt x="0" y="0"/>
              </a:moveTo>
              <a:lnTo>
                <a:pt x="0" y="902579"/>
              </a:lnTo>
              <a:lnTo>
                <a:pt x="1340025" y="902579"/>
              </a:lnTo>
              <a:lnTo>
                <a:pt x="1340025"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4B4B3-8E9E-4030-AA87-CA53F0F084C9}">
      <dsp:nvSpPr>
        <dsp:cNvPr id="0" name=""/>
        <dsp:cNvSpPr/>
      </dsp:nvSpPr>
      <dsp:spPr>
        <a:xfrm>
          <a:off x="4576194" y="1482249"/>
          <a:ext cx="883386" cy="235606"/>
        </a:xfrm>
        <a:custGeom>
          <a:avLst/>
          <a:gdLst/>
          <a:ahLst/>
          <a:cxnLst/>
          <a:rect l="0" t="0" r="0" b="0"/>
          <a:pathLst>
            <a:path>
              <a:moveTo>
                <a:pt x="0" y="0"/>
              </a:moveTo>
              <a:lnTo>
                <a:pt x="0" y="119323"/>
              </a:lnTo>
              <a:lnTo>
                <a:pt x="883386" y="119323"/>
              </a:lnTo>
              <a:lnTo>
                <a:pt x="883386" y="235606"/>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C67D05-1BE4-4895-AEBF-07F17C4AC055}">
      <dsp:nvSpPr>
        <dsp:cNvPr id="0" name=""/>
        <dsp:cNvSpPr/>
      </dsp:nvSpPr>
      <dsp:spPr>
        <a:xfrm>
          <a:off x="3236168" y="1482249"/>
          <a:ext cx="1340025" cy="1018862"/>
        </a:xfrm>
        <a:custGeom>
          <a:avLst/>
          <a:gdLst/>
          <a:ahLst/>
          <a:cxnLst/>
          <a:rect l="0" t="0" r="0" b="0"/>
          <a:pathLst>
            <a:path>
              <a:moveTo>
                <a:pt x="1340025" y="0"/>
              </a:moveTo>
              <a:lnTo>
                <a:pt x="1340025" y="902579"/>
              </a:lnTo>
              <a:lnTo>
                <a:pt x="0" y="902579"/>
              </a:lnTo>
              <a:lnTo>
                <a:pt x="0"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11724-A43F-4D48-AFC9-13543D41C31F}">
      <dsp:nvSpPr>
        <dsp:cNvPr id="0" name=""/>
        <dsp:cNvSpPr/>
      </dsp:nvSpPr>
      <dsp:spPr>
        <a:xfrm>
          <a:off x="1896143" y="1482249"/>
          <a:ext cx="2680051" cy="1018862"/>
        </a:xfrm>
        <a:custGeom>
          <a:avLst/>
          <a:gdLst/>
          <a:ahLst/>
          <a:cxnLst/>
          <a:rect l="0" t="0" r="0" b="0"/>
          <a:pathLst>
            <a:path>
              <a:moveTo>
                <a:pt x="2680051" y="0"/>
              </a:moveTo>
              <a:lnTo>
                <a:pt x="2680051" y="902579"/>
              </a:lnTo>
              <a:lnTo>
                <a:pt x="0" y="902579"/>
              </a:lnTo>
              <a:lnTo>
                <a:pt x="0"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A8D49-EA36-4A8F-9661-331E3D5659EC}">
      <dsp:nvSpPr>
        <dsp:cNvPr id="0" name=""/>
        <dsp:cNvSpPr/>
      </dsp:nvSpPr>
      <dsp:spPr>
        <a:xfrm>
          <a:off x="556117" y="1482249"/>
          <a:ext cx="4020076" cy="1018862"/>
        </a:xfrm>
        <a:custGeom>
          <a:avLst/>
          <a:gdLst/>
          <a:ahLst/>
          <a:cxnLst/>
          <a:rect l="0" t="0" r="0" b="0"/>
          <a:pathLst>
            <a:path>
              <a:moveTo>
                <a:pt x="4020076" y="0"/>
              </a:moveTo>
              <a:lnTo>
                <a:pt x="4020076" y="902579"/>
              </a:lnTo>
              <a:lnTo>
                <a:pt x="0" y="902579"/>
              </a:lnTo>
              <a:lnTo>
                <a:pt x="0" y="10188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0D7B3-8FC0-4855-8D20-9671DBDC9287}">
      <dsp:nvSpPr>
        <dsp:cNvPr id="0" name=""/>
        <dsp:cNvSpPr/>
      </dsp:nvSpPr>
      <dsp:spPr>
        <a:xfrm>
          <a:off x="4022464" y="928519"/>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b="1" kern="1200" dirty="0">
              <a:solidFill>
                <a:schemeClr val="tx2"/>
              </a:solidFill>
              <a:latin typeface="Calibri" panose="020F0502020204030204" pitchFamily="34" charset="0"/>
              <a:cs typeface="Calibri" panose="020F0502020204030204" pitchFamily="34" charset="0"/>
            </a:rPr>
            <a:t>División de Gestión y Desarrollo de Personas</a:t>
          </a:r>
        </a:p>
      </dsp:txBody>
      <dsp:txXfrm>
        <a:off x="4022464" y="928519"/>
        <a:ext cx="1107459" cy="553729"/>
      </dsp:txXfrm>
    </dsp:sp>
    <dsp:sp modelId="{D6F2167D-01B0-44C4-B1BD-3D8C71C8C49C}">
      <dsp:nvSpPr>
        <dsp:cNvPr id="0" name=""/>
        <dsp:cNvSpPr/>
      </dsp:nvSpPr>
      <dsp:spPr>
        <a:xfrm>
          <a:off x="2388"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Alta Dirección Pública</a:t>
          </a:r>
        </a:p>
      </dsp:txBody>
      <dsp:txXfrm>
        <a:off x="2388" y="2501111"/>
        <a:ext cx="1107459" cy="553729"/>
      </dsp:txXfrm>
    </dsp:sp>
    <dsp:sp modelId="{4FCC8567-5A3C-4CB5-8496-01544E4C0CA3}">
      <dsp:nvSpPr>
        <dsp:cNvPr id="0" name=""/>
        <dsp:cNvSpPr/>
      </dsp:nvSpPr>
      <dsp:spPr>
        <a:xfrm>
          <a:off x="1342413"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Estudios, Planificación y Control de Gestión Área Personas</a:t>
          </a:r>
        </a:p>
      </dsp:txBody>
      <dsp:txXfrm>
        <a:off x="1342413" y="2501111"/>
        <a:ext cx="1107459" cy="553729"/>
      </dsp:txXfrm>
    </dsp:sp>
    <dsp:sp modelId="{DE1C6B90-732F-4A0B-ADAA-32493F13B638}">
      <dsp:nvSpPr>
        <dsp:cNvPr id="0" name=""/>
        <dsp:cNvSpPr/>
      </dsp:nvSpPr>
      <dsp:spPr>
        <a:xfrm>
          <a:off x="2682439"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Gestión de Personas</a:t>
          </a:r>
        </a:p>
      </dsp:txBody>
      <dsp:txXfrm>
        <a:off x="2682439" y="2501111"/>
        <a:ext cx="1107459" cy="553729"/>
      </dsp:txXfrm>
    </dsp:sp>
    <dsp:sp modelId="{CAE63963-C9C5-4573-BDBA-6B1B3DD4EA93}">
      <dsp:nvSpPr>
        <dsp:cNvPr id="0" name=""/>
        <dsp:cNvSpPr/>
      </dsp:nvSpPr>
      <dsp:spPr>
        <a:xfrm>
          <a:off x="4905851" y="1717855"/>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Unidad Sistemas de Información de Personas </a:t>
          </a:r>
        </a:p>
      </dsp:txBody>
      <dsp:txXfrm>
        <a:off x="4905851" y="1717855"/>
        <a:ext cx="1107459" cy="553729"/>
      </dsp:txXfrm>
    </dsp:sp>
    <dsp:sp modelId="{E7639820-BA38-4269-B224-AD180F51B92C}">
      <dsp:nvSpPr>
        <dsp:cNvPr id="0" name=""/>
        <dsp:cNvSpPr/>
      </dsp:nvSpPr>
      <dsp:spPr>
        <a:xfrm>
          <a:off x="5362490"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Formación, Educación Continua y Capacitación </a:t>
          </a:r>
        </a:p>
      </dsp:txBody>
      <dsp:txXfrm>
        <a:off x="5362490" y="2501111"/>
        <a:ext cx="1107459" cy="553729"/>
      </dsp:txXfrm>
    </dsp:sp>
    <dsp:sp modelId="{54D9FFB7-E78C-48A4-AC5B-73725F43DF71}">
      <dsp:nvSpPr>
        <dsp:cNvPr id="0" name=""/>
        <dsp:cNvSpPr/>
      </dsp:nvSpPr>
      <dsp:spPr>
        <a:xfrm>
          <a:off x="5639355" y="3287407"/>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Unidad de Formación</a:t>
          </a:r>
        </a:p>
      </dsp:txBody>
      <dsp:txXfrm>
        <a:off x="5639355" y="3287407"/>
        <a:ext cx="1107459" cy="553729"/>
      </dsp:txXfrm>
    </dsp:sp>
    <dsp:sp modelId="{E75EB312-C085-4DB1-8A5D-5FFA1C08B3E4}">
      <dsp:nvSpPr>
        <dsp:cNvPr id="0" name=""/>
        <dsp:cNvSpPr/>
      </dsp:nvSpPr>
      <dsp:spPr>
        <a:xfrm>
          <a:off x="5639355" y="4073703"/>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Unidad de Educación Continua y Capacitación</a:t>
          </a:r>
        </a:p>
      </dsp:txBody>
      <dsp:txXfrm>
        <a:off x="5639355" y="4073703"/>
        <a:ext cx="1107459" cy="553729"/>
      </dsp:txXfrm>
    </dsp:sp>
    <dsp:sp modelId="{2BA30853-C702-4B86-94BE-4CA9A92227A0}">
      <dsp:nvSpPr>
        <dsp:cNvPr id="0" name=""/>
        <dsp:cNvSpPr/>
      </dsp:nvSpPr>
      <dsp:spPr>
        <a:xfrm>
          <a:off x="6702516"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Salud Ocupacional y Gestión Ambiental</a:t>
          </a:r>
        </a:p>
      </dsp:txBody>
      <dsp:txXfrm>
        <a:off x="6702516" y="2501111"/>
        <a:ext cx="1107459" cy="553729"/>
      </dsp:txXfrm>
    </dsp:sp>
    <dsp:sp modelId="{15312FB2-5DCA-434F-A7A6-F969C6CEFF15}">
      <dsp:nvSpPr>
        <dsp:cNvPr id="0" name=""/>
        <dsp:cNvSpPr/>
      </dsp:nvSpPr>
      <dsp:spPr>
        <a:xfrm>
          <a:off x="8042541" y="2501111"/>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Calidad de Vida Laboral</a:t>
          </a:r>
        </a:p>
      </dsp:txBody>
      <dsp:txXfrm>
        <a:off x="8042541" y="2501111"/>
        <a:ext cx="1107459" cy="553729"/>
      </dsp:txXfrm>
    </dsp:sp>
    <dsp:sp modelId="{E1524884-59A2-42A2-B12B-1D7AFF5D0446}">
      <dsp:nvSpPr>
        <dsp:cNvPr id="0" name=""/>
        <dsp:cNvSpPr/>
      </dsp:nvSpPr>
      <dsp:spPr>
        <a:xfrm>
          <a:off x="3314111" y="1721986"/>
          <a:ext cx="1107459" cy="55372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L" sz="1000" kern="1200" dirty="0">
              <a:solidFill>
                <a:schemeClr val="tx2"/>
              </a:solidFill>
              <a:latin typeface="Calibri" panose="020F0502020204030204" pitchFamily="34" charset="0"/>
              <a:cs typeface="Calibri" panose="020F0502020204030204" pitchFamily="34" charset="0"/>
            </a:rPr>
            <a:t>Departamento de Relaciones Laborales</a:t>
          </a:r>
        </a:p>
      </dsp:txBody>
      <dsp:txXfrm>
        <a:off x="3314111" y="1721986"/>
        <a:ext cx="1107459" cy="5537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8FBD-9114-40B1-813F-D16BA1AB627E}">
      <dsp:nvSpPr>
        <dsp:cNvPr id="0" name=""/>
        <dsp:cNvSpPr/>
      </dsp:nvSpPr>
      <dsp:spPr>
        <a:xfrm>
          <a:off x="1998181" y="1485896"/>
          <a:ext cx="229332" cy="1310969"/>
        </a:xfrm>
        <a:custGeom>
          <a:avLst/>
          <a:gdLst/>
          <a:ahLst/>
          <a:cxnLst/>
          <a:rect l="0" t="0" r="0" b="0"/>
          <a:pathLst>
            <a:path>
              <a:moveTo>
                <a:pt x="0" y="0"/>
              </a:moveTo>
              <a:lnTo>
                <a:pt x="114666" y="0"/>
              </a:lnTo>
              <a:lnTo>
                <a:pt x="114666" y="1310969"/>
              </a:lnTo>
              <a:lnTo>
                <a:pt x="229332" y="1310969"/>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079575" y="2108108"/>
        <a:ext cx="66543" cy="66543"/>
      </dsp:txXfrm>
    </dsp:sp>
    <dsp:sp modelId="{0D5BEC72-B33E-46E5-95AA-490AC1D46028}">
      <dsp:nvSpPr>
        <dsp:cNvPr id="0" name=""/>
        <dsp:cNvSpPr/>
      </dsp:nvSpPr>
      <dsp:spPr>
        <a:xfrm>
          <a:off x="1998181" y="1485896"/>
          <a:ext cx="229332" cy="873979"/>
        </a:xfrm>
        <a:custGeom>
          <a:avLst/>
          <a:gdLst/>
          <a:ahLst/>
          <a:cxnLst/>
          <a:rect l="0" t="0" r="0" b="0"/>
          <a:pathLst>
            <a:path>
              <a:moveTo>
                <a:pt x="0" y="0"/>
              </a:moveTo>
              <a:lnTo>
                <a:pt x="114666" y="0"/>
              </a:lnTo>
              <a:lnTo>
                <a:pt x="114666" y="873979"/>
              </a:lnTo>
              <a:lnTo>
                <a:pt x="229332" y="873979"/>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090258" y="1900296"/>
        <a:ext cx="45178" cy="45178"/>
      </dsp:txXfrm>
    </dsp:sp>
    <dsp:sp modelId="{1B12819D-8C21-411C-9487-0B7F48AF6FEA}">
      <dsp:nvSpPr>
        <dsp:cNvPr id="0" name=""/>
        <dsp:cNvSpPr/>
      </dsp:nvSpPr>
      <dsp:spPr>
        <a:xfrm>
          <a:off x="1998181" y="1485896"/>
          <a:ext cx="229332" cy="436989"/>
        </a:xfrm>
        <a:custGeom>
          <a:avLst/>
          <a:gdLst/>
          <a:ahLst/>
          <a:cxnLst/>
          <a:rect l="0" t="0" r="0" b="0"/>
          <a:pathLst>
            <a:path>
              <a:moveTo>
                <a:pt x="0" y="0"/>
              </a:moveTo>
              <a:lnTo>
                <a:pt x="114666" y="0"/>
              </a:lnTo>
              <a:lnTo>
                <a:pt x="114666" y="436989"/>
              </a:lnTo>
              <a:lnTo>
                <a:pt x="229332" y="436989"/>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dirty="0"/>
        </a:p>
      </dsp:txBody>
      <dsp:txXfrm>
        <a:off x="2100509" y="1692053"/>
        <a:ext cx="24675" cy="24675"/>
      </dsp:txXfrm>
    </dsp:sp>
    <dsp:sp modelId="{BF782DC8-6FF0-40C6-BF15-06DB0DB0AF31}">
      <dsp:nvSpPr>
        <dsp:cNvPr id="0" name=""/>
        <dsp:cNvSpPr/>
      </dsp:nvSpPr>
      <dsp:spPr>
        <a:xfrm>
          <a:off x="1998181" y="1440175"/>
          <a:ext cx="229332" cy="91440"/>
        </a:xfrm>
        <a:custGeom>
          <a:avLst/>
          <a:gdLst/>
          <a:ahLst/>
          <a:cxnLst/>
          <a:rect l="0" t="0" r="0" b="0"/>
          <a:pathLst>
            <a:path>
              <a:moveTo>
                <a:pt x="0" y="45720"/>
              </a:moveTo>
              <a:lnTo>
                <a:pt x="229332" y="4572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107113" y="1480162"/>
        <a:ext cx="11466" cy="11466"/>
      </dsp:txXfrm>
    </dsp:sp>
    <dsp:sp modelId="{D335C4D9-F148-4C22-AA6F-17E7FE8BF9A6}">
      <dsp:nvSpPr>
        <dsp:cNvPr id="0" name=""/>
        <dsp:cNvSpPr/>
      </dsp:nvSpPr>
      <dsp:spPr>
        <a:xfrm>
          <a:off x="1998181" y="1048906"/>
          <a:ext cx="229332" cy="436989"/>
        </a:xfrm>
        <a:custGeom>
          <a:avLst/>
          <a:gdLst/>
          <a:ahLst/>
          <a:cxnLst/>
          <a:rect l="0" t="0" r="0" b="0"/>
          <a:pathLst>
            <a:path>
              <a:moveTo>
                <a:pt x="0" y="436989"/>
              </a:moveTo>
              <a:lnTo>
                <a:pt x="114666" y="436989"/>
              </a:lnTo>
              <a:lnTo>
                <a:pt x="114666" y="0"/>
              </a:lnTo>
              <a:lnTo>
                <a:pt x="229332"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100509" y="1255063"/>
        <a:ext cx="24675" cy="24675"/>
      </dsp:txXfrm>
    </dsp:sp>
    <dsp:sp modelId="{5637E4A0-0001-4376-AC8F-6C2713CFE5F4}">
      <dsp:nvSpPr>
        <dsp:cNvPr id="0" name=""/>
        <dsp:cNvSpPr/>
      </dsp:nvSpPr>
      <dsp:spPr>
        <a:xfrm>
          <a:off x="1998181" y="611916"/>
          <a:ext cx="229332" cy="873979"/>
        </a:xfrm>
        <a:custGeom>
          <a:avLst/>
          <a:gdLst/>
          <a:ahLst/>
          <a:cxnLst/>
          <a:rect l="0" t="0" r="0" b="0"/>
          <a:pathLst>
            <a:path>
              <a:moveTo>
                <a:pt x="0" y="873979"/>
              </a:moveTo>
              <a:lnTo>
                <a:pt x="114666" y="873979"/>
              </a:lnTo>
              <a:lnTo>
                <a:pt x="114666" y="0"/>
              </a:lnTo>
              <a:lnTo>
                <a:pt x="229332"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090258" y="1026316"/>
        <a:ext cx="45178" cy="45178"/>
      </dsp:txXfrm>
    </dsp:sp>
    <dsp:sp modelId="{F7B226EA-11A6-4E1A-9281-FA8F6636366C}">
      <dsp:nvSpPr>
        <dsp:cNvPr id="0" name=""/>
        <dsp:cNvSpPr/>
      </dsp:nvSpPr>
      <dsp:spPr>
        <a:xfrm>
          <a:off x="1998181" y="174926"/>
          <a:ext cx="229332" cy="1310969"/>
        </a:xfrm>
        <a:custGeom>
          <a:avLst/>
          <a:gdLst/>
          <a:ahLst/>
          <a:cxnLst/>
          <a:rect l="0" t="0" r="0" b="0"/>
          <a:pathLst>
            <a:path>
              <a:moveTo>
                <a:pt x="0" y="1310969"/>
              </a:moveTo>
              <a:lnTo>
                <a:pt x="114666" y="1310969"/>
              </a:lnTo>
              <a:lnTo>
                <a:pt x="114666" y="0"/>
              </a:lnTo>
              <a:lnTo>
                <a:pt x="229332"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079575" y="797139"/>
        <a:ext cx="66543" cy="66543"/>
      </dsp:txXfrm>
    </dsp:sp>
    <dsp:sp modelId="{C718D5FE-6D3D-48CB-BDF4-4E3A9790CF14}">
      <dsp:nvSpPr>
        <dsp:cNvPr id="0" name=""/>
        <dsp:cNvSpPr/>
      </dsp:nvSpPr>
      <dsp:spPr>
        <a:xfrm rot="16200000">
          <a:off x="903406" y="1311100"/>
          <a:ext cx="1839957"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Cecilia Digmann</a:t>
          </a:r>
        </a:p>
      </dsp:txBody>
      <dsp:txXfrm>
        <a:off x="903406" y="1311100"/>
        <a:ext cx="1839957" cy="349591"/>
      </dsp:txXfrm>
    </dsp:sp>
    <dsp:sp modelId="{14223793-E2B1-4F62-A1D4-89AF8609F355}">
      <dsp:nvSpPr>
        <dsp:cNvPr id="0" name=""/>
        <dsp:cNvSpPr/>
      </dsp:nvSpPr>
      <dsp:spPr>
        <a:xfrm>
          <a:off x="2227513" y="130"/>
          <a:ext cx="1146661"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Erwin Castillo</a:t>
          </a:r>
        </a:p>
      </dsp:txBody>
      <dsp:txXfrm>
        <a:off x="2227513" y="130"/>
        <a:ext cx="1146661" cy="349591"/>
      </dsp:txXfrm>
    </dsp:sp>
    <dsp:sp modelId="{F43A8115-646D-4578-8BA3-B29EB706F668}">
      <dsp:nvSpPr>
        <dsp:cNvPr id="0" name=""/>
        <dsp:cNvSpPr/>
      </dsp:nvSpPr>
      <dsp:spPr>
        <a:xfrm>
          <a:off x="2227513" y="437120"/>
          <a:ext cx="1146661"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Cristian Vásquez</a:t>
          </a:r>
        </a:p>
      </dsp:txBody>
      <dsp:txXfrm>
        <a:off x="2227513" y="437120"/>
        <a:ext cx="1146661" cy="349591"/>
      </dsp:txXfrm>
    </dsp:sp>
    <dsp:sp modelId="{E3F4EDAF-7702-4256-98A4-F69D78CB00E4}">
      <dsp:nvSpPr>
        <dsp:cNvPr id="0" name=""/>
        <dsp:cNvSpPr/>
      </dsp:nvSpPr>
      <dsp:spPr>
        <a:xfrm>
          <a:off x="2227513" y="874110"/>
          <a:ext cx="1146661"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Viviana Vallejos</a:t>
          </a:r>
        </a:p>
      </dsp:txBody>
      <dsp:txXfrm>
        <a:off x="2227513" y="874110"/>
        <a:ext cx="1146661" cy="349591"/>
      </dsp:txXfrm>
    </dsp:sp>
    <dsp:sp modelId="{DE6A543D-328E-4F99-BD95-FD3E812AD162}">
      <dsp:nvSpPr>
        <dsp:cNvPr id="0" name=""/>
        <dsp:cNvSpPr/>
      </dsp:nvSpPr>
      <dsp:spPr>
        <a:xfrm>
          <a:off x="2227513" y="1311100"/>
          <a:ext cx="1146661"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Alexis Aburto</a:t>
          </a:r>
        </a:p>
      </dsp:txBody>
      <dsp:txXfrm>
        <a:off x="2227513" y="1311100"/>
        <a:ext cx="1146661" cy="349591"/>
      </dsp:txXfrm>
    </dsp:sp>
    <dsp:sp modelId="{3807E565-15EC-4445-9AB1-F5D4BB69040D}">
      <dsp:nvSpPr>
        <dsp:cNvPr id="0" name=""/>
        <dsp:cNvSpPr/>
      </dsp:nvSpPr>
      <dsp:spPr>
        <a:xfrm>
          <a:off x="2227513" y="1748089"/>
          <a:ext cx="1146661" cy="349591"/>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Paulo Cortes</a:t>
          </a:r>
        </a:p>
      </dsp:txBody>
      <dsp:txXfrm>
        <a:off x="2227513" y="1748089"/>
        <a:ext cx="1146661" cy="349591"/>
      </dsp:txXfrm>
    </dsp:sp>
    <dsp:sp modelId="{5B6EF1EA-DF85-43EE-B474-28409C0AE0D2}">
      <dsp:nvSpPr>
        <dsp:cNvPr id="0" name=""/>
        <dsp:cNvSpPr/>
      </dsp:nvSpPr>
      <dsp:spPr>
        <a:xfrm>
          <a:off x="2227513" y="2185079"/>
          <a:ext cx="1146661" cy="349591"/>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Proceso de Selección</a:t>
          </a:r>
        </a:p>
      </dsp:txBody>
      <dsp:txXfrm>
        <a:off x="2227513" y="2185079"/>
        <a:ext cx="1146661" cy="349591"/>
      </dsp:txXfrm>
    </dsp:sp>
    <dsp:sp modelId="{FE03EFE1-F4CE-4F25-898B-7296083FFBBA}">
      <dsp:nvSpPr>
        <dsp:cNvPr id="0" name=""/>
        <dsp:cNvSpPr/>
      </dsp:nvSpPr>
      <dsp:spPr>
        <a:xfrm>
          <a:off x="2227513" y="2622069"/>
          <a:ext cx="1146661" cy="349591"/>
        </a:xfrm>
        <a:prstGeom prst="rect">
          <a:avLst/>
        </a:prstGeom>
        <a:solidFill>
          <a:schemeClr val="accent1">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t>Kristopher Gómez</a:t>
          </a:r>
        </a:p>
      </dsp:txBody>
      <dsp:txXfrm>
        <a:off x="2227513" y="2622069"/>
        <a:ext cx="1146661" cy="349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14714-FEE7-4D81-BD1D-50CAFD5644AE}">
      <dsp:nvSpPr>
        <dsp:cNvPr id="0" name=""/>
        <dsp:cNvSpPr/>
      </dsp:nvSpPr>
      <dsp:spPr>
        <a:xfrm>
          <a:off x="3161" y="316445"/>
          <a:ext cx="3082297" cy="460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b="1" kern="1200" dirty="0"/>
            <a:t>Líneas de Trabajo</a:t>
          </a:r>
        </a:p>
      </dsp:txBody>
      <dsp:txXfrm>
        <a:off x="3161" y="316445"/>
        <a:ext cx="3082297" cy="460800"/>
      </dsp:txXfrm>
    </dsp:sp>
    <dsp:sp modelId="{377174B4-39F2-45B3-A819-1195EA53F3AB}">
      <dsp:nvSpPr>
        <dsp:cNvPr id="0" name=""/>
        <dsp:cNvSpPr/>
      </dsp:nvSpPr>
      <dsp:spPr>
        <a:xfrm>
          <a:off x="3161" y="777245"/>
          <a:ext cx="3082297" cy="484218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CL" sz="1600" kern="1200" dirty="0">
            <a:solidFill>
              <a:srgbClr val="000000"/>
            </a:solidFill>
          </a:endParaRPr>
        </a:p>
        <a:p>
          <a:pPr marL="171450" lvl="1" indent="-171450" algn="l" defTabSz="711200">
            <a:lnSpc>
              <a:spcPct val="90000"/>
            </a:lnSpc>
            <a:spcBef>
              <a:spcPct val="0"/>
            </a:spcBef>
            <a:spcAft>
              <a:spcPct val="15000"/>
            </a:spcAft>
            <a:buChar char="•"/>
          </a:pPr>
          <a:endParaRPr lang="es-CL" sz="1600" kern="1200" dirty="0">
            <a:solidFill>
              <a:srgbClr val="000000"/>
            </a:solidFill>
          </a:endParaRPr>
        </a:p>
        <a:p>
          <a:pPr marL="171450" lvl="1" indent="-171450" algn="l" defTabSz="711200">
            <a:lnSpc>
              <a:spcPct val="90000"/>
            </a:lnSpc>
            <a:spcBef>
              <a:spcPct val="0"/>
            </a:spcBef>
            <a:spcAft>
              <a:spcPct val="15000"/>
            </a:spcAft>
            <a:buChar char="•"/>
          </a:pPr>
          <a:r>
            <a:rPr lang="es-CL" sz="1600" b="1" kern="1200" dirty="0">
              <a:solidFill>
                <a:srgbClr val="000000"/>
              </a:solidFill>
            </a:rPr>
            <a:t>Retiro Voluntario</a:t>
          </a:r>
        </a:p>
        <a:p>
          <a:pPr marL="171450" lvl="1" indent="-171450" algn="l" defTabSz="711200">
            <a:lnSpc>
              <a:spcPct val="90000"/>
            </a:lnSpc>
            <a:spcBef>
              <a:spcPct val="0"/>
            </a:spcBef>
            <a:spcAft>
              <a:spcPct val="15000"/>
            </a:spcAft>
            <a:buChar char="•"/>
          </a:pPr>
          <a:endParaRPr lang="es-CL" sz="1600" b="1" kern="1200" dirty="0">
            <a:solidFill>
              <a:srgbClr val="000000"/>
            </a:solidFill>
          </a:endParaRPr>
        </a:p>
        <a:p>
          <a:pPr marL="171450" lvl="1" indent="-171450" algn="l" defTabSz="711200">
            <a:lnSpc>
              <a:spcPct val="90000"/>
            </a:lnSpc>
            <a:spcBef>
              <a:spcPct val="0"/>
            </a:spcBef>
            <a:spcAft>
              <a:spcPct val="15000"/>
            </a:spcAft>
            <a:buChar char="•"/>
          </a:pPr>
          <a:r>
            <a:rPr lang="es-CL" sz="1600" b="1" kern="1200" dirty="0">
              <a:solidFill>
                <a:srgbClr val="000000"/>
              </a:solidFill>
            </a:rPr>
            <a:t>DIPRES</a:t>
          </a:r>
        </a:p>
        <a:p>
          <a:pPr marL="171450" lvl="1" indent="-171450" algn="l" defTabSz="711200">
            <a:lnSpc>
              <a:spcPct val="90000"/>
            </a:lnSpc>
            <a:spcBef>
              <a:spcPct val="0"/>
            </a:spcBef>
            <a:spcAft>
              <a:spcPct val="15000"/>
            </a:spcAft>
            <a:buChar char="•"/>
          </a:pPr>
          <a:endParaRPr lang="es-CL" sz="1600" b="1" kern="1200" dirty="0">
            <a:solidFill>
              <a:srgbClr val="000000"/>
            </a:solidFill>
          </a:endParaRPr>
        </a:p>
        <a:p>
          <a:pPr marL="171450" lvl="1" indent="-171450" algn="l" defTabSz="711200">
            <a:lnSpc>
              <a:spcPct val="90000"/>
            </a:lnSpc>
            <a:spcBef>
              <a:spcPct val="0"/>
            </a:spcBef>
            <a:spcAft>
              <a:spcPct val="15000"/>
            </a:spcAft>
            <a:buChar char="•"/>
          </a:pPr>
          <a:r>
            <a:rPr lang="es-CL" sz="1600" b="1" kern="1200" dirty="0">
              <a:solidFill>
                <a:srgbClr val="000000"/>
              </a:solidFill>
            </a:rPr>
            <a:t>Gobierno Transparente</a:t>
          </a:r>
        </a:p>
        <a:p>
          <a:pPr marL="171450" lvl="1" indent="-171450" algn="l" defTabSz="711200">
            <a:lnSpc>
              <a:spcPct val="90000"/>
            </a:lnSpc>
            <a:spcBef>
              <a:spcPct val="0"/>
            </a:spcBef>
            <a:spcAft>
              <a:spcPct val="15000"/>
            </a:spcAft>
            <a:buChar char="•"/>
          </a:pPr>
          <a:endParaRPr lang="es-CL" sz="1600" b="1" kern="1200" dirty="0">
            <a:solidFill>
              <a:srgbClr val="000000"/>
            </a:solidFill>
          </a:endParaRPr>
        </a:p>
        <a:p>
          <a:pPr marL="171450" lvl="1" indent="-171450" algn="l" defTabSz="711200">
            <a:lnSpc>
              <a:spcPct val="90000"/>
            </a:lnSpc>
            <a:spcBef>
              <a:spcPct val="0"/>
            </a:spcBef>
            <a:spcAft>
              <a:spcPct val="15000"/>
            </a:spcAft>
            <a:buChar char="•"/>
          </a:pPr>
          <a:r>
            <a:rPr lang="es-CL" sz="1600" b="1" kern="1200" dirty="0">
              <a:solidFill>
                <a:srgbClr val="000000"/>
              </a:solidFill>
            </a:rPr>
            <a:t>Honorarios</a:t>
          </a:r>
        </a:p>
        <a:p>
          <a:pPr marL="171450" lvl="1" indent="-171450" algn="l" defTabSz="711200">
            <a:lnSpc>
              <a:spcPct val="90000"/>
            </a:lnSpc>
            <a:spcBef>
              <a:spcPct val="0"/>
            </a:spcBef>
            <a:spcAft>
              <a:spcPct val="15000"/>
            </a:spcAft>
            <a:buChar char="•"/>
          </a:pPr>
          <a:endParaRPr lang="es-CL" sz="1600" b="1" kern="1200" dirty="0">
            <a:solidFill>
              <a:srgbClr val="000000"/>
            </a:solidFill>
          </a:endParaRPr>
        </a:p>
        <a:p>
          <a:pPr marL="171450" lvl="1" indent="-171450" algn="l" defTabSz="711200">
            <a:lnSpc>
              <a:spcPct val="90000"/>
            </a:lnSpc>
            <a:spcBef>
              <a:spcPct val="0"/>
            </a:spcBef>
            <a:spcAft>
              <a:spcPct val="15000"/>
            </a:spcAft>
            <a:buChar char="•"/>
          </a:pPr>
          <a:r>
            <a:rPr lang="es-CL" sz="1600" b="1" kern="1200" dirty="0">
              <a:solidFill>
                <a:srgbClr val="000000"/>
              </a:solidFill>
            </a:rPr>
            <a:t>Trabajo Pesado</a:t>
          </a:r>
        </a:p>
        <a:p>
          <a:pPr marL="171450" lvl="1" indent="-171450" algn="l" defTabSz="711200">
            <a:lnSpc>
              <a:spcPct val="90000"/>
            </a:lnSpc>
            <a:spcBef>
              <a:spcPct val="0"/>
            </a:spcBef>
            <a:spcAft>
              <a:spcPct val="15000"/>
            </a:spcAft>
            <a:buChar char="•"/>
          </a:pPr>
          <a:endParaRPr lang="es-CL" sz="1600" kern="1200" dirty="0"/>
        </a:p>
      </dsp:txBody>
      <dsp:txXfrm>
        <a:off x="3161" y="777245"/>
        <a:ext cx="3082297" cy="4842180"/>
      </dsp:txXfrm>
    </dsp:sp>
    <dsp:sp modelId="{01E223C1-8C8B-49CF-BF88-DAE593F632CD}">
      <dsp:nvSpPr>
        <dsp:cNvPr id="0" name=""/>
        <dsp:cNvSpPr/>
      </dsp:nvSpPr>
      <dsp:spPr>
        <a:xfrm>
          <a:off x="3516981" y="316445"/>
          <a:ext cx="3082297" cy="460800"/>
        </a:xfrm>
        <a:prstGeom prst="rect">
          <a:avLst/>
        </a:prstGeom>
        <a:solidFill>
          <a:schemeClr val="accent3">
            <a:hueOff val="5807935"/>
            <a:satOff val="1917"/>
            <a:lumOff val="-1567"/>
            <a:alphaOff val="0"/>
          </a:schemeClr>
        </a:solidFill>
        <a:ln w="25400" cap="flat" cmpd="sng" algn="ctr">
          <a:solidFill>
            <a:schemeClr val="accent3">
              <a:hueOff val="5807935"/>
              <a:satOff val="1917"/>
              <a:lumOff val="-1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b="1" kern="1200" dirty="0"/>
            <a:t>Gestión Desarrollo</a:t>
          </a:r>
        </a:p>
      </dsp:txBody>
      <dsp:txXfrm>
        <a:off x="3516981" y="316445"/>
        <a:ext cx="3082297" cy="460800"/>
      </dsp:txXfrm>
    </dsp:sp>
    <dsp:sp modelId="{0205F4D1-7362-4107-884E-43062132A417}">
      <dsp:nvSpPr>
        <dsp:cNvPr id="0" name=""/>
        <dsp:cNvSpPr/>
      </dsp:nvSpPr>
      <dsp:spPr>
        <a:xfrm>
          <a:off x="3516981" y="777245"/>
          <a:ext cx="3082297" cy="4842180"/>
        </a:xfrm>
        <a:prstGeom prst="rect">
          <a:avLst/>
        </a:prstGeom>
        <a:solidFill>
          <a:schemeClr val="accent3">
            <a:tint val="40000"/>
            <a:alpha val="90000"/>
            <a:hueOff val="6539793"/>
            <a:satOff val="-3783"/>
            <a:lumOff val="-384"/>
            <a:alphaOff val="0"/>
          </a:schemeClr>
        </a:solidFill>
        <a:ln w="25400" cap="flat" cmpd="sng" algn="ctr">
          <a:solidFill>
            <a:schemeClr val="accent3">
              <a:tint val="40000"/>
              <a:alpha val="90000"/>
              <a:hueOff val="6539793"/>
              <a:satOff val="-3783"/>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b="1" u="sng" kern="1200" dirty="0">
              <a:solidFill>
                <a:srgbClr val="000000"/>
              </a:solidFill>
            </a:rPr>
            <a:t>Retiro Voluntario</a:t>
          </a:r>
          <a:r>
            <a:rPr lang="es-CL" sz="1600" b="0" kern="1200" dirty="0">
              <a:solidFill>
                <a:srgbClr val="000000"/>
              </a:solidFill>
            </a:rPr>
            <a:t>:</a:t>
          </a:r>
        </a:p>
        <a:p>
          <a:pPr marL="342900" lvl="2" indent="-171450" algn="l" defTabSz="711200">
            <a:lnSpc>
              <a:spcPct val="90000"/>
            </a:lnSpc>
            <a:spcBef>
              <a:spcPct val="0"/>
            </a:spcBef>
            <a:spcAft>
              <a:spcPct val="15000"/>
            </a:spcAft>
            <a:buChar char="•"/>
          </a:pPr>
          <a:r>
            <a:rPr lang="es-CL" sz="1600" b="0" i="1" kern="1200" dirty="0">
              <a:solidFill>
                <a:srgbClr val="000000"/>
              </a:solidFill>
            </a:rPr>
            <a:t>Proyecto 527</a:t>
          </a:r>
          <a:r>
            <a:rPr lang="es-CL" sz="1600" b="0" kern="1200" dirty="0">
              <a:solidFill>
                <a:srgbClr val="000000"/>
              </a:solidFill>
            </a:rPr>
            <a:t>, Reliquidación por Encasillamiento, Actualización meses de Trabajo Pesado, Salud No Recuperable y Código del Trabajo. </a:t>
          </a:r>
          <a:r>
            <a:rPr lang="es-CL" sz="1600" b="0" kern="1200" dirty="0">
              <a:solidFill>
                <a:srgbClr val="FF0000"/>
              </a:solidFill>
            </a:rPr>
            <a:t>Segunda semana de diciembre 2018</a:t>
          </a:r>
          <a:r>
            <a:rPr lang="es-CL" sz="1600" b="0" kern="1200" dirty="0">
              <a:solidFill>
                <a:srgbClr val="000000"/>
              </a:solidFill>
            </a:rPr>
            <a:t>.</a:t>
          </a:r>
        </a:p>
        <a:p>
          <a:pPr marL="171450" lvl="1" indent="-171450" algn="l" defTabSz="711200">
            <a:lnSpc>
              <a:spcPct val="90000"/>
            </a:lnSpc>
            <a:spcBef>
              <a:spcPct val="0"/>
            </a:spcBef>
            <a:spcAft>
              <a:spcPct val="15000"/>
            </a:spcAft>
            <a:buChar char="•"/>
          </a:pPr>
          <a:r>
            <a:rPr lang="es-CL" sz="1600" b="1" u="sng" kern="1200" dirty="0">
              <a:solidFill>
                <a:srgbClr val="000000"/>
              </a:solidFill>
            </a:rPr>
            <a:t>Trabajo Pesado</a:t>
          </a:r>
          <a:r>
            <a:rPr lang="es-CL" sz="1600" b="0" kern="1200" dirty="0">
              <a:solidFill>
                <a:srgbClr val="000000"/>
              </a:solidFill>
            </a:rPr>
            <a:t>:</a:t>
          </a:r>
        </a:p>
        <a:p>
          <a:pPr marL="342900" lvl="2" indent="-171450" algn="l" defTabSz="711200">
            <a:lnSpc>
              <a:spcPct val="90000"/>
            </a:lnSpc>
            <a:spcBef>
              <a:spcPct val="0"/>
            </a:spcBef>
            <a:spcAft>
              <a:spcPct val="15000"/>
            </a:spcAft>
            <a:buChar char="•"/>
          </a:pPr>
          <a:r>
            <a:rPr lang="es-CL" sz="1600" b="0" i="1" kern="1200" dirty="0">
              <a:solidFill>
                <a:srgbClr val="000000"/>
              </a:solidFill>
            </a:rPr>
            <a:t>Proyecto 464</a:t>
          </a:r>
          <a:r>
            <a:rPr lang="es-CL" sz="1600" b="0" kern="1200" dirty="0">
              <a:solidFill>
                <a:srgbClr val="000000"/>
              </a:solidFill>
            </a:rPr>
            <a:t>, Mantenedor de Trabajo Pesado. Vinculación a Unidad por contrato. </a:t>
          </a:r>
          <a:r>
            <a:rPr lang="es-CL" sz="1600" b="0" kern="1200" dirty="0">
              <a:solidFill>
                <a:srgbClr val="FF0000"/>
              </a:solidFill>
            </a:rPr>
            <a:t>Pendiente de definiciones técnicas.</a:t>
          </a:r>
        </a:p>
        <a:p>
          <a:pPr marL="171450" lvl="1" indent="-171450" algn="l" defTabSz="711200">
            <a:lnSpc>
              <a:spcPct val="90000"/>
            </a:lnSpc>
            <a:spcBef>
              <a:spcPct val="0"/>
            </a:spcBef>
            <a:spcAft>
              <a:spcPct val="15000"/>
            </a:spcAft>
            <a:buChar char="•"/>
          </a:pPr>
          <a:r>
            <a:rPr lang="es-CL" sz="1600" b="1" u="sng" kern="1200" dirty="0">
              <a:solidFill>
                <a:srgbClr val="000000"/>
              </a:solidFill>
            </a:rPr>
            <a:t>Gobierno Transparente</a:t>
          </a:r>
          <a:r>
            <a:rPr lang="es-CL" sz="1600" b="0" kern="1200" dirty="0">
              <a:solidFill>
                <a:srgbClr val="000000"/>
              </a:solidFill>
            </a:rPr>
            <a:t>:</a:t>
          </a:r>
        </a:p>
        <a:p>
          <a:pPr marL="342900" lvl="2" indent="-171450" algn="l" defTabSz="711200">
            <a:lnSpc>
              <a:spcPct val="90000"/>
            </a:lnSpc>
            <a:spcBef>
              <a:spcPct val="0"/>
            </a:spcBef>
            <a:spcAft>
              <a:spcPct val="15000"/>
            </a:spcAft>
            <a:buChar char="•"/>
          </a:pPr>
          <a:r>
            <a:rPr lang="es-CL" sz="1600" b="0" i="1" kern="1200" dirty="0">
              <a:solidFill>
                <a:srgbClr val="000000"/>
              </a:solidFill>
            </a:rPr>
            <a:t>Proyecto 523</a:t>
          </a:r>
          <a:r>
            <a:rPr lang="es-CL" sz="1600" b="0" kern="1200" dirty="0">
              <a:solidFill>
                <a:srgbClr val="000000"/>
              </a:solidFill>
            </a:rPr>
            <a:t>, modificaciones formatos para informar dotación, honorarios y horas extras. </a:t>
          </a:r>
          <a:r>
            <a:rPr lang="es-CL" sz="1600" b="0" kern="1200" dirty="0">
              <a:solidFill>
                <a:srgbClr val="FF0000"/>
              </a:solidFill>
            </a:rPr>
            <a:t>Primera semana de diciembre 2018</a:t>
          </a:r>
          <a:r>
            <a:rPr lang="es-CL" sz="1600" b="0" kern="1200" dirty="0">
              <a:solidFill>
                <a:srgbClr val="000000"/>
              </a:solidFill>
            </a:rPr>
            <a:t>.</a:t>
          </a:r>
        </a:p>
      </dsp:txBody>
      <dsp:txXfrm>
        <a:off x="3516981" y="777245"/>
        <a:ext cx="3082297" cy="4842180"/>
      </dsp:txXfrm>
    </dsp:sp>
    <dsp:sp modelId="{EEC54C65-1D7E-4E96-98CB-502EFB6B537C}">
      <dsp:nvSpPr>
        <dsp:cNvPr id="0" name=""/>
        <dsp:cNvSpPr/>
      </dsp:nvSpPr>
      <dsp:spPr>
        <a:xfrm>
          <a:off x="7030800" y="316445"/>
          <a:ext cx="3082297" cy="460800"/>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CL" sz="1600" b="1" kern="1200" dirty="0"/>
            <a:t>Gestión de Información </a:t>
          </a:r>
        </a:p>
      </dsp:txBody>
      <dsp:txXfrm>
        <a:off x="7030800" y="316445"/>
        <a:ext cx="3082297" cy="460800"/>
      </dsp:txXfrm>
    </dsp:sp>
    <dsp:sp modelId="{15CC5F36-AB93-4D05-AC53-B884FC3705E6}">
      <dsp:nvSpPr>
        <dsp:cNvPr id="0" name=""/>
        <dsp:cNvSpPr/>
      </dsp:nvSpPr>
      <dsp:spPr>
        <a:xfrm>
          <a:off x="7030800" y="777245"/>
          <a:ext cx="3082297" cy="4842180"/>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CL" sz="1600" b="1" u="sng" kern="1200" dirty="0">
              <a:solidFill>
                <a:schemeClr val="accent5">
                  <a:lumMod val="90000"/>
                  <a:lumOff val="10000"/>
                </a:schemeClr>
              </a:solidFill>
            </a:rPr>
            <a:t>MATRICES DIPRES</a:t>
          </a:r>
          <a:r>
            <a:rPr lang="es-CL" sz="1600" kern="1200" dirty="0">
              <a:solidFill>
                <a:schemeClr val="accent5">
                  <a:lumMod val="90000"/>
                  <a:lumOff val="10000"/>
                </a:schemeClr>
              </a:solidFill>
            </a:rPr>
            <a:t>:</a:t>
          </a:r>
        </a:p>
        <a:p>
          <a:pPr marL="342900" lvl="2" indent="-171450" algn="l" defTabSz="711200">
            <a:lnSpc>
              <a:spcPct val="90000"/>
            </a:lnSpc>
            <a:spcBef>
              <a:spcPct val="0"/>
            </a:spcBef>
            <a:spcAft>
              <a:spcPct val="15000"/>
            </a:spcAft>
            <a:buChar char="•"/>
          </a:pPr>
          <a:endParaRPr lang="es-CL" sz="1600" kern="1200" dirty="0">
            <a:solidFill>
              <a:schemeClr val="accent5">
                <a:lumMod val="90000"/>
                <a:lumOff val="10000"/>
              </a:schemeClr>
            </a:solidFill>
          </a:endParaRPr>
        </a:p>
        <a:p>
          <a:pPr marL="342900" lvl="2" indent="-171450" algn="l" defTabSz="711200">
            <a:lnSpc>
              <a:spcPct val="90000"/>
            </a:lnSpc>
            <a:spcBef>
              <a:spcPct val="0"/>
            </a:spcBef>
            <a:spcAft>
              <a:spcPct val="15000"/>
            </a:spcAft>
            <a:buChar char="•"/>
          </a:pPr>
          <a:r>
            <a:rPr lang="es-CL" sz="1600" kern="1200" dirty="0">
              <a:solidFill>
                <a:schemeClr val="accent5">
                  <a:lumMod val="90000"/>
                  <a:lumOff val="10000"/>
                </a:schemeClr>
              </a:solidFill>
            </a:rPr>
            <a:t>Acompañamiento a 6 Servicios de Salud (Arica, Coquimbo, Ñuble, Reloncaví, Metropolitano Oriente y Occidente) en la gestión de las observaciones realizadas a la información de Matrices por parte del referente salud en DIPRES.</a:t>
          </a:r>
        </a:p>
      </dsp:txBody>
      <dsp:txXfrm>
        <a:off x="7030800" y="777245"/>
        <a:ext cx="3082297" cy="48421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223C1-8C8B-49CF-BF88-DAE593F632CD}">
      <dsp:nvSpPr>
        <dsp:cNvPr id="0" name=""/>
        <dsp:cNvSpPr/>
      </dsp:nvSpPr>
      <dsp:spPr>
        <a:xfrm>
          <a:off x="3161" y="243051"/>
          <a:ext cx="3082297"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s-CL" sz="1900" kern="1200" dirty="0"/>
            <a:t>Gestión Desarrollo</a:t>
          </a:r>
        </a:p>
      </dsp:txBody>
      <dsp:txXfrm>
        <a:off x="3161" y="243051"/>
        <a:ext cx="3082297" cy="547200"/>
      </dsp:txXfrm>
    </dsp:sp>
    <dsp:sp modelId="{0205F4D1-7362-4107-884E-43062132A417}">
      <dsp:nvSpPr>
        <dsp:cNvPr id="0" name=""/>
        <dsp:cNvSpPr/>
      </dsp:nvSpPr>
      <dsp:spPr>
        <a:xfrm>
          <a:off x="3161" y="790251"/>
          <a:ext cx="3082297" cy="490256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1" u="sng" kern="1200" dirty="0" err="1">
              <a:solidFill>
                <a:srgbClr val="000000"/>
              </a:solidFill>
            </a:rPr>
            <a:t>Capacitacion</a:t>
          </a:r>
          <a:r>
            <a:rPr lang="es-CL" sz="1900" b="0" kern="1200" dirty="0">
              <a:solidFill>
                <a:srgbClr val="000000"/>
              </a:solidFill>
            </a:rPr>
            <a:t>:</a:t>
          </a:r>
        </a:p>
        <a:p>
          <a:pPr marL="342900" lvl="2" indent="-171450" algn="l" defTabSz="844550">
            <a:lnSpc>
              <a:spcPct val="90000"/>
            </a:lnSpc>
            <a:spcBef>
              <a:spcPct val="0"/>
            </a:spcBef>
            <a:spcAft>
              <a:spcPct val="15000"/>
            </a:spcAft>
            <a:buChar char="•"/>
          </a:pPr>
          <a:r>
            <a:rPr lang="es-CL" sz="1900" b="0" i="1" kern="1200" dirty="0">
              <a:solidFill>
                <a:srgbClr val="000000"/>
              </a:solidFill>
            </a:rPr>
            <a:t>Mejoras Módulo de Capacitación</a:t>
          </a:r>
          <a:r>
            <a:rPr lang="es-CL" sz="1900" b="0" kern="1200" dirty="0">
              <a:solidFill>
                <a:srgbClr val="000000"/>
              </a:solidFill>
            </a:rPr>
            <a:t>.</a:t>
          </a:r>
        </a:p>
        <a:p>
          <a:pPr marL="342900" lvl="2" indent="-171450" algn="l" defTabSz="844550">
            <a:lnSpc>
              <a:spcPct val="90000"/>
            </a:lnSpc>
            <a:spcBef>
              <a:spcPct val="0"/>
            </a:spcBef>
            <a:spcAft>
              <a:spcPct val="15000"/>
            </a:spcAft>
            <a:buChar char="•"/>
          </a:pPr>
          <a:r>
            <a:rPr lang="es-CL" sz="1900" b="0" kern="1200" dirty="0">
              <a:solidFill>
                <a:srgbClr val="000000"/>
              </a:solidFill>
            </a:rPr>
            <a:t>Integración SIRH con SISPUBLI – Servicio Civil.</a:t>
          </a:r>
        </a:p>
        <a:p>
          <a:pPr marL="171450" lvl="1" indent="-171450" algn="l" defTabSz="844550">
            <a:lnSpc>
              <a:spcPct val="90000"/>
            </a:lnSpc>
            <a:spcBef>
              <a:spcPct val="0"/>
            </a:spcBef>
            <a:spcAft>
              <a:spcPct val="15000"/>
            </a:spcAft>
            <a:buChar char="•"/>
          </a:pPr>
          <a:r>
            <a:rPr lang="es-CL" sz="1900" b="1" u="sng" kern="1200" dirty="0" err="1">
              <a:solidFill>
                <a:srgbClr val="000000"/>
              </a:solidFill>
            </a:rPr>
            <a:t>Intregación</a:t>
          </a:r>
          <a:r>
            <a:rPr lang="es-CL" sz="1900" b="1" u="sng" kern="1200" dirty="0">
              <a:solidFill>
                <a:srgbClr val="000000"/>
              </a:solidFill>
            </a:rPr>
            <a:t> SIRH-SIAPER</a:t>
          </a:r>
          <a:r>
            <a:rPr lang="es-CL" sz="1900" b="0" kern="1200" dirty="0">
              <a:solidFill>
                <a:srgbClr val="000000"/>
              </a:solidFill>
            </a:rPr>
            <a:t>:</a:t>
          </a:r>
        </a:p>
        <a:p>
          <a:pPr marL="342900" lvl="2" indent="-171450" algn="l" defTabSz="844550">
            <a:lnSpc>
              <a:spcPct val="90000"/>
            </a:lnSpc>
            <a:spcBef>
              <a:spcPct val="0"/>
            </a:spcBef>
            <a:spcAft>
              <a:spcPct val="15000"/>
            </a:spcAft>
            <a:buChar char="•"/>
          </a:pPr>
          <a:r>
            <a:rPr lang="es-CL" sz="1900" b="0" i="1" kern="1200" dirty="0">
              <a:solidFill>
                <a:srgbClr val="000000"/>
              </a:solidFill>
            </a:rPr>
            <a:t>Ajuste de mejoras de termino de contrato de honorarios</a:t>
          </a:r>
          <a:endParaRPr lang="es-CL" sz="1900" b="0" kern="1200" dirty="0">
            <a:solidFill>
              <a:srgbClr val="FF0000"/>
            </a:solidFill>
          </a:endParaRPr>
        </a:p>
        <a:p>
          <a:pPr marL="171450" lvl="1" indent="-171450" algn="l" defTabSz="844550">
            <a:lnSpc>
              <a:spcPct val="90000"/>
            </a:lnSpc>
            <a:spcBef>
              <a:spcPct val="0"/>
            </a:spcBef>
            <a:spcAft>
              <a:spcPct val="15000"/>
            </a:spcAft>
            <a:buChar char="•"/>
          </a:pPr>
          <a:r>
            <a:rPr lang="es-CL" sz="1900" b="1" u="sng" kern="1200" dirty="0">
              <a:solidFill>
                <a:srgbClr val="000000"/>
              </a:solidFill>
            </a:rPr>
            <a:t>Base Gestión Central</a:t>
          </a:r>
          <a:r>
            <a:rPr lang="es-CL" sz="1900" b="0" kern="1200" dirty="0">
              <a:solidFill>
                <a:srgbClr val="000000"/>
              </a:solidFill>
            </a:rPr>
            <a:t>:</a:t>
          </a:r>
        </a:p>
        <a:p>
          <a:pPr marL="342900" lvl="2" indent="-171450" algn="l" defTabSz="844550">
            <a:lnSpc>
              <a:spcPct val="90000"/>
            </a:lnSpc>
            <a:spcBef>
              <a:spcPct val="0"/>
            </a:spcBef>
            <a:spcAft>
              <a:spcPct val="15000"/>
            </a:spcAft>
            <a:buChar char="•"/>
          </a:pPr>
          <a:r>
            <a:rPr lang="es-CL" sz="1900" b="0" i="1" kern="1200" dirty="0">
              <a:solidFill>
                <a:srgbClr val="000000"/>
              </a:solidFill>
            </a:rPr>
            <a:t>Mejoras en ajustes y nuevas tablas en la base de gestión.</a:t>
          </a:r>
          <a:endParaRPr lang="es-CL" sz="1900" b="0" kern="1200" dirty="0">
            <a:solidFill>
              <a:srgbClr val="000000"/>
            </a:solidFill>
          </a:endParaRPr>
        </a:p>
        <a:p>
          <a:pPr marL="171450" lvl="1" indent="-171450" algn="l" defTabSz="844550">
            <a:lnSpc>
              <a:spcPct val="90000"/>
            </a:lnSpc>
            <a:spcBef>
              <a:spcPct val="0"/>
            </a:spcBef>
            <a:spcAft>
              <a:spcPct val="15000"/>
            </a:spcAft>
            <a:buChar char="•"/>
          </a:pPr>
          <a:endParaRPr lang="es-CL" sz="1900" b="0" kern="1200" dirty="0">
            <a:solidFill>
              <a:srgbClr val="000000"/>
            </a:solidFill>
          </a:endParaRPr>
        </a:p>
        <a:p>
          <a:pPr marL="171450" lvl="1" indent="-171450" algn="l" defTabSz="844550">
            <a:lnSpc>
              <a:spcPct val="90000"/>
            </a:lnSpc>
            <a:spcBef>
              <a:spcPct val="0"/>
            </a:spcBef>
            <a:spcAft>
              <a:spcPct val="15000"/>
            </a:spcAft>
            <a:buChar char="•"/>
          </a:pPr>
          <a:endParaRPr lang="es-CL" sz="1900" b="0" kern="1200" dirty="0">
            <a:solidFill>
              <a:srgbClr val="000000"/>
            </a:solidFill>
          </a:endParaRPr>
        </a:p>
      </dsp:txBody>
      <dsp:txXfrm>
        <a:off x="3161" y="790251"/>
        <a:ext cx="3082297" cy="4902569"/>
      </dsp:txXfrm>
    </dsp:sp>
    <dsp:sp modelId="{EEC54C65-1D7E-4E96-98CB-502EFB6B537C}">
      <dsp:nvSpPr>
        <dsp:cNvPr id="0" name=""/>
        <dsp:cNvSpPr/>
      </dsp:nvSpPr>
      <dsp:spPr>
        <a:xfrm>
          <a:off x="3516981" y="243051"/>
          <a:ext cx="3082297" cy="547200"/>
        </a:xfrm>
        <a:prstGeom prst="rect">
          <a:avLst/>
        </a:prstGeom>
        <a:solidFill>
          <a:schemeClr val="accent3">
            <a:hueOff val="5807935"/>
            <a:satOff val="1917"/>
            <a:lumOff val="-1567"/>
            <a:alphaOff val="0"/>
          </a:schemeClr>
        </a:solidFill>
        <a:ln w="25400" cap="flat" cmpd="sng" algn="ctr">
          <a:solidFill>
            <a:schemeClr val="accent3">
              <a:hueOff val="5807935"/>
              <a:satOff val="1917"/>
              <a:lumOff val="-1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s-CL" sz="1900" kern="1200" dirty="0"/>
            <a:t>Gestión de Información </a:t>
          </a:r>
        </a:p>
      </dsp:txBody>
      <dsp:txXfrm>
        <a:off x="3516981" y="243051"/>
        <a:ext cx="3082297" cy="547200"/>
      </dsp:txXfrm>
    </dsp:sp>
    <dsp:sp modelId="{15CC5F36-AB93-4D05-AC53-B884FC3705E6}">
      <dsp:nvSpPr>
        <dsp:cNvPr id="0" name=""/>
        <dsp:cNvSpPr/>
      </dsp:nvSpPr>
      <dsp:spPr>
        <a:xfrm>
          <a:off x="3516981" y="790251"/>
          <a:ext cx="3082297" cy="4902569"/>
        </a:xfrm>
        <a:prstGeom prst="rect">
          <a:avLst/>
        </a:prstGeom>
        <a:solidFill>
          <a:schemeClr val="accent3">
            <a:tint val="40000"/>
            <a:alpha val="90000"/>
            <a:hueOff val="6539793"/>
            <a:satOff val="-3783"/>
            <a:lumOff val="-384"/>
            <a:alphaOff val="0"/>
          </a:schemeClr>
        </a:solidFill>
        <a:ln w="25400" cap="flat" cmpd="sng" algn="ctr">
          <a:solidFill>
            <a:schemeClr val="accent3">
              <a:tint val="40000"/>
              <a:alpha val="90000"/>
              <a:hueOff val="6539793"/>
              <a:satOff val="-3783"/>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1" u="sng" kern="1200" dirty="0">
              <a:solidFill>
                <a:schemeClr val="accent5">
                  <a:lumMod val="90000"/>
                  <a:lumOff val="10000"/>
                </a:schemeClr>
              </a:solidFill>
            </a:rPr>
            <a:t>Matrices Dipres</a:t>
          </a:r>
          <a:r>
            <a:rPr lang="es-CL" sz="1900" kern="1200" dirty="0">
              <a:solidFill>
                <a:schemeClr val="accent5">
                  <a:lumMod val="90000"/>
                  <a:lumOff val="10000"/>
                </a:schemeClr>
              </a:solidFill>
            </a:rPr>
            <a:t>:</a:t>
          </a:r>
        </a:p>
        <a:p>
          <a:pPr marL="342900" lvl="2"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Acompañamiento a 7 Servicios de Salud (Iquique, Aconcagua, Concepción, Araucanía Sur, Metropolitano Central, Chiloé, </a:t>
          </a:r>
          <a:r>
            <a:rPr lang="es-CL" sz="1900" kern="1200" dirty="0" err="1">
              <a:solidFill>
                <a:schemeClr val="accent5">
                  <a:lumMod val="90000"/>
                  <a:lumOff val="10000"/>
                </a:schemeClr>
              </a:solidFill>
            </a:rPr>
            <a:t>Hph</a:t>
          </a:r>
          <a:r>
            <a:rPr lang="es-CL" sz="1900" kern="1200" dirty="0">
              <a:solidFill>
                <a:schemeClr val="accent5">
                  <a:lumMod val="90000"/>
                  <a:lumOff val="10000"/>
                </a:schemeClr>
              </a:solidFill>
            </a:rPr>
            <a:t>) en la gestión de las observaciones realizadas a la información de Matrices por parte del referente salud en DIPRES.</a:t>
          </a:r>
        </a:p>
        <a:p>
          <a:pPr marL="342900" lvl="2"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Apoyos en generación de información para usuarios nivel central.</a:t>
          </a:r>
        </a:p>
      </dsp:txBody>
      <dsp:txXfrm>
        <a:off x="3516981" y="790251"/>
        <a:ext cx="3082297" cy="4902569"/>
      </dsp:txXfrm>
    </dsp:sp>
    <dsp:sp modelId="{58BA5541-43F7-4D9A-BBC7-634DD11A7F11}">
      <dsp:nvSpPr>
        <dsp:cNvPr id="0" name=""/>
        <dsp:cNvSpPr/>
      </dsp:nvSpPr>
      <dsp:spPr>
        <a:xfrm>
          <a:off x="7030800" y="243051"/>
          <a:ext cx="3082297" cy="547200"/>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CL" sz="1900" kern="1200" dirty="0" err="1"/>
            <a:t>Lineas</a:t>
          </a:r>
          <a:r>
            <a:rPr lang="es-CL" sz="1900" kern="1200" dirty="0"/>
            <a:t> de Trabajo</a:t>
          </a:r>
        </a:p>
      </dsp:txBody>
      <dsp:txXfrm>
        <a:off x="7030800" y="243051"/>
        <a:ext cx="3082297" cy="547200"/>
      </dsp:txXfrm>
    </dsp:sp>
    <dsp:sp modelId="{2B27FE89-C532-4278-913D-7F7B3A64D36C}">
      <dsp:nvSpPr>
        <dsp:cNvPr id="0" name=""/>
        <dsp:cNvSpPr/>
      </dsp:nvSpPr>
      <dsp:spPr>
        <a:xfrm>
          <a:off x="7030800" y="790251"/>
          <a:ext cx="3082297" cy="4902569"/>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0" u="none" kern="1200" dirty="0">
              <a:solidFill>
                <a:srgbClr val="000000"/>
              </a:solidFill>
            </a:rPr>
            <a:t>SIAPER.</a:t>
          </a:r>
          <a:endParaRPr lang="es-CL" sz="1900" kern="1200" dirty="0"/>
        </a:p>
        <a:p>
          <a:pPr marL="171450" lvl="1" indent="-171450" algn="l" defTabSz="844550">
            <a:lnSpc>
              <a:spcPct val="90000"/>
            </a:lnSpc>
            <a:spcBef>
              <a:spcPct val="0"/>
            </a:spcBef>
            <a:spcAft>
              <a:spcPct val="15000"/>
            </a:spcAft>
            <a:buChar char="•"/>
          </a:pPr>
          <a:r>
            <a:rPr lang="es-CL" sz="1900" b="0" u="none" kern="1200" dirty="0">
              <a:solidFill>
                <a:srgbClr val="000000"/>
              </a:solidFill>
            </a:rPr>
            <a:t>Servidores y Conectividad</a:t>
          </a:r>
        </a:p>
        <a:p>
          <a:pPr marL="171450" lvl="1" indent="-171450" algn="l" defTabSz="844550">
            <a:lnSpc>
              <a:spcPct val="90000"/>
            </a:lnSpc>
            <a:spcBef>
              <a:spcPct val="0"/>
            </a:spcBef>
            <a:spcAft>
              <a:spcPct val="15000"/>
            </a:spcAft>
            <a:buChar char="•"/>
          </a:pPr>
          <a:r>
            <a:rPr lang="es-CL" sz="1900" b="0" u="none" kern="1200" dirty="0">
              <a:solidFill>
                <a:srgbClr val="000000"/>
              </a:solidFill>
            </a:rPr>
            <a:t>Apoyo en uso Modelos </a:t>
          </a:r>
          <a:r>
            <a:rPr lang="es-CL" sz="1900" b="0" u="none" kern="1200" dirty="0" err="1">
              <a:solidFill>
                <a:srgbClr val="000000"/>
              </a:solidFill>
            </a:rPr>
            <a:t>Qlikview</a:t>
          </a:r>
          <a:r>
            <a:rPr lang="es-CL" sz="1900" b="0" u="none" kern="1200" dirty="0">
              <a:solidFill>
                <a:srgbClr val="000000"/>
              </a:solidFill>
            </a:rPr>
            <a:t>.</a:t>
          </a:r>
        </a:p>
        <a:p>
          <a:pPr marL="171450" lvl="1" indent="-171450" algn="l" defTabSz="844550">
            <a:lnSpc>
              <a:spcPct val="90000"/>
            </a:lnSpc>
            <a:spcBef>
              <a:spcPct val="0"/>
            </a:spcBef>
            <a:spcAft>
              <a:spcPct val="15000"/>
            </a:spcAft>
            <a:buChar char="•"/>
          </a:pPr>
          <a:r>
            <a:rPr lang="es-CL" sz="1900" b="0" u="none" kern="1200" dirty="0">
              <a:solidFill>
                <a:srgbClr val="000000"/>
              </a:solidFill>
            </a:rPr>
            <a:t>Mesa de genero.</a:t>
          </a:r>
        </a:p>
        <a:p>
          <a:pPr marL="171450" lvl="1" indent="-171450" algn="l" defTabSz="844550">
            <a:lnSpc>
              <a:spcPct val="90000"/>
            </a:lnSpc>
            <a:spcBef>
              <a:spcPct val="0"/>
            </a:spcBef>
            <a:spcAft>
              <a:spcPct val="15000"/>
            </a:spcAft>
            <a:buChar char="•"/>
          </a:pPr>
          <a:r>
            <a:rPr lang="es-CL" sz="1900" b="0" u="none" kern="1200" dirty="0">
              <a:solidFill>
                <a:srgbClr val="000000"/>
              </a:solidFill>
            </a:rPr>
            <a:t>Acreditación Ley Médica.</a:t>
          </a:r>
        </a:p>
        <a:p>
          <a:pPr marL="171450" lvl="1" indent="-171450" algn="l" defTabSz="844550">
            <a:lnSpc>
              <a:spcPct val="90000"/>
            </a:lnSpc>
            <a:spcBef>
              <a:spcPct val="0"/>
            </a:spcBef>
            <a:spcAft>
              <a:spcPct val="15000"/>
            </a:spcAft>
            <a:buChar char="•"/>
          </a:pPr>
          <a:r>
            <a:rPr lang="es-CL" sz="1900" b="0" u="none" kern="1200" dirty="0">
              <a:solidFill>
                <a:srgbClr val="000000"/>
              </a:solidFill>
            </a:rPr>
            <a:t>Antecedentes de Estudio.</a:t>
          </a:r>
        </a:p>
        <a:p>
          <a:pPr marL="171450" lvl="1" indent="-171450" algn="l" defTabSz="844550">
            <a:lnSpc>
              <a:spcPct val="90000"/>
            </a:lnSpc>
            <a:spcBef>
              <a:spcPct val="0"/>
            </a:spcBef>
            <a:spcAft>
              <a:spcPct val="15000"/>
            </a:spcAft>
            <a:buChar char="•"/>
          </a:pPr>
          <a:r>
            <a:rPr lang="es-CL" sz="1900" b="0" u="none" kern="1200" dirty="0">
              <a:solidFill>
                <a:srgbClr val="000000"/>
              </a:solidFill>
            </a:rPr>
            <a:t>Integraciones de SIRH con otros Sistemas.</a:t>
          </a:r>
        </a:p>
        <a:p>
          <a:pPr marL="171450" lvl="1" indent="-171450" algn="l" defTabSz="844550">
            <a:lnSpc>
              <a:spcPct val="90000"/>
            </a:lnSpc>
            <a:spcBef>
              <a:spcPct val="0"/>
            </a:spcBef>
            <a:spcAft>
              <a:spcPct val="15000"/>
            </a:spcAft>
            <a:buChar char="•"/>
          </a:pPr>
          <a:r>
            <a:rPr lang="es-CL" sz="1900" b="0" u="none" kern="1200" dirty="0">
              <a:solidFill>
                <a:srgbClr val="000000"/>
              </a:solidFill>
            </a:rPr>
            <a:t>DIPRES.</a:t>
          </a:r>
        </a:p>
        <a:p>
          <a:pPr marL="171450" lvl="1" indent="-171450" algn="l" defTabSz="844550">
            <a:lnSpc>
              <a:spcPct val="90000"/>
            </a:lnSpc>
            <a:spcBef>
              <a:spcPct val="0"/>
            </a:spcBef>
            <a:spcAft>
              <a:spcPct val="15000"/>
            </a:spcAft>
            <a:buChar char="•"/>
          </a:pPr>
          <a:r>
            <a:rPr lang="es-CL" sz="1900" b="0" u="none" kern="1200" dirty="0">
              <a:solidFill>
                <a:srgbClr val="000000"/>
              </a:solidFill>
            </a:rPr>
            <a:t>Carga y Validación de Base de Gestión.</a:t>
          </a:r>
        </a:p>
        <a:p>
          <a:pPr marL="171450" lvl="1" indent="-171450" algn="l" defTabSz="844550">
            <a:lnSpc>
              <a:spcPct val="90000"/>
            </a:lnSpc>
            <a:spcBef>
              <a:spcPct val="0"/>
            </a:spcBef>
            <a:spcAft>
              <a:spcPct val="15000"/>
            </a:spcAft>
            <a:buChar char="•"/>
          </a:pPr>
          <a:r>
            <a:rPr lang="es-CL" sz="1900" b="0" u="none" kern="1200" dirty="0">
              <a:solidFill>
                <a:srgbClr val="000000"/>
              </a:solidFill>
            </a:rPr>
            <a:t>Gestión de Contratos y facturación.</a:t>
          </a:r>
        </a:p>
      </dsp:txBody>
      <dsp:txXfrm>
        <a:off x="7030800" y="790251"/>
        <a:ext cx="3082297" cy="49025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223C1-8C8B-49CF-BF88-DAE593F632CD}">
      <dsp:nvSpPr>
        <dsp:cNvPr id="0" name=""/>
        <dsp:cNvSpPr/>
      </dsp:nvSpPr>
      <dsp:spPr>
        <a:xfrm>
          <a:off x="3161" y="503826"/>
          <a:ext cx="3082297"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s-CL" sz="1900" kern="1200" dirty="0"/>
            <a:t>Gestión Desarrollo</a:t>
          </a:r>
        </a:p>
      </dsp:txBody>
      <dsp:txXfrm>
        <a:off x="3161" y="503826"/>
        <a:ext cx="3082297" cy="547200"/>
      </dsp:txXfrm>
    </dsp:sp>
    <dsp:sp modelId="{0205F4D1-7362-4107-884E-43062132A417}">
      <dsp:nvSpPr>
        <dsp:cNvPr id="0" name=""/>
        <dsp:cNvSpPr/>
      </dsp:nvSpPr>
      <dsp:spPr>
        <a:xfrm>
          <a:off x="3161" y="1051026"/>
          <a:ext cx="3082297" cy="438101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0" i="0" u="none" strike="noStrike" kern="1200" dirty="0">
              <a:solidFill>
                <a:srgbClr val="1A3B47"/>
              </a:solidFill>
              <a:effectLst/>
              <a:latin typeface="Soho Gothic Pro Light"/>
            </a:rPr>
            <a:t>Proyectos: </a:t>
          </a:r>
          <a:r>
            <a:rPr lang="es-CL" sz="1900" b="0" i="0" u="none" strike="noStrike" kern="1200" dirty="0">
              <a:solidFill>
                <a:srgbClr val="1A3B47"/>
              </a:solidFill>
              <a:effectLst/>
              <a:latin typeface="Soho Gothic Pro Light"/>
              <a:cs typeface="Arial" panose="020B0604020202020204" pitchFamily="34" charset="0"/>
            </a:rPr>
            <a:t>Encasillamiento en Hoja de Vida</a:t>
          </a:r>
          <a:endParaRPr lang="es-CL" sz="1900" b="0" kern="1200" dirty="0">
            <a:solidFill>
              <a:srgbClr val="000000"/>
            </a:solidFill>
          </a:endParaRPr>
        </a:p>
        <a:p>
          <a:pPr marL="171450" lvl="1" indent="-171450" algn="l" defTabSz="844550">
            <a:lnSpc>
              <a:spcPct val="90000"/>
            </a:lnSpc>
            <a:spcBef>
              <a:spcPct val="0"/>
            </a:spcBef>
            <a:spcAft>
              <a:spcPct val="15000"/>
            </a:spcAft>
            <a:buChar char="•"/>
          </a:pPr>
          <a:r>
            <a:rPr lang="es-CL" sz="1900" b="0" i="0" u="none" strike="noStrike" kern="1200" dirty="0">
              <a:solidFill>
                <a:srgbClr val="1A3B47"/>
              </a:solidFill>
              <a:effectLst/>
              <a:latin typeface="Soho Gothic Pro Light"/>
              <a:cs typeface="Arial" panose="020B0604020202020204" pitchFamily="34" charset="0"/>
            </a:rPr>
            <a:t>P-448: Respaldo de Pagos un Contrato-un Pago</a:t>
          </a:r>
          <a:endParaRPr lang="es-CL" sz="1900" b="0" kern="1200" dirty="0">
            <a:solidFill>
              <a:srgbClr val="000000"/>
            </a:solidFill>
          </a:endParaRPr>
        </a:p>
        <a:p>
          <a:pPr marL="171450" lvl="1" indent="-171450" algn="l" defTabSz="844550">
            <a:lnSpc>
              <a:spcPct val="90000"/>
            </a:lnSpc>
            <a:spcBef>
              <a:spcPct val="0"/>
            </a:spcBef>
            <a:spcAft>
              <a:spcPct val="15000"/>
            </a:spcAft>
            <a:buChar char="•"/>
          </a:pPr>
          <a:r>
            <a:rPr lang="es-CL" sz="1900" b="0" i="0" u="none" strike="noStrike" kern="1200" dirty="0">
              <a:solidFill>
                <a:srgbClr val="1A3B47"/>
              </a:solidFill>
              <a:effectLst/>
              <a:latin typeface="Soho Gothic Pro Light"/>
              <a:cs typeface="Arial" panose="020B0604020202020204" pitchFamily="34" charset="0"/>
            </a:rPr>
            <a:t>P-512: </a:t>
          </a:r>
          <a:r>
            <a:rPr lang="es-CL" sz="1900" b="0" i="0" u="none" strike="noStrike" kern="1200" baseline="0" dirty="0">
              <a:solidFill>
                <a:srgbClr val="1A3B47"/>
              </a:solidFill>
              <a:effectLst/>
              <a:latin typeface="Soho Gothic Pro Light"/>
              <a:cs typeface="Arial" panose="020B0604020202020204" pitchFamily="34" charset="0"/>
            </a:rPr>
            <a:t>Proyecto Mejoras validación Descansos Complementarios</a:t>
          </a:r>
          <a:endParaRPr lang="es-ES" sz="1900" b="0" i="0" u="none" strike="noStrike" kern="1200" dirty="0">
            <a:effectLst/>
            <a:latin typeface="Arial" panose="020B0604020202020204" pitchFamily="34" charset="0"/>
          </a:endParaRPr>
        </a:p>
        <a:p>
          <a:pPr marL="171450" lvl="1" indent="-171450" algn="l" defTabSz="844550">
            <a:lnSpc>
              <a:spcPct val="90000"/>
            </a:lnSpc>
            <a:spcBef>
              <a:spcPct val="0"/>
            </a:spcBef>
            <a:spcAft>
              <a:spcPct val="15000"/>
            </a:spcAft>
            <a:buChar char="•"/>
          </a:pPr>
          <a:r>
            <a:rPr lang="es-CL" sz="1900" b="0" i="0" u="none" strike="noStrike" kern="1200" dirty="0">
              <a:solidFill>
                <a:srgbClr val="1A3B47"/>
              </a:solidFill>
              <a:effectLst/>
              <a:latin typeface="Soho Gothic Pro Light"/>
              <a:cs typeface="Arial" panose="020B0604020202020204" pitchFamily="34" charset="0"/>
            </a:rPr>
            <a:t>P-518: </a:t>
          </a:r>
          <a:r>
            <a:rPr lang="es-CL" sz="1900" b="0" i="0" u="none" strike="noStrike" kern="1200" baseline="0" dirty="0">
              <a:solidFill>
                <a:srgbClr val="1A3B47"/>
              </a:solidFill>
              <a:effectLst/>
              <a:latin typeface="Soho Gothic Pro Light"/>
              <a:cs typeface="Arial" panose="020B0604020202020204" pitchFamily="34" charset="0"/>
            </a:rPr>
            <a:t>Mejora de Implementación de Descuentos Bienestar – FENATS</a:t>
          </a:r>
          <a:endParaRPr lang="es-ES" sz="1900" b="0" i="0" u="none" strike="noStrike" kern="1200" dirty="0">
            <a:effectLst/>
            <a:latin typeface="Arial" panose="020B0604020202020204" pitchFamily="34" charset="0"/>
          </a:endParaRPr>
        </a:p>
        <a:p>
          <a:pPr marL="171450" lvl="1" indent="-171450" algn="l" defTabSz="844550">
            <a:lnSpc>
              <a:spcPct val="90000"/>
            </a:lnSpc>
            <a:spcBef>
              <a:spcPct val="0"/>
            </a:spcBef>
            <a:spcAft>
              <a:spcPct val="15000"/>
            </a:spcAft>
            <a:buChar char="•"/>
          </a:pPr>
          <a:r>
            <a:rPr lang="es-CL" sz="1900" b="0" i="0" u="none" strike="noStrike" kern="1200" dirty="0">
              <a:solidFill>
                <a:srgbClr val="1A3B47"/>
              </a:solidFill>
              <a:effectLst/>
              <a:latin typeface="Arial" panose="020B0604020202020204" pitchFamily="34" charset="0"/>
            </a:rPr>
            <a:t>P-525 :Carga histórica de contratos honorarios (Proceso de apoyo encasillamiento)</a:t>
          </a:r>
          <a:endParaRPr lang="es-ES" sz="1900" b="0" i="0" u="none" strike="noStrike" kern="1200" dirty="0">
            <a:effectLst/>
            <a:latin typeface="Arial" panose="020B0604020202020204" pitchFamily="34" charset="0"/>
          </a:endParaRPr>
        </a:p>
      </dsp:txBody>
      <dsp:txXfrm>
        <a:off x="3161" y="1051026"/>
        <a:ext cx="3082297" cy="4381019"/>
      </dsp:txXfrm>
    </dsp:sp>
    <dsp:sp modelId="{EEC54C65-1D7E-4E96-98CB-502EFB6B537C}">
      <dsp:nvSpPr>
        <dsp:cNvPr id="0" name=""/>
        <dsp:cNvSpPr/>
      </dsp:nvSpPr>
      <dsp:spPr>
        <a:xfrm>
          <a:off x="3516981" y="503826"/>
          <a:ext cx="3082297" cy="547200"/>
        </a:xfrm>
        <a:prstGeom prst="rect">
          <a:avLst/>
        </a:prstGeom>
        <a:solidFill>
          <a:schemeClr val="accent3">
            <a:hueOff val="5807935"/>
            <a:satOff val="1917"/>
            <a:lumOff val="-1567"/>
            <a:alphaOff val="0"/>
          </a:schemeClr>
        </a:solidFill>
        <a:ln w="25400" cap="flat" cmpd="sng" algn="ctr">
          <a:solidFill>
            <a:schemeClr val="accent3">
              <a:hueOff val="5807935"/>
              <a:satOff val="1917"/>
              <a:lumOff val="-1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s-CL" sz="1900" kern="1200" dirty="0"/>
            <a:t>Gestión de Información </a:t>
          </a:r>
        </a:p>
      </dsp:txBody>
      <dsp:txXfrm>
        <a:off x="3516981" y="503826"/>
        <a:ext cx="3082297" cy="547200"/>
      </dsp:txXfrm>
    </dsp:sp>
    <dsp:sp modelId="{15CC5F36-AB93-4D05-AC53-B884FC3705E6}">
      <dsp:nvSpPr>
        <dsp:cNvPr id="0" name=""/>
        <dsp:cNvSpPr/>
      </dsp:nvSpPr>
      <dsp:spPr>
        <a:xfrm>
          <a:off x="3516981" y="1051026"/>
          <a:ext cx="3082297" cy="4381019"/>
        </a:xfrm>
        <a:prstGeom prst="rect">
          <a:avLst/>
        </a:prstGeom>
        <a:solidFill>
          <a:schemeClr val="accent3">
            <a:tint val="40000"/>
            <a:alpha val="90000"/>
            <a:hueOff val="6539793"/>
            <a:satOff val="-3783"/>
            <a:lumOff val="-384"/>
            <a:alphaOff val="0"/>
          </a:schemeClr>
        </a:solidFill>
        <a:ln w="25400" cap="flat" cmpd="sng" algn="ctr">
          <a:solidFill>
            <a:schemeClr val="accent3">
              <a:tint val="40000"/>
              <a:alpha val="90000"/>
              <a:hueOff val="6539793"/>
              <a:satOff val="-3783"/>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b="1" u="sng" kern="1200" dirty="0">
              <a:solidFill>
                <a:schemeClr val="accent5">
                  <a:lumMod val="90000"/>
                  <a:lumOff val="10000"/>
                </a:schemeClr>
              </a:solidFill>
            </a:rPr>
            <a:t>MATRICES DIPRES</a:t>
          </a:r>
          <a:r>
            <a:rPr lang="es-CL" sz="1900" kern="1200" dirty="0">
              <a:solidFill>
                <a:schemeClr val="accent5">
                  <a:lumMod val="90000"/>
                  <a:lumOff val="10000"/>
                </a:schemeClr>
              </a:solidFill>
            </a:rPr>
            <a:t>:</a:t>
          </a:r>
        </a:p>
        <a:p>
          <a:pPr marL="342900" lvl="2"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Acompañamiento a 8 Servicios de Salud (</a:t>
          </a:r>
          <a:r>
            <a:rPr lang="es-CL" sz="1900" kern="1200" dirty="0" err="1">
              <a:solidFill>
                <a:schemeClr val="accent5">
                  <a:lumMod val="90000"/>
                  <a:lumOff val="10000"/>
                </a:schemeClr>
              </a:solidFill>
            </a:rPr>
            <a:t>Valparaiso</a:t>
          </a:r>
          <a:r>
            <a:rPr lang="es-CL" sz="1900" kern="1200" dirty="0">
              <a:solidFill>
                <a:schemeClr val="accent5">
                  <a:lumMod val="90000"/>
                  <a:lumOff val="10000"/>
                </a:schemeClr>
              </a:solidFill>
            </a:rPr>
            <a:t>, Viña del Mar, Bío-Bío, </a:t>
          </a:r>
          <a:r>
            <a:rPr lang="es-CL" sz="1900" kern="1200" dirty="0" err="1">
              <a:solidFill>
                <a:schemeClr val="accent5">
                  <a:lumMod val="90000"/>
                  <a:lumOff val="10000"/>
                </a:schemeClr>
              </a:solidFill>
            </a:rPr>
            <a:t>Araucania</a:t>
          </a:r>
          <a:r>
            <a:rPr lang="es-CL" sz="1900" kern="1200" dirty="0">
              <a:solidFill>
                <a:schemeClr val="accent5">
                  <a:lumMod val="90000"/>
                  <a:lumOff val="10000"/>
                </a:schemeClr>
              </a:solidFill>
            </a:rPr>
            <a:t> Norte, M. Sur Oriente, Fonasa, Cenabas y MINSAL) en la gestión de las observaciones realizadas a la información de Matrices por parte del referente salud en DIPRES.</a:t>
          </a:r>
        </a:p>
      </dsp:txBody>
      <dsp:txXfrm>
        <a:off x="3516981" y="1051026"/>
        <a:ext cx="3082297" cy="4381019"/>
      </dsp:txXfrm>
    </dsp:sp>
    <dsp:sp modelId="{804F7032-A6DA-410B-9B6E-BB9861AD427A}">
      <dsp:nvSpPr>
        <dsp:cNvPr id="0" name=""/>
        <dsp:cNvSpPr/>
      </dsp:nvSpPr>
      <dsp:spPr>
        <a:xfrm>
          <a:off x="7030800" y="503826"/>
          <a:ext cx="3082297" cy="547200"/>
        </a:xfrm>
        <a:prstGeom prst="rect">
          <a:avLst/>
        </a:prstGeom>
        <a:solidFill>
          <a:schemeClr val="accent3">
            <a:hueOff val="11615869"/>
            <a:satOff val="3833"/>
            <a:lumOff val="-3135"/>
            <a:alphaOff val="0"/>
          </a:schemeClr>
        </a:solidFill>
        <a:ln w="25400" cap="flat" cmpd="sng" algn="ctr">
          <a:solidFill>
            <a:schemeClr val="accent3">
              <a:hueOff val="11615869"/>
              <a:satOff val="3833"/>
              <a:lumOff val="-31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es-CL" sz="1900" kern="1200" dirty="0">
              <a:solidFill>
                <a:schemeClr val="accent5">
                  <a:lumMod val="90000"/>
                  <a:lumOff val="10000"/>
                </a:schemeClr>
              </a:solidFill>
            </a:rPr>
            <a:t>Líneas de trabajo</a:t>
          </a:r>
        </a:p>
      </dsp:txBody>
      <dsp:txXfrm>
        <a:off x="7030800" y="503826"/>
        <a:ext cx="3082297" cy="547200"/>
      </dsp:txXfrm>
    </dsp:sp>
    <dsp:sp modelId="{5091F3EF-14C2-4B99-ABE9-5F4A716C6291}">
      <dsp:nvSpPr>
        <dsp:cNvPr id="0" name=""/>
        <dsp:cNvSpPr/>
      </dsp:nvSpPr>
      <dsp:spPr>
        <a:xfrm>
          <a:off x="7030800" y="1051026"/>
          <a:ext cx="3082297" cy="4381019"/>
        </a:xfrm>
        <a:prstGeom prst="rect">
          <a:avLst/>
        </a:prstGeom>
        <a:solidFill>
          <a:schemeClr val="accent3">
            <a:tint val="40000"/>
            <a:alpha val="90000"/>
            <a:hueOff val="13079586"/>
            <a:satOff val="-7566"/>
            <a:lumOff val="-768"/>
            <a:alphaOff val="0"/>
          </a:schemeClr>
        </a:solidFill>
        <a:ln w="25400" cap="flat" cmpd="sng" algn="ctr">
          <a:solidFill>
            <a:schemeClr val="accent3">
              <a:tint val="40000"/>
              <a:alpha val="90000"/>
              <a:hueOff val="13079586"/>
              <a:satOff val="-756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Remuneraciones</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Interfaz Contable</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Plantas</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Encasillamiento</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Bienestar</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Contabilidad Bienestar</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DIPRES</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Portal SIRH</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Autoatención</a:t>
          </a:r>
        </a:p>
        <a:p>
          <a:pPr marL="171450" lvl="1" indent="-171450" algn="l" defTabSz="844550">
            <a:lnSpc>
              <a:spcPct val="90000"/>
            </a:lnSpc>
            <a:spcBef>
              <a:spcPct val="0"/>
            </a:spcBef>
            <a:spcAft>
              <a:spcPct val="15000"/>
            </a:spcAft>
            <a:buChar char="•"/>
          </a:pPr>
          <a:r>
            <a:rPr lang="es-CL" sz="1900" kern="1200" dirty="0">
              <a:solidFill>
                <a:schemeClr val="accent5">
                  <a:lumMod val="90000"/>
                  <a:lumOff val="10000"/>
                </a:schemeClr>
              </a:solidFill>
            </a:rPr>
            <a:t>Migración HPH</a:t>
          </a:r>
        </a:p>
      </dsp:txBody>
      <dsp:txXfrm>
        <a:off x="7030800" y="1051026"/>
        <a:ext cx="3082297" cy="43810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3E86-84A7-4CD0-8A1A-E63AA22741ED}" type="datetimeFigureOut">
              <a:rPr lang="es-CL" smtClean="0"/>
              <a:t>15-11-2018</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173037" indent="-171450">
              <a:buFont typeface="Wingdings" panose="05000000000000000000" pitchFamily="2" charset="2"/>
              <a:buChar char="Ø"/>
            </a:pPr>
            <a:r>
              <a:rPr lang="es-CL" sz="1200" dirty="0">
                <a:solidFill>
                  <a:schemeClr val="tx2"/>
                </a:solidFill>
              </a:rPr>
              <a:t>Definir, ejecutar y monitorear planes de trabajo que aseguren un eficaz soporte del sistema de información de Recursos Humanos, considerando las prestaciones de los 21 servicios necesarios para atender los requerimientos de los usuarios del sistema (mesa de ayuda, equipo para contingencias desarrollo, capacitación entre otros).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 Asegurar el funcionamiento del Sistema de Información de Recursos Humanos para soporte de labores periódicas de alto impacto y criticidad (tales como, contrataciones, pago de remuneraciones, asistencia) acorde a normas, estándares de calidad y considerando necesidades transaccionales, de gestión, de simulación y seguimiento asociado a los procesos administrativos.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Apoyar y capacitar a los usuarios del sistema para la correcta aplicación y uso del mismo.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Realizar mantenciones correctivas, acorde al marco legal vigente, del Sistema de Recursos Humanos, para cumplir con las obligaciones que se pudiesen generar en el periodo de vigencia del contrato, así como realizar las correcciones necesarias para su óptimo funcionamiento, dadas las contingencias que corresponda enfrentar.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Administrar el sistema de acuerdo a los niveles de seguridad y confiabilidad exigidos.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Dar el servicio de continuidad operativa a los servidores, que garanticen los niveles de servicio y estándares exigidos para este contrato.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Garantizar el procesamiento de información de RRHH a través del debido Soporte y mantención a la aplicación actual (SIRH)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Liderar los procesos de licitación asociados al Sistema de Información de Recursos Humanos.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Gestionar los contratos vigentes referidos al sistema de información de recursos humanos y arriendo de equipamiento, asegurando el funcionamiento  a través del cumplimiento de niveles de servicio establecidos.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Levantar y actualizar, de forma sistemática, los procesos de recursos humanos cada vez que estos se vean impactados por un cambio en la funcionalidad del sistema de información.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Brindar asesoría técnica a los referentes locales y de nivel central, en las diferentes líneas de responsabilidad. </a:t>
            </a:r>
          </a:p>
          <a:p>
            <a:pPr marL="173037" indent="-171450">
              <a:buFont typeface="Wingdings" panose="05000000000000000000" pitchFamily="2" charset="2"/>
              <a:buChar char="Ø"/>
            </a:pPr>
            <a:endParaRPr lang="es-CL" sz="1200" dirty="0">
              <a:solidFill>
                <a:schemeClr val="tx2"/>
              </a:solidFill>
            </a:endParaRPr>
          </a:p>
          <a:p>
            <a:pPr marL="173037" indent="-171450">
              <a:buFont typeface="Wingdings" panose="05000000000000000000" pitchFamily="2" charset="2"/>
              <a:buChar char="Ø"/>
            </a:pPr>
            <a:r>
              <a:rPr lang="es-CL" sz="1200" dirty="0">
                <a:solidFill>
                  <a:schemeClr val="tx2"/>
                </a:solidFill>
              </a:rPr>
              <a:t>Implementar indicadores y reportes de gestión de RRHH en la herramienta de BI (Business Intelligence). </a:t>
            </a:r>
          </a:p>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10</a:t>
            </a:fld>
            <a:endParaRPr lang="es-CL" dirty="0"/>
          </a:p>
        </p:txBody>
      </p:sp>
    </p:spTree>
    <p:extLst>
      <p:ext uri="{BB962C8B-B14F-4D97-AF65-F5344CB8AC3E}">
        <p14:creationId xmlns:p14="http://schemas.microsoft.com/office/powerpoint/2010/main" val="321202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11</a:t>
            </a:fld>
            <a:endParaRPr lang="es-CL" dirty="0"/>
          </a:p>
        </p:txBody>
      </p:sp>
    </p:spTree>
    <p:extLst>
      <p:ext uri="{BB962C8B-B14F-4D97-AF65-F5344CB8AC3E}">
        <p14:creationId xmlns:p14="http://schemas.microsoft.com/office/powerpoint/2010/main" val="313152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14</a:t>
            </a:fld>
            <a:endParaRPr lang="es-CL" dirty="0"/>
          </a:p>
        </p:txBody>
      </p:sp>
    </p:spTree>
    <p:extLst>
      <p:ext uri="{BB962C8B-B14F-4D97-AF65-F5344CB8AC3E}">
        <p14:creationId xmlns:p14="http://schemas.microsoft.com/office/powerpoint/2010/main" val="243599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15</a:t>
            </a:fld>
            <a:endParaRPr lang="es-CL" dirty="0"/>
          </a:p>
        </p:txBody>
      </p:sp>
    </p:spTree>
    <p:extLst>
      <p:ext uri="{BB962C8B-B14F-4D97-AF65-F5344CB8AC3E}">
        <p14:creationId xmlns:p14="http://schemas.microsoft.com/office/powerpoint/2010/main" val="3661200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16</a:t>
            </a:fld>
            <a:endParaRPr lang="es-CL" dirty="0"/>
          </a:p>
        </p:txBody>
      </p:sp>
    </p:spTree>
    <p:extLst>
      <p:ext uri="{BB962C8B-B14F-4D97-AF65-F5344CB8AC3E}">
        <p14:creationId xmlns:p14="http://schemas.microsoft.com/office/powerpoint/2010/main" val="226518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17</a:t>
            </a:fld>
            <a:endParaRPr lang="es-CL" dirty="0"/>
          </a:p>
        </p:txBody>
      </p:sp>
    </p:spTree>
    <p:extLst>
      <p:ext uri="{BB962C8B-B14F-4D97-AF65-F5344CB8AC3E}">
        <p14:creationId xmlns:p14="http://schemas.microsoft.com/office/powerpoint/2010/main" val="2499839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19</a:t>
            </a:fld>
            <a:endParaRPr lang="es-CL" dirty="0"/>
          </a:p>
        </p:txBody>
      </p:sp>
    </p:spTree>
    <p:extLst>
      <p:ext uri="{BB962C8B-B14F-4D97-AF65-F5344CB8AC3E}">
        <p14:creationId xmlns:p14="http://schemas.microsoft.com/office/powerpoint/2010/main" val="360107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20</a:t>
            </a:fld>
            <a:endParaRPr lang="es-CL" dirty="0"/>
          </a:p>
        </p:txBody>
      </p:sp>
    </p:spTree>
    <p:extLst>
      <p:ext uri="{BB962C8B-B14F-4D97-AF65-F5344CB8AC3E}">
        <p14:creationId xmlns:p14="http://schemas.microsoft.com/office/powerpoint/2010/main" val="1640582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21</a:t>
            </a:fld>
            <a:endParaRPr lang="es-CL" dirty="0"/>
          </a:p>
        </p:txBody>
      </p:sp>
    </p:spTree>
    <p:extLst>
      <p:ext uri="{BB962C8B-B14F-4D97-AF65-F5344CB8AC3E}">
        <p14:creationId xmlns:p14="http://schemas.microsoft.com/office/powerpoint/2010/main" val="205191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22</a:t>
            </a:fld>
            <a:endParaRPr lang="es-CL" dirty="0"/>
          </a:p>
        </p:txBody>
      </p:sp>
    </p:spTree>
    <p:extLst>
      <p:ext uri="{BB962C8B-B14F-4D97-AF65-F5344CB8AC3E}">
        <p14:creationId xmlns:p14="http://schemas.microsoft.com/office/powerpoint/2010/main" val="341874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23</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a:t>
            </a:fld>
            <a:endParaRPr lang="es-CL" dirty="0"/>
          </a:p>
        </p:txBody>
      </p:sp>
    </p:spTree>
    <p:extLst>
      <p:ext uri="{BB962C8B-B14F-4D97-AF65-F5344CB8AC3E}">
        <p14:creationId xmlns:p14="http://schemas.microsoft.com/office/powerpoint/2010/main" val="425544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4</a:t>
            </a:fld>
            <a:endParaRPr lang="es-CL" dirty="0"/>
          </a:p>
        </p:txBody>
      </p:sp>
    </p:spTree>
    <p:extLst>
      <p:ext uri="{BB962C8B-B14F-4D97-AF65-F5344CB8AC3E}">
        <p14:creationId xmlns:p14="http://schemas.microsoft.com/office/powerpoint/2010/main" val="4167608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5</a:t>
            </a:fld>
            <a:endParaRPr lang="es-CL" dirty="0"/>
          </a:p>
        </p:txBody>
      </p:sp>
    </p:spTree>
    <p:extLst>
      <p:ext uri="{BB962C8B-B14F-4D97-AF65-F5344CB8AC3E}">
        <p14:creationId xmlns:p14="http://schemas.microsoft.com/office/powerpoint/2010/main" val="305182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6</a:t>
            </a:fld>
            <a:endParaRPr lang="es-CL" dirty="0"/>
          </a:p>
        </p:txBody>
      </p:sp>
    </p:spTree>
    <p:extLst>
      <p:ext uri="{BB962C8B-B14F-4D97-AF65-F5344CB8AC3E}">
        <p14:creationId xmlns:p14="http://schemas.microsoft.com/office/powerpoint/2010/main" val="239126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7</a:t>
            </a:fld>
            <a:endParaRPr lang="es-CL" dirty="0"/>
          </a:p>
        </p:txBody>
      </p:sp>
    </p:spTree>
    <p:extLst>
      <p:ext uri="{BB962C8B-B14F-4D97-AF65-F5344CB8AC3E}">
        <p14:creationId xmlns:p14="http://schemas.microsoft.com/office/powerpoint/2010/main" val="315611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8</a:t>
            </a:fld>
            <a:endParaRPr lang="es-CL" dirty="0"/>
          </a:p>
        </p:txBody>
      </p:sp>
    </p:spTree>
    <p:extLst>
      <p:ext uri="{BB962C8B-B14F-4D97-AF65-F5344CB8AC3E}">
        <p14:creationId xmlns:p14="http://schemas.microsoft.com/office/powerpoint/2010/main" val="223535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9</a:t>
            </a:fld>
            <a:endParaRPr lang="es-CL" dirty="0"/>
          </a:p>
        </p:txBody>
      </p:sp>
    </p:spTree>
    <p:extLst>
      <p:ext uri="{BB962C8B-B14F-4D97-AF65-F5344CB8AC3E}">
        <p14:creationId xmlns:p14="http://schemas.microsoft.com/office/powerpoint/2010/main" val="410376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ext uri="{D42A27DB-BD31-4B8C-83A1-F6EECF244321}">
                <p14:modId xmlns:p14="http://schemas.microsoft.com/office/powerpoint/2010/main" val="13616274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48"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53267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CA6F84-81FF-4F86-94E7-A5DD0257A4C1}" type="datetimeFigureOut">
              <a:rPr lang="es-CL" smtClean="0"/>
              <a:t>15-11-2018</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070E12D1-67CC-4FE3-9591-1690B4F86C73}" type="slidenum">
              <a:rPr lang="es-CL" smtClean="0"/>
              <a:t>‹Nº›</a:t>
            </a:fld>
            <a:endParaRPr lang="es-CL" dirty="0"/>
          </a:p>
        </p:txBody>
      </p:sp>
    </p:spTree>
    <p:extLst>
      <p:ext uri="{BB962C8B-B14F-4D97-AF65-F5344CB8AC3E}">
        <p14:creationId xmlns:p14="http://schemas.microsoft.com/office/powerpoint/2010/main" val="15351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5DF85D-5B2A-4F24-B2AD-B5E686F0AED7}" type="slidenum">
              <a:rPr lang="en-US"/>
              <a:pPr>
                <a:defRPr/>
              </a:pPr>
              <a:t>‹Nº›</a:t>
            </a:fld>
            <a:endParaRPr lang="en-US"/>
          </a:p>
        </p:txBody>
      </p:sp>
    </p:spTree>
    <p:extLst>
      <p:ext uri="{BB962C8B-B14F-4D97-AF65-F5344CB8AC3E}">
        <p14:creationId xmlns:p14="http://schemas.microsoft.com/office/powerpoint/2010/main" val="41863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96"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37580557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126" name="Diapositiva de think-cell" r:id="rId7" imgW="270" imgH="270" progId="TCLayout.ActiveDocument.1">
                  <p:embed/>
                </p:oleObj>
              </mc:Choice>
              <mc:Fallback>
                <p:oleObj name="Diapositiva de think-cell" r:id="rId7" imgW="270" imgH="270" progId="TCLayout.ActiveDocument.1">
                  <p:embed/>
                  <p:pic>
                    <p:nvPicPr>
                      <p:cNvPr id="2" name="Object 1" hidden="1"/>
                      <p:cNvPicPr/>
                      <p:nvPr/>
                    </p:nvPicPr>
                    <p:blipFill>
                      <a:blip r:embed="rId8"/>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945687601"/>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86" r:id="rId3"/>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845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762249"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173"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8.jpeg"/><Relationship Id="rId11" Type="http://schemas.openxmlformats.org/officeDocument/2006/relationships/image" Target="../media/image24.emf"/><Relationship Id="rId5" Type="http://schemas.openxmlformats.org/officeDocument/2006/relationships/image" Target="../media/image27.jpeg"/><Relationship Id="rId15" Type="http://schemas.openxmlformats.org/officeDocument/2006/relationships/image" Target="../media/image33.png"/><Relationship Id="rId10" Type="http://schemas.openxmlformats.org/officeDocument/2006/relationships/oleObject" Target="file:///D:\2014\2014-06-24%20Presentaci&#243;n%20RFI%20SIRH\%3f%3f%3f" TargetMode="External"/><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amp;ehk=sftSbQLEHWvq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5.jpg"/><Relationship Id="rId4" Type="http://schemas.openxmlformats.org/officeDocument/2006/relationships/image" Target="../media/image1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562226"/>
            <a:ext cx="819770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0"/>
              </a:spcBef>
              <a:spcAft>
                <a:spcPct val="0"/>
              </a:spcAft>
              <a:defRPr/>
            </a:pPr>
            <a:r>
              <a:rPr lang="es-CL" altLang="en-US" sz="2000" b="1" dirty="0">
                <a:solidFill>
                  <a:srgbClr val="FFFFFF"/>
                </a:solidFill>
                <a:latin typeface="Verdana" panose="020B0604030504040204" pitchFamily="34" charset="0"/>
                <a:sym typeface="Verdana Bold" charset="0"/>
              </a:rPr>
              <a:t>Gestión de la Administración del SIRH y los Desafíos en la Integración de los Sistemas de Gestión de Información Sectorial</a:t>
            </a: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Cecilia Digmann Muñoz,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Jefa  Unidad Sistema de Información de Personas en el Sector Público de Salud</a:t>
            </a:r>
          </a:p>
          <a:p>
            <a:pPr eaLnBrk="1" fontAlgn="base" hangingPunct="1">
              <a:spcBef>
                <a:spcPct val="20000"/>
              </a:spcBef>
              <a:spcAft>
                <a:spcPct val="0"/>
              </a:spcAft>
              <a:defRPr/>
            </a:pPr>
            <a:r>
              <a:rPr lang="es-CL" sz="1200" dirty="0"/>
              <a:t>Noviembre 2018</a:t>
            </a:r>
          </a:p>
          <a:p>
            <a:pPr eaLnBrk="1" fontAlgn="base" hangingPunct="1">
              <a:spcBef>
                <a:spcPct val="20000"/>
              </a:spcBef>
              <a:spcAft>
                <a:spcPct val="0"/>
              </a:spcAft>
              <a:defRPr/>
            </a:pPr>
            <a:endParaRPr lang="es-CL" altLang="en-US" sz="2800" b="1" dirty="0">
              <a:solidFill>
                <a:srgbClr val="FFFFFF"/>
              </a:solidFill>
              <a:latin typeface="+mn-lt"/>
            </a:endParaRPr>
          </a:p>
        </p:txBody>
      </p:sp>
      <p:sp>
        <p:nvSpPr>
          <p:cNvPr id="5" name="CuadroTexto 4">
            <a:extLst>
              <a:ext uri="{FF2B5EF4-FFF2-40B4-BE49-F238E27FC236}">
                <a16:creationId xmlns:a16="http://schemas.microsoft.com/office/drawing/2014/main" id="{A8165EA2-2CCE-4626-9656-997D31411F22}"/>
              </a:ext>
            </a:extLst>
          </p:cNvPr>
          <p:cNvSpPr txBox="1"/>
          <p:nvPr/>
        </p:nvSpPr>
        <p:spPr>
          <a:xfrm>
            <a:off x="4606568" y="2960430"/>
            <a:ext cx="6571971" cy="707886"/>
          </a:xfrm>
          <a:prstGeom prst="rect">
            <a:avLst/>
          </a:prstGeom>
          <a:noFill/>
        </p:spPr>
        <p:txBody>
          <a:bodyPr wrap="square" rtlCol="0">
            <a:spAutoFit/>
          </a:bodyPr>
          <a:lstStyle/>
          <a:p>
            <a:pPr algn="ctr"/>
            <a:endParaRPr lang="es-CL" sz="2000" b="1" dirty="0"/>
          </a:p>
          <a:p>
            <a:pPr algn="ctr"/>
            <a:r>
              <a:rPr lang="es-CL" sz="2000" b="1" dirty="0"/>
              <a:t>METODOLOGÍA DE TRABAJO</a:t>
            </a:r>
          </a:p>
        </p:txBody>
      </p:sp>
      <p:sp>
        <p:nvSpPr>
          <p:cNvPr id="2" name="Rectángulo 1">
            <a:extLst>
              <a:ext uri="{FF2B5EF4-FFF2-40B4-BE49-F238E27FC236}">
                <a16:creationId xmlns:a16="http://schemas.microsoft.com/office/drawing/2014/main" id="{3DCDAE5D-5726-4E5A-BC9B-CC8A15F40201}"/>
              </a:ext>
            </a:extLst>
          </p:cNvPr>
          <p:cNvSpPr/>
          <p:nvPr/>
        </p:nvSpPr>
        <p:spPr>
          <a:xfrm>
            <a:off x="1981200" y="2504666"/>
            <a:ext cx="8038563" cy="538609"/>
          </a:xfrm>
          <a:prstGeom prst="rect">
            <a:avLst/>
          </a:prstGeom>
        </p:spPr>
        <p:txBody>
          <a:bodyPr wrap="square">
            <a:spAutoFit/>
          </a:bodyPr>
          <a:lstStyle/>
          <a:p>
            <a:pPr algn="just"/>
            <a:r>
              <a:rPr lang="es-CL" dirty="0"/>
              <a:t>Jornada Nacional</a:t>
            </a:r>
          </a:p>
          <a:p>
            <a:pPr algn="just"/>
            <a:endParaRPr lang="es-CL" sz="1100" dirty="0"/>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10</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584790" y="503834"/>
            <a:ext cx="9692842" cy="5850331"/>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r>
              <a:rPr lang="es-CL" dirty="0">
                <a:solidFill>
                  <a:schemeClr val="accent5"/>
                </a:solidFill>
              </a:rPr>
              <a:t> </a:t>
            </a:r>
            <a:endParaRPr lang="es-CL" sz="2000" b="1" dirty="0">
              <a:solidFill>
                <a:schemeClr val="accent5"/>
              </a:solidFill>
            </a:endParaRPr>
          </a:p>
          <a:p>
            <a:pPr marL="285750" lvl="0" indent="-285750">
              <a:buFont typeface="Wingdings" panose="05000000000000000000" pitchFamily="2" charset="2"/>
              <a:buChar char="q"/>
            </a:pPr>
            <a:r>
              <a:rPr lang="es-CL" sz="2000" b="1" dirty="0">
                <a:solidFill>
                  <a:schemeClr val="accent5"/>
                </a:solidFill>
              </a:rPr>
              <a:t>Proporcionar continuidad a los servicios de soporte, mantención y funcionamiento SIRH</a:t>
            </a:r>
            <a:endParaRPr lang="es-CL" sz="2000" dirty="0">
              <a:solidFill>
                <a:schemeClr val="accent5"/>
              </a:solidFill>
            </a:endParaRPr>
          </a:p>
          <a:p>
            <a:pPr marL="742950" lvl="1" indent="-285750">
              <a:buFont typeface="Wingdings" panose="05000000000000000000" pitchFamily="2" charset="2"/>
              <a:buChar char="ü"/>
            </a:pPr>
            <a:r>
              <a:rPr lang="es-CL" sz="2000" dirty="0">
                <a:solidFill>
                  <a:schemeClr val="accent5"/>
                </a:solidFill>
              </a:rPr>
              <a:t>Gestión de Contratos</a:t>
            </a:r>
          </a:p>
          <a:p>
            <a:pPr marL="742950" lvl="1" indent="-285750">
              <a:buFont typeface="Wingdings" panose="05000000000000000000" pitchFamily="2" charset="2"/>
              <a:buChar char="ü"/>
            </a:pPr>
            <a:r>
              <a:rPr lang="es-CL" sz="2000" dirty="0">
                <a:solidFill>
                  <a:schemeClr val="accent5"/>
                </a:solidFill>
              </a:rPr>
              <a:t>Gestión Mesa de Ayuda</a:t>
            </a:r>
          </a:p>
          <a:p>
            <a:pPr marL="742950" lvl="1" indent="-285750">
              <a:buFont typeface="Wingdings" panose="05000000000000000000" pitchFamily="2" charset="2"/>
              <a:buChar char="ü"/>
            </a:pPr>
            <a:r>
              <a:rPr lang="es-CL" sz="2000" dirty="0">
                <a:solidFill>
                  <a:schemeClr val="accent5"/>
                </a:solidFill>
              </a:rPr>
              <a:t>Gestión Desarrollo</a:t>
            </a:r>
          </a:p>
          <a:p>
            <a:pPr marL="742950" lvl="1" indent="-285750">
              <a:buFont typeface="Wingdings" panose="05000000000000000000" pitchFamily="2" charset="2"/>
              <a:buChar char="ü"/>
            </a:pPr>
            <a:r>
              <a:rPr lang="es-CL" sz="2000" dirty="0">
                <a:solidFill>
                  <a:schemeClr val="accent5"/>
                </a:solidFill>
              </a:rPr>
              <a:t>Gestión Infraestructura</a:t>
            </a:r>
          </a:p>
          <a:p>
            <a:pPr marL="742950" lvl="1" indent="-285750">
              <a:buFont typeface="Wingdings" panose="05000000000000000000" pitchFamily="2" charset="2"/>
              <a:buChar char="ü"/>
            </a:pPr>
            <a:r>
              <a:rPr lang="es-CL" sz="2000" dirty="0">
                <a:solidFill>
                  <a:schemeClr val="accent5"/>
                </a:solidFill>
              </a:rPr>
              <a:t>Gestión Capacitación</a:t>
            </a:r>
          </a:p>
          <a:p>
            <a:pPr marL="742950" lvl="1" indent="-285750">
              <a:buFont typeface="Wingdings" panose="05000000000000000000" pitchFamily="2" charset="2"/>
              <a:buChar char="ü"/>
            </a:pPr>
            <a:r>
              <a:rPr lang="es-CL" sz="2000" dirty="0">
                <a:solidFill>
                  <a:schemeClr val="accent5"/>
                </a:solidFill>
              </a:rPr>
              <a:t>Administrar Portal Web</a:t>
            </a:r>
          </a:p>
          <a:p>
            <a:endParaRPr lang="es-CL" sz="2000" b="1" dirty="0">
              <a:solidFill>
                <a:schemeClr val="accent5"/>
              </a:solidFill>
            </a:endParaRPr>
          </a:p>
          <a:p>
            <a:pPr marL="285750" lvl="0" indent="-285750">
              <a:buFont typeface="Wingdings" panose="05000000000000000000" pitchFamily="2" charset="2"/>
              <a:buChar char="q"/>
            </a:pPr>
            <a:r>
              <a:rPr lang="es-CL" sz="2000" b="1" dirty="0">
                <a:solidFill>
                  <a:schemeClr val="accent5"/>
                </a:solidFill>
              </a:rPr>
              <a:t>Disponer información para  la toma de decisiones:</a:t>
            </a:r>
          </a:p>
          <a:p>
            <a:pPr marL="742950" lvl="1" indent="-285750">
              <a:buFont typeface="Wingdings" panose="05000000000000000000" pitchFamily="2" charset="2"/>
              <a:buChar char="ü"/>
            </a:pPr>
            <a:r>
              <a:rPr lang="es-CL" sz="2000" dirty="0">
                <a:solidFill>
                  <a:schemeClr val="accent5"/>
                </a:solidFill>
              </a:rPr>
              <a:t>Administración Bases de Datos</a:t>
            </a:r>
          </a:p>
          <a:p>
            <a:pPr marL="742950" lvl="1" indent="-285750">
              <a:buFont typeface="Wingdings" panose="05000000000000000000" pitchFamily="2" charset="2"/>
              <a:buChar char="ü"/>
            </a:pPr>
            <a:r>
              <a:rPr lang="es-CL" sz="2000" dirty="0">
                <a:solidFill>
                  <a:schemeClr val="accent5"/>
                </a:solidFill>
              </a:rPr>
              <a:t>Gestión de Informes Trimestrales para DIPRES</a:t>
            </a:r>
          </a:p>
          <a:p>
            <a:pPr marL="742950" lvl="1" indent="-285750">
              <a:buFont typeface="Wingdings" panose="05000000000000000000" pitchFamily="2" charset="2"/>
              <a:buChar char="ü"/>
            </a:pPr>
            <a:r>
              <a:rPr lang="es-CL" sz="2000" dirty="0">
                <a:solidFill>
                  <a:schemeClr val="accent5"/>
                </a:solidFill>
              </a:rPr>
              <a:t>Elaboración de reportes e indicadores en QlickView</a:t>
            </a:r>
          </a:p>
          <a:p>
            <a:pPr marL="742950" lvl="1" indent="-285750">
              <a:buFont typeface="Wingdings" panose="05000000000000000000" pitchFamily="2" charset="2"/>
              <a:buChar char="ü"/>
            </a:pPr>
            <a:r>
              <a:rPr lang="es-CL" sz="2000" dirty="0">
                <a:solidFill>
                  <a:schemeClr val="accent5"/>
                </a:solidFill>
              </a:rPr>
              <a:t>Gestión de Informes no estructurados</a:t>
            </a:r>
          </a:p>
          <a:p>
            <a:r>
              <a:rPr lang="es-CL" dirty="0">
                <a:solidFill>
                  <a:schemeClr val="accent5"/>
                </a:solidFill>
              </a:rPr>
              <a:t> </a:t>
            </a:r>
            <a:endParaRPr lang="es-CL" sz="2000" b="1" dirty="0">
              <a:solidFill>
                <a:schemeClr val="accent5"/>
              </a:solidFill>
            </a:endParaRPr>
          </a:p>
          <a:p>
            <a:pPr marL="285750" lvl="0" indent="-285750">
              <a:buFont typeface="Wingdings" panose="05000000000000000000" pitchFamily="2" charset="2"/>
              <a:buChar char="q"/>
            </a:pPr>
            <a:r>
              <a:rPr lang="es-CL" sz="2000" b="1" dirty="0">
                <a:solidFill>
                  <a:schemeClr val="accent5"/>
                </a:solidFill>
              </a:rPr>
              <a:t>Administrar Otros Sistemas DIGEDEP:</a:t>
            </a:r>
          </a:p>
          <a:p>
            <a:pPr marL="742950" lvl="1" indent="-285750">
              <a:buFont typeface="Wingdings" panose="05000000000000000000" pitchFamily="2" charset="2"/>
              <a:buChar char="ü"/>
            </a:pPr>
            <a:r>
              <a:rPr lang="es-CL" sz="2000" dirty="0">
                <a:solidFill>
                  <a:schemeClr val="accent5"/>
                </a:solidFill>
              </a:rPr>
              <a:t>Identificación y diagnóstico.</a:t>
            </a:r>
          </a:p>
          <a:p>
            <a:pPr marL="742950" lvl="1" indent="-285750">
              <a:buFont typeface="Wingdings" panose="05000000000000000000" pitchFamily="2" charset="2"/>
              <a:buChar char="ü"/>
            </a:pPr>
            <a:r>
              <a:rPr lang="es-CL" sz="2000" dirty="0">
                <a:solidFill>
                  <a:schemeClr val="accent5"/>
                </a:solidFill>
              </a:rPr>
              <a:t>Planificar y coordinar la toma control del sistema</a:t>
            </a:r>
          </a:p>
          <a:p>
            <a:pPr marL="742950" lvl="1" indent="-285750">
              <a:buFont typeface="Wingdings" panose="05000000000000000000" pitchFamily="2" charset="2"/>
              <a:buChar char="ü"/>
            </a:pPr>
            <a:r>
              <a:rPr lang="es-CL" sz="2000" dirty="0">
                <a:solidFill>
                  <a:schemeClr val="accent5"/>
                </a:solidFill>
              </a:rPr>
              <a:t>Evaluación Integración al SIRH</a:t>
            </a:r>
          </a:p>
          <a:p>
            <a:pPr marL="1587" indent="0">
              <a:buNone/>
            </a:pPr>
            <a:endParaRPr lang="es-CL" sz="1200" dirty="0">
              <a:solidFill>
                <a:schemeClr val="accent5"/>
              </a:solidFill>
            </a:endParaRPr>
          </a:p>
        </p:txBody>
      </p:sp>
      <p:sp>
        <p:nvSpPr>
          <p:cNvPr id="11" name="Rectángulo 10">
            <a:extLst>
              <a:ext uri="{FF2B5EF4-FFF2-40B4-BE49-F238E27FC236}">
                <a16:creationId xmlns:a16="http://schemas.microsoft.com/office/drawing/2014/main" id="{1982FAB2-A789-4B77-85F5-A804C17BAB09}"/>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2" name="Título 1">
            <a:extLst>
              <a:ext uri="{FF2B5EF4-FFF2-40B4-BE49-F238E27FC236}">
                <a16:creationId xmlns:a16="http://schemas.microsoft.com/office/drawing/2014/main" id="{880A18FF-D0F3-451D-81C8-9647ABF5B76C}"/>
              </a:ext>
            </a:extLst>
          </p:cNvPr>
          <p:cNvSpPr txBox="1">
            <a:spLocks/>
          </p:cNvSpPr>
          <p:nvPr/>
        </p:nvSpPr>
        <p:spPr bwMode="auto">
          <a:xfrm>
            <a:off x="1238524" y="170125"/>
            <a:ext cx="908920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altLang="en-US" sz="2000" dirty="0">
                <a:solidFill>
                  <a:schemeClr val="accent1"/>
                </a:solidFill>
                <a:sym typeface="Verdana" panose="020B0604030504040204" pitchFamily="34" charset="0"/>
              </a:rPr>
              <a:t>UNIDAD SISTEMA DE INFORMACIÓN DE PERSONAS EN EL SECTOR PÚBLICO DE SALUD</a:t>
            </a:r>
            <a:endParaRPr lang="es-CL" sz="2000" kern="0" dirty="0">
              <a:solidFill>
                <a:schemeClr val="accent1"/>
              </a:solidFill>
              <a:latin typeface="Calibri Light" panose="020F0302020204030204" pitchFamily="34" charset="0"/>
              <a:cs typeface="Calibri Light" panose="020F0302020204030204" pitchFamily="34" charset="0"/>
            </a:endParaRPr>
          </a:p>
        </p:txBody>
      </p:sp>
      <p:pic>
        <p:nvPicPr>
          <p:cNvPr id="14" name="Imagen 13">
            <a:extLst>
              <a:ext uri="{FF2B5EF4-FFF2-40B4-BE49-F238E27FC236}">
                <a16:creationId xmlns:a16="http://schemas.microsoft.com/office/drawing/2014/main" id="{60CFC0F9-117F-4B00-AC31-28D84B540E4B}"/>
              </a:ext>
            </a:extLst>
          </p:cNvPr>
          <p:cNvPicPr>
            <a:picLocks noChangeAspect="1"/>
          </p:cNvPicPr>
          <p:nvPr/>
        </p:nvPicPr>
        <p:blipFill>
          <a:blip r:embed="rId3"/>
          <a:stretch>
            <a:fillRect/>
          </a:stretch>
        </p:blipFill>
        <p:spPr>
          <a:xfrm>
            <a:off x="7758551" y="2213443"/>
            <a:ext cx="2291609" cy="1717975"/>
          </a:xfrm>
          <a:prstGeom prst="rect">
            <a:avLst/>
          </a:prstGeom>
        </p:spPr>
      </p:pic>
      <p:pic>
        <p:nvPicPr>
          <p:cNvPr id="15" name="Imagen 14">
            <a:extLst>
              <a:ext uri="{FF2B5EF4-FFF2-40B4-BE49-F238E27FC236}">
                <a16:creationId xmlns:a16="http://schemas.microsoft.com/office/drawing/2014/main" id="{AE7679C6-654D-45A7-86DC-D8581B45DCBC}"/>
              </a:ext>
            </a:extLst>
          </p:cNvPr>
          <p:cNvPicPr>
            <a:picLocks noChangeAspect="1"/>
          </p:cNvPicPr>
          <p:nvPr/>
        </p:nvPicPr>
        <p:blipFill>
          <a:blip r:embed="rId4"/>
          <a:stretch>
            <a:fillRect/>
          </a:stretch>
        </p:blipFill>
        <p:spPr>
          <a:xfrm>
            <a:off x="9023625" y="4376445"/>
            <a:ext cx="2375898" cy="1912467"/>
          </a:xfrm>
          <a:prstGeom prst="rect">
            <a:avLst/>
          </a:prstGeom>
        </p:spPr>
      </p:pic>
      <p:pic>
        <p:nvPicPr>
          <p:cNvPr id="16" name="Imagen 15">
            <a:extLst>
              <a:ext uri="{FF2B5EF4-FFF2-40B4-BE49-F238E27FC236}">
                <a16:creationId xmlns:a16="http://schemas.microsoft.com/office/drawing/2014/main" id="{740332E4-CE50-46A9-B2AE-35BC06F6D942}"/>
              </a:ext>
            </a:extLst>
          </p:cNvPr>
          <p:cNvPicPr>
            <a:picLocks noChangeAspect="1"/>
          </p:cNvPicPr>
          <p:nvPr/>
        </p:nvPicPr>
        <p:blipFill>
          <a:blip r:embed="rId5"/>
          <a:stretch>
            <a:fillRect/>
          </a:stretch>
        </p:blipFill>
        <p:spPr>
          <a:xfrm>
            <a:off x="10277632" y="986153"/>
            <a:ext cx="1688072" cy="2268797"/>
          </a:xfrm>
          <a:prstGeom prst="rect">
            <a:avLst/>
          </a:prstGeom>
        </p:spPr>
      </p:pic>
    </p:spTree>
    <p:extLst>
      <p:ext uri="{BB962C8B-B14F-4D97-AF65-F5344CB8AC3E}">
        <p14:creationId xmlns:p14="http://schemas.microsoft.com/office/powerpoint/2010/main" val="400764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ALCANCE DEL SIRH</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11</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190" y="1208427"/>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a 7">
            <a:extLst>
              <a:ext uri="{FF2B5EF4-FFF2-40B4-BE49-F238E27FC236}">
                <a16:creationId xmlns:a16="http://schemas.microsoft.com/office/drawing/2014/main" id="{56BC3FDD-35B1-4DFE-B043-C847B9909EEF}"/>
              </a:ext>
            </a:extLst>
          </p:cNvPr>
          <p:cNvGraphicFramePr/>
          <p:nvPr>
            <p:extLst>
              <p:ext uri="{D42A27DB-BD31-4B8C-83A1-F6EECF244321}">
                <p14:modId xmlns:p14="http://schemas.microsoft.com/office/powerpoint/2010/main" val="1806798166"/>
              </p:ext>
            </p:extLst>
          </p:nvPr>
        </p:nvGraphicFramePr>
        <p:xfrm>
          <a:off x="2881748" y="1339273"/>
          <a:ext cx="7786255" cy="47990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07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4"/>
          <p:cNvGrpSpPr/>
          <p:nvPr/>
        </p:nvGrpSpPr>
        <p:grpSpPr>
          <a:xfrm>
            <a:off x="2844286" y="1950720"/>
            <a:ext cx="1999491" cy="1723698"/>
            <a:chOff x="-1" y="0"/>
            <a:chExt cx="1999490" cy="1723696"/>
          </a:xfrm>
        </p:grpSpPr>
        <p:sp>
          <p:nvSpPr>
            <p:cNvPr id="3" name="Shape 892"/>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990033"/>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4" name="Shape 893"/>
            <p:cNvSpPr/>
            <p:nvPr/>
          </p:nvSpPr>
          <p:spPr>
            <a:xfrm>
              <a:off x="106439" y="707961"/>
              <a:ext cx="1718087"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lvl="0"/>
              <a:r>
                <a:rPr lang="es-CL" sz="1400" dirty="0">
                  <a:solidFill>
                    <a:schemeClr val="bg1"/>
                  </a:solidFill>
                </a:rPr>
                <a:t>REMUNERACIONES</a:t>
              </a:r>
            </a:p>
          </p:txBody>
        </p:sp>
      </p:grpSp>
      <p:grpSp>
        <p:nvGrpSpPr>
          <p:cNvPr id="5" name="Group 897"/>
          <p:cNvGrpSpPr/>
          <p:nvPr/>
        </p:nvGrpSpPr>
        <p:grpSpPr>
          <a:xfrm>
            <a:off x="4513096" y="1076679"/>
            <a:ext cx="1999491" cy="1723698"/>
            <a:chOff x="-1" y="0"/>
            <a:chExt cx="1999490" cy="1723696"/>
          </a:xfrm>
        </p:grpSpPr>
        <p:sp>
          <p:nvSpPr>
            <p:cNvPr id="6" name="Shape 895"/>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C00000"/>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7" name="Shape 896"/>
            <p:cNvSpPr/>
            <p:nvPr/>
          </p:nvSpPr>
          <p:spPr>
            <a:xfrm>
              <a:off x="196895" y="707960"/>
              <a:ext cx="1741003"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lvl="0"/>
              <a:r>
                <a:rPr lang="es-CL" sz="1400" dirty="0">
                  <a:solidFill>
                    <a:schemeClr val="bg1"/>
                  </a:solidFill>
                </a:rPr>
                <a:t>CAPACITACION</a:t>
              </a:r>
            </a:p>
          </p:txBody>
        </p:sp>
      </p:grpSp>
      <p:grpSp>
        <p:nvGrpSpPr>
          <p:cNvPr id="9" name="Group 901"/>
          <p:cNvGrpSpPr/>
          <p:nvPr/>
        </p:nvGrpSpPr>
        <p:grpSpPr>
          <a:xfrm>
            <a:off x="2844286" y="3735377"/>
            <a:ext cx="1999491" cy="1723698"/>
            <a:chOff x="-1" y="0"/>
            <a:chExt cx="1999490" cy="1723696"/>
          </a:xfrm>
        </p:grpSpPr>
        <p:sp>
          <p:nvSpPr>
            <p:cNvPr id="10" name="Shape 899"/>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0070C0"/>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11" name="Shape 900"/>
            <p:cNvSpPr/>
            <p:nvPr/>
          </p:nvSpPr>
          <p:spPr>
            <a:xfrm>
              <a:off x="310265" y="600239"/>
              <a:ext cx="1378958"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a:defRPr sz="1800" b="0">
                  <a:latin typeface="Calibri"/>
                  <a:ea typeface="Calibri"/>
                  <a:cs typeface="Calibri"/>
                  <a:sym typeface="Calibri"/>
                </a:defRPr>
              </a:pPr>
              <a:r>
                <a:rPr lang="es-CL" sz="1400" b="1" dirty="0">
                  <a:latin typeface="Aharoni"/>
                  <a:ea typeface="Aharoni"/>
                  <a:cs typeface="Aharoni"/>
                  <a:sym typeface="Aharoni"/>
                </a:rPr>
                <a:t> PERSONAL</a:t>
              </a:r>
            </a:p>
            <a:p>
              <a:pPr>
                <a:defRPr sz="1800" b="0">
                  <a:latin typeface="Calibri"/>
                  <a:ea typeface="Calibri"/>
                  <a:cs typeface="Calibri"/>
                  <a:sym typeface="Calibri"/>
                </a:defRPr>
              </a:pPr>
              <a:r>
                <a:rPr lang="es-CL" sz="1400" dirty="0"/>
                <a:t>(HOJA DE VIDA)</a:t>
              </a:r>
              <a:endParaRPr sz="1400" b="1" dirty="0">
                <a:latin typeface="Aharoni"/>
                <a:ea typeface="Aharoni"/>
                <a:cs typeface="Aharoni"/>
                <a:sym typeface="Aharoni"/>
              </a:endParaRPr>
            </a:p>
          </p:txBody>
        </p:sp>
      </p:grpSp>
      <p:grpSp>
        <p:nvGrpSpPr>
          <p:cNvPr id="12" name="Group 904"/>
          <p:cNvGrpSpPr/>
          <p:nvPr/>
        </p:nvGrpSpPr>
        <p:grpSpPr>
          <a:xfrm>
            <a:off x="4471918" y="4621610"/>
            <a:ext cx="1999491" cy="1723698"/>
            <a:chOff x="-1" y="0"/>
            <a:chExt cx="1999490" cy="1723696"/>
          </a:xfrm>
        </p:grpSpPr>
        <p:sp>
          <p:nvSpPr>
            <p:cNvPr id="13" name="Shape 902"/>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181717"/>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14" name="Shape 903"/>
            <p:cNvSpPr/>
            <p:nvPr/>
          </p:nvSpPr>
          <p:spPr>
            <a:xfrm>
              <a:off x="310265" y="600239"/>
              <a:ext cx="1378958"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a:defRPr sz="1800" b="0">
                  <a:latin typeface="Calibri"/>
                  <a:ea typeface="Calibri"/>
                  <a:cs typeface="Calibri"/>
                  <a:sym typeface="Calibri"/>
                </a:defRPr>
              </a:pPr>
              <a:r>
                <a:rPr lang="es-CL" sz="1400" b="1" dirty="0">
                  <a:latin typeface="Aharoni"/>
                  <a:ea typeface="Aharoni"/>
                  <a:cs typeface="Aharoni"/>
                  <a:sym typeface="Aharoni"/>
                </a:rPr>
                <a:t>RETIRO VOLUNTARIO</a:t>
              </a:r>
              <a:endParaRPr sz="1400" b="1" dirty="0">
                <a:latin typeface="Aharoni"/>
                <a:ea typeface="Aharoni"/>
                <a:cs typeface="Aharoni"/>
                <a:sym typeface="Aharoni"/>
              </a:endParaRPr>
            </a:p>
          </p:txBody>
        </p:sp>
      </p:grpSp>
      <p:grpSp>
        <p:nvGrpSpPr>
          <p:cNvPr id="15" name="Group 907"/>
          <p:cNvGrpSpPr/>
          <p:nvPr/>
        </p:nvGrpSpPr>
        <p:grpSpPr>
          <a:xfrm>
            <a:off x="6099551" y="1938528"/>
            <a:ext cx="1999491" cy="1723697"/>
            <a:chOff x="-1" y="0"/>
            <a:chExt cx="1999490" cy="1723696"/>
          </a:xfrm>
        </p:grpSpPr>
        <p:sp>
          <p:nvSpPr>
            <p:cNvPr id="16" name="Shape 905"/>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FF9900"/>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17" name="Shape 906"/>
            <p:cNvSpPr/>
            <p:nvPr/>
          </p:nvSpPr>
          <p:spPr>
            <a:xfrm>
              <a:off x="310265" y="707960"/>
              <a:ext cx="1378958"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lvl="0"/>
              <a:r>
                <a:rPr lang="es-CL" sz="1400" dirty="0">
                  <a:solidFill>
                    <a:schemeClr val="bg1"/>
                  </a:solidFill>
                </a:rPr>
                <a:t>PLANTAS</a:t>
              </a:r>
            </a:p>
          </p:txBody>
        </p:sp>
      </p:grpSp>
      <p:grpSp>
        <p:nvGrpSpPr>
          <p:cNvPr id="18" name="Group 910"/>
          <p:cNvGrpSpPr/>
          <p:nvPr/>
        </p:nvGrpSpPr>
        <p:grpSpPr>
          <a:xfrm>
            <a:off x="6099551" y="3723185"/>
            <a:ext cx="1999491" cy="1723698"/>
            <a:chOff x="-1" y="0"/>
            <a:chExt cx="1999490" cy="1723696"/>
          </a:xfrm>
        </p:grpSpPr>
        <p:sp>
          <p:nvSpPr>
            <p:cNvPr id="19" name="Shape 908"/>
            <p:cNvSpPr/>
            <p:nvPr/>
          </p:nvSpPr>
          <p:spPr>
            <a:xfrm>
              <a:off x="-1" y="0"/>
              <a:ext cx="1999490" cy="172369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55" y="0"/>
                  </a:lnTo>
                  <a:lnTo>
                    <a:pt x="16945" y="0"/>
                  </a:lnTo>
                  <a:lnTo>
                    <a:pt x="21600" y="10800"/>
                  </a:lnTo>
                  <a:lnTo>
                    <a:pt x="16945" y="21600"/>
                  </a:lnTo>
                  <a:lnTo>
                    <a:pt x="4655" y="21600"/>
                  </a:lnTo>
                  <a:close/>
                </a:path>
              </a:pathLst>
            </a:custGeom>
            <a:solidFill>
              <a:srgbClr val="466221"/>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000" b="1">
                  <a:solidFill>
                    <a:srgbClr val="FFFFFF"/>
                  </a:solidFill>
                  <a:latin typeface="Aharoni"/>
                  <a:ea typeface="Aharoni"/>
                  <a:cs typeface="Aharoni"/>
                  <a:sym typeface="Aharoni"/>
                </a:defRPr>
              </a:pPr>
              <a:endParaRPr dirty="0"/>
            </a:p>
          </p:txBody>
        </p:sp>
        <p:sp>
          <p:nvSpPr>
            <p:cNvPr id="20" name="Shape 909"/>
            <p:cNvSpPr/>
            <p:nvPr/>
          </p:nvSpPr>
          <p:spPr>
            <a:xfrm>
              <a:off x="310265" y="600239"/>
              <a:ext cx="1378958" cy="5232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4000" b="1">
                  <a:solidFill>
                    <a:srgbClr val="FFFFFF"/>
                  </a:solidFill>
                  <a:latin typeface="Aharoni"/>
                  <a:ea typeface="Aharoni"/>
                  <a:cs typeface="Aharoni"/>
                  <a:sym typeface="Aharoni"/>
                </a:defRPr>
              </a:lvl1pPr>
            </a:lstStyle>
            <a:p>
              <a:pPr>
                <a:defRPr sz="1800" b="0">
                  <a:latin typeface="Calibri"/>
                  <a:ea typeface="Calibri"/>
                  <a:cs typeface="Calibri"/>
                  <a:sym typeface="Calibri"/>
                </a:defRPr>
              </a:pPr>
              <a:r>
                <a:rPr lang="es-CL" sz="1400" b="1" dirty="0">
                  <a:latin typeface="Aharoni"/>
                  <a:ea typeface="Aharoni"/>
                  <a:cs typeface="Aharoni"/>
                  <a:sym typeface="Aharoni"/>
                </a:rPr>
                <a:t>BIENESTAR DEL PERSONAL</a:t>
              </a:r>
              <a:endParaRPr sz="1400" b="1" dirty="0">
                <a:latin typeface="Aharoni"/>
                <a:ea typeface="Aharoni"/>
                <a:cs typeface="Aharoni"/>
                <a:sym typeface="Aharoni"/>
              </a:endParaRPr>
            </a:p>
          </p:txBody>
        </p:sp>
      </p:grpSp>
      <p:sp>
        <p:nvSpPr>
          <p:cNvPr id="21" name="Shape 911"/>
          <p:cNvSpPr/>
          <p:nvPr/>
        </p:nvSpPr>
        <p:spPr>
          <a:xfrm>
            <a:off x="339843" y="1991086"/>
            <a:ext cx="2019296" cy="369332"/>
          </a:xfrm>
          <a:prstGeom prst="rect">
            <a:avLst/>
          </a:prstGeom>
          <a:solidFill>
            <a:srgbClr val="990033"/>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r">
              <a:defRPr sz="1400" b="1">
                <a:latin typeface="Aharoni"/>
                <a:ea typeface="Aharoni"/>
                <a:cs typeface="Aharoni"/>
                <a:sym typeface="Aharoni"/>
              </a:defRPr>
            </a:lvl1pPr>
          </a:lstStyle>
          <a:p>
            <a:pPr>
              <a:defRPr sz="1800" b="0">
                <a:latin typeface="Calibri"/>
                <a:ea typeface="Calibri"/>
                <a:cs typeface="Calibri"/>
                <a:sym typeface="Calibri"/>
              </a:defRPr>
            </a:pPr>
            <a:r>
              <a:rPr lang="es-CL" sz="1800" b="1" dirty="0">
                <a:solidFill>
                  <a:schemeClr val="bg1"/>
                </a:solidFill>
                <a:latin typeface="Aharoni"/>
                <a:ea typeface="Aharoni"/>
                <a:cs typeface="Aharoni"/>
                <a:sym typeface="Aharoni"/>
              </a:rPr>
              <a:t>Remuneraciones</a:t>
            </a:r>
            <a:endParaRPr sz="1800" b="1" dirty="0">
              <a:solidFill>
                <a:schemeClr val="bg1"/>
              </a:solidFill>
              <a:latin typeface="Aharoni"/>
              <a:ea typeface="Aharoni"/>
              <a:cs typeface="Aharoni"/>
              <a:sym typeface="Aharoni"/>
            </a:endParaRPr>
          </a:p>
        </p:txBody>
      </p:sp>
      <p:sp>
        <p:nvSpPr>
          <p:cNvPr id="22" name="Shape 912"/>
          <p:cNvSpPr/>
          <p:nvPr/>
        </p:nvSpPr>
        <p:spPr>
          <a:xfrm>
            <a:off x="19933" y="2277196"/>
            <a:ext cx="2755829"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lvl="1" indent="0" algn="r"/>
            <a:r>
              <a:rPr lang="es-CL" sz="1200" dirty="0">
                <a:solidFill>
                  <a:schemeClr val="tx2"/>
                </a:solidFill>
                <a:latin typeface="Century Gothic" charset="0"/>
                <a:ea typeface="Century Gothic" charset="0"/>
                <a:cs typeface="Century Gothic" charset="0"/>
              </a:rPr>
              <a:t>Procesos de pago</a:t>
            </a:r>
          </a:p>
          <a:p>
            <a:pPr marL="457200" lvl="1" indent="0" algn="r"/>
            <a:r>
              <a:rPr lang="es-CL" sz="1200" dirty="0">
                <a:solidFill>
                  <a:schemeClr val="tx2"/>
                </a:solidFill>
                <a:latin typeface="Century Gothic" charset="0"/>
                <a:ea typeface="Century Gothic" charset="0"/>
                <a:cs typeface="Century Gothic" charset="0"/>
              </a:rPr>
              <a:t>(normal, accesoria y bonos)	</a:t>
            </a:r>
          </a:p>
          <a:p>
            <a:pPr marL="457200" lvl="1" indent="0" algn="r"/>
            <a:r>
              <a:rPr lang="es-CL" sz="1200" dirty="0">
                <a:solidFill>
                  <a:schemeClr val="tx2"/>
                </a:solidFill>
                <a:latin typeface="Century Gothic" charset="0"/>
                <a:ea typeface="Century Gothic" charset="0"/>
                <a:cs typeface="Century Gothic" charset="0"/>
              </a:rPr>
              <a:t>Reportes </a:t>
            </a:r>
          </a:p>
          <a:p>
            <a:pPr marL="457200" lvl="1" indent="0" algn="r"/>
            <a:r>
              <a:rPr lang="es-CL" sz="1200" dirty="0">
                <a:solidFill>
                  <a:schemeClr val="tx2"/>
                </a:solidFill>
                <a:latin typeface="Century Gothic" charset="0"/>
                <a:ea typeface="Century Gothic" charset="0"/>
                <a:cs typeface="Century Gothic" charset="0"/>
              </a:rPr>
              <a:t>Descuentos masivos</a:t>
            </a:r>
          </a:p>
          <a:p>
            <a:pPr marL="457200" lvl="1" indent="0" algn="r"/>
            <a:r>
              <a:rPr lang="es-CL" sz="1200" dirty="0">
                <a:solidFill>
                  <a:schemeClr val="tx2"/>
                </a:solidFill>
                <a:latin typeface="Century Gothic" charset="0"/>
                <a:ea typeface="Century Gothic" charset="0"/>
                <a:cs typeface="Century Gothic" charset="0"/>
              </a:rPr>
              <a:t>Retenciones judiciales</a:t>
            </a:r>
          </a:p>
          <a:p>
            <a:pPr marL="457200" lvl="1" indent="0" algn="r"/>
            <a:r>
              <a:rPr lang="es-CL" sz="1200" dirty="0">
                <a:solidFill>
                  <a:schemeClr val="tx2"/>
                </a:solidFill>
                <a:latin typeface="Century Gothic" charset="0"/>
                <a:ea typeface="Century Gothic" charset="0"/>
                <a:cs typeface="Century Gothic" charset="0"/>
              </a:rPr>
              <a:t>Cotizaciones previsionales</a:t>
            </a:r>
          </a:p>
          <a:p>
            <a:pPr marL="457200" lvl="1" indent="0" algn="r"/>
            <a:r>
              <a:rPr lang="es-CL" sz="1200" dirty="0">
                <a:solidFill>
                  <a:schemeClr val="tx2"/>
                </a:solidFill>
                <a:latin typeface="Century Gothic" charset="0"/>
                <a:ea typeface="Century Gothic" charset="0"/>
                <a:cs typeface="Century Gothic" charset="0"/>
              </a:rPr>
              <a:t>Interfase contable</a:t>
            </a:r>
          </a:p>
          <a:p>
            <a:pPr marL="457200" lvl="1" indent="0" algn="r"/>
            <a:r>
              <a:rPr lang="es-CL" sz="1200" dirty="0">
                <a:solidFill>
                  <a:schemeClr val="tx2"/>
                </a:solidFill>
                <a:latin typeface="Century Gothic" charset="0"/>
                <a:ea typeface="Century Gothic" charset="0"/>
                <a:cs typeface="Century Gothic" charset="0"/>
              </a:rPr>
              <a:t>Operación renta</a:t>
            </a:r>
          </a:p>
          <a:p>
            <a:pPr marL="457200" lvl="1" indent="0" algn="r"/>
            <a:r>
              <a:rPr lang="es-CL" sz="1200" dirty="0">
                <a:solidFill>
                  <a:schemeClr val="tx2"/>
                </a:solidFill>
                <a:latin typeface="Century Gothic" charset="0"/>
                <a:ea typeface="Century Gothic" charset="0"/>
                <a:cs typeface="Century Gothic" charset="0"/>
              </a:rPr>
              <a:t>Honorarios</a:t>
            </a:r>
          </a:p>
        </p:txBody>
      </p:sp>
      <p:sp>
        <p:nvSpPr>
          <p:cNvPr id="23" name="Shape 913"/>
          <p:cNvSpPr/>
          <p:nvPr/>
        </p:nvSpPr>
        <p:spPr>
          <a:xfrm>
            <a:off x="18133" y="3995022"/>
            <a:ext cx="2391749" cy="369332"/>
          </a:xfrm>
          <a:prstGeom prst="rect">
            <a:avLst/>
          </a:prstGeom>
          <a:solidFill>
            <a:srgbClr val="00B0F0"/>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r">
              <a:defRPr sz="1400" b="1">
                <a:latin typeface="Aharoni"/>
                <a:ea typeface="Aharoni"/>
                <a:cs typeface="Aharoni"/>
                <a:sym typeface="Aharoni"/>
              </a:defRPr>
            </a:lvl1pPr>
          </a:lstStyle>
          <a:p>
            <a:pPr>
              <a:defRPr sz="1800" b="0">
                <a:latin typeface="Calibri"/>
                <a:ea typeface="Calibri"/>
                <a:cs typeface="Calibri"/>
                <a:sym typeface="Calibri"/>
              </a:defRPr>
            </a:pPr>
            <a:r>
              <a:rPr lang="es-CL" sz="1800" b="1" dirty="0">
                <a:solidFill>
                  <a:schemeClr val="bg1"/>
                </a:solidFill>
                <a:latin typeface="Aharoni"/>
                <a:ea typeface="Aharoni"/>
                <a:cs typeface="Aharoni"/>
                <a:sym typeface="Aharoni"/>
              </a:rPr>
              <a:t>PERSONAL</a:t>
            </a:r>
            <a:endParaRPr sz="1800" b="1" dirty="0">
              <a:solidFill>
                <a:schemeClr val="bg1"/>
              </a:solidFill>
              <a:latin typeface="Aharoni"/>
              <a:ea typeface="Aharoni"/>
              <a:cs typeface="Aharoni"/>
              <a:sym typeface="Aharoni"/>
            </a:endParaRPr>
          </a:p>
        </p:txBody>
      </p:sp>
      <p:sp>
        <p:nvSpPr>
          <p:cNvPr id="24" name="Shape 914"/>
          <p:cNvSpPr/>
          <p:nvPr/>
        </p:nvSpPr>
        <p:spPr>
          <a:xfrm>
            <a:off x="-416774" y="4494246"/>
            <a:ext cx="2819103" cy="141577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lvl="1" indent="0" algn="r"/>
            <a:r>
              <a:rPr lang="es-CL" sz="1200" dirty="0">
                <a:solidFill>
                  <a:schemeClr val="tx2"/>
                </a:solidFill>
                <a:latin typeface="Century Gothic" charset="0"/>
                <a:ea typeface="Century Gothic" charset="0"/>
                <a:cs typeface="Century Gothic" charset="0"/>
              </a:rPr>
              <a:t>Antecedentes del Funcionario</a:t>
            </a:r>
          </a:p>
          <a:p>
            <a:pPr marL="457200" lvl="1" indent="0" algn="r"/>
            <a:r>
              <a:rPr lang="es-CL" sz="1200" dirty="0">
                <a:solidFill>
                  <a:schemeClr val="tx2"/>
                </a:solidFill>
                <a:latin typeface="Century Gothic" charset="0"/>
                <a:ea typeface="Century Gothic" charset="0"/>
                <a:cs typeface="Century Gothic" charset="0"/>
              </a:rPr>
              <a:t>Datos Contractuales</a:t>
            </a:r>
          </a:p>
          <a:p>
            <a:pPr marL="457200" lvl="1" indent="0" algn="r"/>
            <a:r>
              <a:rPr lang="es-CL" sz="1200" dirty="0">
                <a:solidFill>
                  <a:schemeClr val="tx2"/>
                </a:solidFill>
                <a:latin typeface="Century Gothic" charset="0"/>
                <a:ea typeface="Century Gothic" charset="0"/>
                <a:cs typeface="Century Gothic" charset="0"/>
              </a:rPr>
              <a:t>Alejamientos</a:t>
            </a:r>
          </a:p>
          <a:p>
            <a:pPr marL="457200" lvl="1" indent="0" algn="r"/>
            <a:r>
              <a:rPr lang="es-CL" sz="1200" dirty="0">
                <a:solidFill>
                  <a:schemeClr val="tx2"/>
                </a:solidFill>
                <a:latin typeface="Century Gothic" charset="0"/>
                <a:ea typeface="Century Gothic" charset="0"/>
                <a:cs typeface="Century Gothic" charset="0"/>
              </a:rPr>
              <a:t>Licencias médicas</a:t>
            </a:r>
          </a:p>
          <a:p>
            <a:pPr marL="457200" lvl="1" indent="0" algn="r"/>
            <a:r>
              <a:rPr lang="es-CL" sz="1200" dirty="0">
                <a:solidFill>
                  <a:schemeClr val="tx2"/>
                </a:solidFill>
                <a:latin typeface="Century Gothic" charset="0"/>
                <a:ea typeface="Century Gothic" charset="0"/>
                <a:cs typeface="Century Gothic" charset="0"/>
              </a:rPr>
              <a:t>Feriados y permisos</a:t>
            </a:r>
          </a:p>
          <a:p>
            <a:pPr marL="457200" lvl="1" indent="0" algn="r"/>
            <a:r>
              <a:rPr lang="es-CL" sz="1200" dirty="0">
                <a:solidFill>
                  <a:schemeClr val="tx2"/>
                </a:solidFill>
                <a:latin typeface="Century Gothic" charset="0"/>
                <a:ea typeface="Century Gothic" charset="0"/>
                <a:cs typeface="Century Gothic" charset="0"/>
              </a:rPr>
              <a:t>Control de Asistencia</a:t>
            </a:r>
          </a:p>
          <a:p>
            <a:pPr algn="r"/>
            <a:endParaRPr sz="1400" b="1" dirty="0">
              <a:solidFill>
                <a:schemeClr val="tx2"/>
              </a:solidFill>
              <a:latin typeface="Century Gothic"/>
              <a:ea typeface="Century Gothic"/>
              <a:cs typeface="Century Gothic"/>
              <a:sym typeface="Century Gothic"/>
            </a:endParaRPr>
          </a:p>
        </p:txBody>
      </p:sp>
      <p:sp>
        <p:nvSpPr>
          <p:cNvPr id="25" name="Shape 915"/>
          <p:cNvSpPr/>
          <p:nvPr/>
        </p:nvSpPr>
        <p:spPr>
          <a:xfrm>
            <a:off x="1374920" y="29544"/>
            <a:ext cx="2960625" cy="369332"/>
          </a:xfrm>
          <a:prstGeom prst="rect">
            <a:avLst/>
          </a:prstGeom>
          <a:solidFill>
            <a:srgbClr val="C00000"/>
          </a:solid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r">
              <a:defRPr sz="1400" b="1">
                <a:latin typeface="Aharoni"/>
                <a:ea typeface="Aharoni"/>
                <a:cs typeface="Aharoni"/>
                <a:sym typeface="Aharoni"/>
              </a:defRPr>
            </a:lvl1pPr>
          </a:lstStyle>
          <a:p>
            <a:pPr>
              <a:defRPr sz="1800" b="0">
                <a:latin typeface="Calibri"/>
                <a:ea typeface="Calibri"/>
                <a:cs typeface="Calibri"/>
                <a:sym typeface="Calibri"/>
              </a:defRPr>
            </a:pPr>
            <a:r>
              <a:rPr lang="es-CL" b="1" dirty="0">
                <a:solidFill>
                  <a:schemeClr val="bg1"/>
                </a:solidFill>
                <a:latin typeface="Aharoni"/>
                <a:ea typeface="Aharoni"/>
                <a:cs typeface="Aharoni"/>
                <a:sym typeface="Aharoni"/>
              </a:rPr>
              <a:t>Capacitación</a:t>
            </a:r>
            <a:endParaRPr b="1" dirty="0">
              <a:solidFill>
                <a:schemeClr val="bg1"/>
              </a:solidFill>
              <a:latin typeface="Aharoni"/>
              <a:ea typeface="Aharoni"/>
              <a:cs typeface="Aharoni"/>
              <a:sym typeface="Aharoni"/>
            </a:endParaRPr>
          </a:p>
        </p:txBody>
      </p:sp>
      <p:sp>
        <p:nvSpPr>
          <p:cNvPr id="26" name="Shape 916"/>
          <p:cNvSpPr/>
          <p:nvPr/>
        </p:nvSpPr>
        <p:spPr>
          <a:xfrm>
            <a:off x="1478745" y="448723"/>
            <a:ext cx="2900792" cy="1015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lvl="1" indent="0" algn="r"/>
            <a:r>
              <a:rPr lang="es-CL" sz="1200" dirty="0">
                <a:solidFill>
                  <a:schemeClr val="tx2"/>
                </a:solidFill>
                <a:latin typeface="Century Gothic" charset="0"/>
                <a:ea typeface="Century Gothic" charset="0"/>
                <a:cs typeface="Century Gothic" charset="0"/>
              </a:rPr>
              <a:t>Elaboración PAC</a:t>
            </a:r>
          </a:p>
          <a:p>
            <a:pPr marL="457200" lvl="1" indent="0" algn="r"/>
            <a:r>
              <a:rPr lang="es-CL" sz="1200" dirty="0">
                <a:solidFill>
                  <a:schemeClr val="tx2"/>
                </a:solidFill>
                <a:latin typeface="Century Gothic" charset="0"/>
                <a:ea typeface="Century Gothic" charset="0"/>
                <a:cs typeface="Century Gothic" charset="0"/>
              </a:rPr>
              <a:t>Ejecución actividades PAC-PIM</a:t>
            </a:r>
          </a:p>
          <a:p>
            <a:pPr marL="457200" lvl="1" indent="0" algn="r"/>
            <a:r>
              <a:rPr lang="es-CL" sz="1200" dirty="0">
                <a:solidFill>
                  <a:schemeClr val="tx2"/>
                </a:solidFill>
                <a:latin typeface="Century Gothic" charset="0"/>
                <a:ea typeface="Century Gothic" charset="0"/>
                <a:cs typeface="Century Gothic" charset="0"/>
              </a:rPr>
              <a:t>Registro de Comités</a:t>
            </a:r>
          </a:p>
          <a:p>
            <a:pPr marL="457200" lvl="1" indent="0" algn="r"/>
            <a:r>
              <a:rPr lang="es-CL" sz="1200" dirty="0">
                <a:solidFill>
                  <a:schemeClr val="tx2"/>
                </a:solidFill>
                <a:latin typeface="Century Gothic" charset="0"/>
                <a:ea typeface="Century Gothic" charset="0"/>
                <a:cs typeface="Century Gothic" charset="0"/>
              </a:rPr>
              <a:t>Registro Gasto</a:t>
            </a:r>
          </a:p>
          <a:p>
            <a:pPr marL="457200" lvl="1" indent="0" algn="r"/>
            <a:r>
              <a:rPr lang="es-CL" sz="1200" dirty="0">
                <a:solidFill>
                  <a:schemeClr val="tx2"/>
                </a:solidFill>
                <a:latin typeface="Century Gothic" charset="0"/>
                <a:ea typeface="Century Gothic" charset="0"/>
                <a:cs typeface="Century Gothic" charset="0"/>
              </a:rPr>
              <a:t>Informes capacitados</a:t>
            </a:r>
          </a:p>
        </p:txBody>
      </p:sp>
      <p:grpSp>
        <p:nvGrpSpPr>
          <p:cNvPr id="27" name="Group 919"/>
          <p:cNvGrpSpPr/>
          <p:nvPr/>
        </p:nvGrpSpPr>
        <p:grpSpPr>
          <a:xfrm>
            <a:off x="8137597" y="2193540"/>
            <a:ext cx="1359415" cy="664586"/>
            <a:chOff x="20157" y="0"/>
            <a:chExt cx="1024357" cy="664586"/>
          </a:xfrm>
        </p:grpSpPr>
        <p:sp>
          <p:nvSpPr>
            <p:cNvPr id="28" name="Shape 917"/>
            <p:cNvSpPr/>
            <p:nvPr/>
          </p:nvSpPr>
          <p:spPr>
            <a:xfrm>
              <a:off x="254877" y="0"/>
              <a:ext cx="789637" cy="369330"/>
            </a:xfrm>
            <a:prstGeom prst="rect">
              <a:avLst/>
            </a:prstGeom>
            <a:solidFill>
              <a:srgbClr val="FFC000"/>
            </a:solid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1400" b="1">
                  <a:latin typeface="Aharoni"/>
                  <a:ea typeface="Aharoni"/>
                  <a:cs typeface="Aharoni"/>
                  <a:sym typeface="Aharoni"/>
                </a:defRPr>
              </a:lvl1pPr>
            </a:lstStyle>
            <a:p>
              <a:pPr algn="r">
                <a:defRPr sz="1800" b="0">
                  <a:latin typeface="Calibri"/>
                  <a:ea typeface="Calibri"/>
                  <a:cs typeface="Calibri"/>
                  <a:sym typeface="Calibri"/>
                </a:defRPr>
              </a:pPr>
              <a:r>
                <a:rPr lang="es-CL" dirty="0">
                  <a:solidFill>
                    <a:schemeClr val="bg1"/>
                  </a:solidFill>
                  <a:latin typeface="Aharoni" panose="02010803020104030203" pitchFamily="2" charset="-79"/>
                  <a:cs typeface="Aharoni" panose="02010803020104030203" pitchFamily="2" charset="-79"/>
                </a:rPr>
                <a:t>Planta</a:t>
              </a:r>
            </a:p>
          </p:txBody>
        </p:sp>
        <p:sp>
          <p:nvSpPr>
            <p:cNvPr id="29" name="Shape 918"/>
            <p:cNvSpPr/>
            <p:nvPr/>
          </p:nvSpPr>
          <p:spPr>
            <a:xfrm>
              <a:off x="20157" y="356811"/>
              <a:ext cx="92396"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endParaRPr sz="1400" b="1" dirty="0">
                <a:solidFill>
                  <a:srgbClr val="3B3838"/>
                </a:solidFill>
                <a:latin typeface="Century Gothic"/>
                <a:ea typeface="Century Gothic"/>
                <a:cs typeface="Century Gothic"/>
                <a:sym typeface="Century Gothic"/>
              </a:endParaRPr>
            </a:p>
          </p:txBody>
        </p:sp>
      </p:grpSp>
      <p:sp>
        <p:nvSpPr>
          <p:cNvPr id="30" name="Shape 920"/>
          <p:cNvSpPr/>
          <p:nvPr/>
        </p:nvSpPr>
        <p:spPr>
          <a:xfrm>
            <a:off x="8374795" y="4123798"/>
            <a:ext cx="2535307" cy="369332"/>
          </a:xfrm>
          <a:prstGeom prst="rect">
            <a:avLst/>
          </a:prstGeom>
          <a:solidFill>
            <a:srgbClr val="699331"/>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haroni"/>
                <a:ea typeface="Aharoni"/>
                <a:cs typeface="Aharoni"/>
                <a:sym typeface="Aharoni"/>
              </a:defRPr>
            </a:lvl1pPr>
          </a:lstStyle>
          <a:p>
            <a:pPr algn="r">
              <a:defRPr sz="1800" b="0">
                <a:latin typeface="Calibri"/>
                <a:ea typeface="Calibri"/>
                <a:cs typeface="Calibri"/>
                <a:sym typeface="Calibri"/>
              </a:defRPr>
            </a:pPr>
            <a:r>
              <a:rPr lang="es-CL" sz="1800" dirty="0">
                <a:solidFill>
                  <a:schemeClr val="bg1"/>
                </a:solidFill>
                <a:latin typeface="Aharoni" panose="02010803020104030203" pitchFamily="2" charset="-79"/>
                <a:cs typeface="Aharoni" panose="02010803020104030203" pitchFamily="2" charset="-79"/>
              </a:rPr>
              <a:t>Bienestar del personal</a:t>
            </a:r>
            <a:endParaRPr sz="1800" dirty="0">
              <a:solidFill>
                <a:schemeClr val="bg1"/>
              </a:solidFill>
              <a:latin typeface="Aharoni" panose="02010803020104030203" pitchFamily="2" charset="-79"/>
              <a:cs typeface="Aharoni" panose="02010803020104030203" pitchFamily="2" charset="-79"/>
            </a:endParaRPr>
          </a:p>
        </p:txBody>
      </p:sp>
      <p:sp>
        <p:nvSpPr>
          <p:cNvPr id="31" name="Shape 921"/>
          <p:cNvSpPr/>
          <p:nvPr/>
        </p:nvSpPr>
        <p:spPr>
          <a:xfrm>
            <a:off x="8366444" y="4582216"/>
            <a:ext cx="2593110"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s-CL" sz="1200" dirty="0">
                <a:solidFill>
                  <a:srgbClr val="3B3838"/>
                </a:solidFill>
                <a:latin typeface="Century Gothic" charset="0"/>
                <a:ea typeface="Century Gothic" charset="0"/>
                <a:cs typeface="Century Gothic" charset="0"/>
                <a:sym typeface="Century Gothic"/>
              </a:rPr>
              <a:t>Afiliación/Desafiliación</a:t>
            </a:r>
          </a:p>
          <a:p>
            <a:r>
              <a:rPr lang="es-CL" sz="1200" dirty="0">
                <a:solidFill>
                  <a:srgbClr val="3B3838"/>
                </a:solidFill>
                <a:latin typeface="Century Gothic" charset="0"/>
                <a:ea typeface="Century Gothic" charset="0"/>
                <a:cs typeface="Century Gothic" charset="0"/>
                <a:sym typeface="Century Gothic"/>
              </a:rPr>
              <a:t>Beneficios</a:t>
            </a:r>
          </a:p>
          <a:p>
            <a:r>
              <a:rPr lang="es-CL" sz="1200" dirty="0">
                <a:solidFill>
                  <a:srgbClr val="3B3838"/>
                </a:solidFill>
                <a:latin typeface="Century Gothic" charset="0"/>
                <a:ea typeface="Century Gothic" charset="0"/>
                <a:cs typeface="Century Gothic" charset="0"/>
                <a:sym typeface="Century Gothic"/>
              </a:rPr>
              <a:t>Convenios</a:t>
            </a:r>
          </a:p>
          <a:p>
            <a:r>
              <a:rPr lang="es-CL" sz="1200" dirty="0">
                <a:solidFill>
                  <a:srgbClr val="3B3838"/>
                </a:solidFill>
                <a:latin typeface="Century Gothic" charset="0"/>
                <a:ea typeface="Century Gothic" charset="0"/>
                <a:cs typeface="Century Gothic" charset="0"/>
                <a:sym typeface="Century Gothic"/>
              </a:rPr>
              <a:t>Facultativos</a:t>
            </a:r>
          </a:p>
          <a:p>
            <a:r>
              <a:rPr lang="es-CL" sz="1200" dirty="0">
                <a:solidFill>
                  <a:srgbClr val="3B3838"/>
                </a:solidFill>
                <a:latin typeface="Century Gothic" charset="0"/>
                <a:ea typeface="Century Gothic" charset="0"/>
                <a:cs typeface="Century Gothic" charset="0"/>
                <a:sym typeface="Century Gothic"/>
              </a:rPr>
              <a:t>Préstamos</a:t>
            </a:r>
          </a:p>
          <a:p>
            <a:r>
              <a:rPr lang="es-CL" sz="1200" dirty="0">
                <a:solidFill>
                  <a:srgbClr val="3B3838"/>
                </a:solidFill>
                <a:latin typeface="Century Gothic" charset="0"/>
                <a:ea typeface="Century Gothic" charset="0"/>
                <a:cs typeface="Century Gothic" charset="0"/>
                <a:sym typeface="Century Gothic"/>
              </a:rPr>
              <a:t>Cuenta Corriente</a:t>
            </a:r>
          </a:p>
          <a:p>
            <a:r>
              <a:rPr lang="es-CL" sz="1200" dirty="0">
                <a:solidFill>
                  <a:srgbClr val="3B3838"/>
                </a:solidFill>
                <a:latin typeface="Century Gothic" charset="0"/>
                <a:ea typeface="Century Gothic" charset="0"/>
                <a:cs typeface="Century Gothic" charset="0"/>
                <a:sym typeface="Century Gothic"/>
              </a:rPr>
              <a:t>Contabilidad</a:t>
            </a:r>
          </a:p>
          <a:p>
            <a:r>
              <a:rPr lang="es-CL" sz="1200" dirty="0">
                <a:solidFill>
                  <a:srgbClr val="3B3838"/>
                </a:solidFill>
                <a:latin typeface="Century Gothic" charset="0"/>
                <a:ea typeface="Century Gothic" charset="0"/>
                <a:cs typeface="Century Gothic" charset="0"/>
                <a:sym typeface="Century Gothic"/>
              </a:rPr>
              <a:t>Centralización Contable</a:t>
            </a:r>
          </a:p>
          <a:p>
            <a:r>
              <a:rPr lang="es-CL" sz="1200" dirty="0">
                <a:solidFill>
                  <a:srgbClr val="3B3838"/>
                </a:solidFill>
                <a:latin typeface="Century Gothic" charset="0"/>
                <a:ea typeface="Century Gothic" charset="0"/>
                <a:cs typeface="Century Gothic" charset="0"/>
                <a:sym typeface="Century Gothic"/>
              </a:rPr>
              <a:t>Tesorería y Cajas</a:t>
            </a:r>
          </a:p>
          <a:p>
            <a:r>
              <a:rPr lang="es-CL" sz="1200" dirty="0">
                <a:solidFill>
                  <a:srgbClr val="3B3838"/>
                </a:solidFill>
                <a:latin typeface="Century Gothic" charset="0"/>
                <a:ea typeface="Century Gothic" charset="0"/>
                <a:cs typeface="Century Gothic" charset="0"/>
                <a:sym typeface="Century Gothic"/>
              </a:rPr>
              <a:t>Conciliación Bancaria</a:t>
            </a:r>
          </a:p>
        </p:txBody>
      </p:sp>
      <p:sp>
        <p:nvSpPr>
          <p:cNvPr id="33" name="Shape 923"/>
          <p:cNvSpPr/>
          <p:nvPr/>
        </p:nvSpPr>
        <p:spPr>
          <a:xfrm>
            <a:off x="1006315" y="5672282"/>
            <a:ext cx="3592813" cy="10156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lvl="1" indent="0" algn="r"/>
            <a:r>
              <a:rPr lang="es-CL" sz="1200" dirty="0">
                <a:solidFill>
                  <a:schemeClr val="tx2"/>
                </a:solidFill>
                <a:latin typeface="Century Gothic" charset="0"/>
                <a:ea typeface="Century Gothic" charset="0"/>
                <a:cs typeface="Century Gothic" charset="0"/>
              </a:rPr>
              <a:t>Identificación Potenciales Beneficiarios</a:t>
            </a:r>
          </a:p>
          <a:p>
            <a:pPr marL="457200" lvl="1" indent="0" algn="r"/>
            <a:r>
              <a:rPr lang="es-CL" sz="1200" dirty="0">
                <a:solidFill>
                  <a:schemeClr val="tx2"/>
                </a:solidFill>
                <a:latin typeface="Century Gothic" charset="0"/>
                <a:ea typeface="Century Gothic" charset="0"/>
                <a:cs typeface="Century Gothic" charset="0"/>
              </a:rPr>
              <a:t> Postulación</a:t>
            </a:r>
          </a:p>
          <a:p>
            <a:pPr marL="457200" lvl="1" indent="0" algn="r"/>
            <a:r>
              <a:rPr lang="es-CL" sz="1200" dirty="0">
                <a:solidFill>
                  <a:schemeClr val="tx2"/>
                </a:solidFill>
                <a:latin typeface="Century Gothic" charset="0"/>
                <a:ea typeface="Century Gothic" charset="0"/>
                <a:cs typeface="Century Gothic" charset="0"/>
              </a:rPr>
              <a:t>Asignación de cupos</a:t>
            </a:r>
          </a:p>
          <a:p>
            <a:pPr marL="457200" lvl="1" indent="0" algn="r"/>
            <a:r>
              <a:rPr lang="es-CL" sz="1200" dirty="0">
                <a:solidFill>
                  <a:schemeClr val="tx2"/>
                </a:solidFill>
                <a:latin typeface="Century Gothic" charset="0"/>
                <a:ea typeface="Century Gothic" charset="0"/>
                <a:cs typeface="Century Gothic" charset="0"/>
              </a:rPr>
              <a:t>Calculo Beneficios</a:t>
            </a:r>
          </a:p>
          <a:p>
            <a:pPr marL="457200" lvl="1" indent="0" algn="r"/>
            <a:r>
              <a:rPr lang="es-CL" sz="1200" dirty="0">
                <a:solidFill>
                  <a:schemeClr val="tx2"/>
                </a:solidFill>
                <a:latin typeface="Century Gothic" charset="0"/>
                <a:ea typeface="Century Gothic" charset="0"/>
                <a:cs typeface="Century Gothic" charset="0"/>
              </a:rPr>
              <a:t>Reportes según fases y marco legal</a:t>
            </a:r>
          </a:p>
        </p:txBody>
      </p:sp>
      <p:sp>
        <p:nvSpPr>
          <p:cNvPr id="46" name="Rectángulo 45"/>
          <p:cNvSpPr/>
          <p:nvPr/>
        </p:nvSpPr>
        <p:spPr>
          <a:xfrm>
            <a:off x="8353924" y="2607527"/>
            <a:ext cx="2465589" cy="830997"/>
          </a:xfrm>
          <a:prstGeom prst="rect">
            <a:avLst/>
          </a:prstGeom>
        </p:spPr>
        <p:txBody>
          <a:bodyPr wrap="square">
            <a:spAutoFit/>
          </a:bodyPr>
          <a:lstStyle/>
          <a:p>
            <a:r>
              <a:rPr lang="es-CL" sz="1200" dirty="0">
                <a:solidFill>
                  <a:schemeClr val="tx2"/>
                </a:solidFill>
                <a:latin typeface="Century Gothic" charset="0"/>
                <a:ea typeface="Century Gothic" charset="0"/>
                <a:cs typeface="Century Gothic" charset="0"/>
              </a:rPr>
              <a:t>Definiciones y Provisión Cargos</a:t>
            </a:r>
          </a:p>
          <a:p>
            <a:r>
              <a:rPr lang="es-CL" sz="1200" dirty="0">
                <a:solidFill>
                  <a:schemeClr val="tx2"/>
                </a:solidFill>
                <a:latin typeface="Century Gothic" charset="0"/>
                <a:ea typeface="Century Gothic" charset="0"/>
                <a:cs typeface="Century Gothic" charset="0"/>
              </a:rPr>
              <a:t>Calificaciones</a:t>
            </a:r>
          </a:p>
          <a:p>
            <a:r>
              <a:rPr lang="es-CL" sz="1200" dirty="0">
                <a:solidFill>
                  <a:schemeClr val="tx2"/>
                </a:solidFill>
                <a:latin typeface="Century Gothic" charset="0"/>
                <a:ea typeface="Century Gothic" charset="0"/>
                <a:cs typeface="Century Gothic" charset="0"/>
              </a:rPr>
              <a:t>Escalafón de Merito</a:t>
            </a:r>
          </a:p>
          <a:p>
            <a:r>
              <a:rPr lang="es-CL" sz="1200" dirty="0">
                <a:solidFill>
                  <a:schemeClr val="tx2"/>
                </a:solidFill>
                <a:latin typeface="Century Gothic" charset="0"/>
                <a:ea typeface="Century Gothic" charset="0"/>
                <a:cs typeface="Century Gothic" charset="0"/>
              </a:rPr>
              <a:t>Proceso de Encasillamiento</a:t>
            </a:r>
          </a:p>
        </p:txBody>
      </p:sp>
      <p:sp>
        <p:nvSpPr>
          <p:cNvPr id="48" name="Shape 922"/>
          <p:cNvSpPr/>
          <p:nvPr/>
        </p:nvSpPr>
        <p:spPr>
          <a:xfrm>
            <a:off x="6572700" y="5672282"/>
            <a:ext cx="1427633" cy="369332"/>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a:latin typeface="Aharoni"/>
                <a:ea typeface="Aharoni"/>
                <a:cs typeface="Aharoni"/>
                <a:sym typeface="Aharoni"/>
              </a:defRPr>
            </a:lvl1pPr>
          </a:lstStyle>
          <a:p>
            <a:pPr>
              <a:defRPr sz="1800" b="0">
                <a:latin typeface="Calibri"/>
                <a:ea typeface="Calibri"/>
                <a:cs typeface="Calibri"/>
                <a:sym typeface="Calibri"/>
              </a:defRPr>
            </a:pPr>
            <a:r>
              <a:rPr lang="es-CL" dirty="0">
                <a:solidFill>
                  <a:schemeClr val="bg1"/>
                </a:solidFill>
                <a:latin typeface="Aharoni" panose="02010803020104030203" pitchFamily="2" charset="-79"/>
                <a:cs typeface="Aharoni" panose="02010803020104030203" pitchFamily="2" charset="-79"/>
              </a:rPr>
              <a:t>Persomático</a:t>
            </a:r>
          </a:p>
        </p:txBody>
      </p:sp>
      <p:sp>
        <p:nvSpPr>
          <p:cNvPr id="67" name="AutoShape 2" descr="Resultado de imagen para google png"/>
          <p:cNvSpPr>
            <a:spLocks noChangeAspect="1" noChangeArrowheads="1"/>
          </p:cNvSpPr>
          <p:nvPr/>
        </p:nvSpPr>
        <p:spPr bwMode="auto">
          <a:xfrm>
            <a:off x="958181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sp>
        <p:nvSpPr>
          <p:cNvPr id="68" name="AutoShape 4" descr="Resultado de imagen para google png"/>
          <p:cNvSpPr>
            <a:spLocks noChangeAspect="1" noChangeArrowheads="1"/>
          </p:cNvSpPr>
          <p:nvPr/>
        </p:nvSpPr>
        <p:spPr bwMode="auto">
          <a:xfrm>
            <a:off x="973421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70" name="Picture 8" descr="Resultado de imagen para siluetas pers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6642" y="932369"/>
            <a:ext cx="1413653" cy="1055528"/>
          </a:xfrm>
          <a:prstGeom prst="rect">
            <a:avLst/>
          </a:prstGeom>
          <a:noFill/>
          <a:extLst>
            <a:ext uri="{909E8E84-426E-40DD-AFC4-6F175D3DCCD1}">
              <a14:hiddenFill xmlns:a14="http://schemas.microsoft.com/office/drawing/2010/main">
                <a:solidFill>
                  <a:srgbClr val="FFFFFF"/>
                </a:solidFill>
              </a14:hiddenFill>
            </a:ext>
          </a:extLst>
        </p:spPr>
      </p:pic>
      <p:pic>
        <p:nvPicPr>
          <p:cNvPr id="65" name="Imagen 64">
            <a:extLst>
              <a:ext uri="{FF2B5EF4-FFF2-40B4-BE49-F238E27FC236}">
                <a16:creationId xmlns:a16="http://schemas.microsoft.com/office/drawing/2014/main" id="{51B81D9C-2849-40E6-BA18-7BB7F9712BEA}"/>
              </a:ext>
            </a:extLst>
          </p:cNvPr>
          <p:cNvPicPr>
            <a:picLocks noChangeAspect="1"/>
          </p:cNvPicPr>
          <p:nvPr/>
        </p:nvPicPr>
        <p:blipFill rotWithShape="1">
          <a:blip r:embed="rId3"/>
          <a:srcRect l="31567" t="16127" r="31487" b="15915"/>
          <a:stretch/>
        </p:blipFill>
        <p:spPr>
          <a:xfrm>
            <a:off x="4412773" y="2417003"/>
            <a:ext cx="2092678" cy="2165214"/>
          </a:xfrm>
          <a:prstGeom prst="rect">
            <a:avLst/>
          </a:prstGeom>
        </p:spPr>
      </p:pic>
    </p:spTree>
    <p:extLst>
      <p:ext uri="{BB962C8B-B14F-4D97-AF65-F5344CB8AC3E}">
        <p14:creationId xmlns:p14="http://schemas.microsoft.com/office/powerpoint/2010/main" val="92608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fld id="{1D7705CD-0C17-498B-92E7-6DD601332F40}" type="slidenum">
              <a:rPr lang="en-US" smtClean="0"/>
              <a:pPr>
                <a:defRPr/>
              </a:pPr>
              <a:t>13</a:t>
            </a:fld>
            <a:endParaRPr lang="en-US" dirty="0"/>
          </a:p>
        </p:txBody>
      </p:sp>
      <p:sp>
        <p:nvSpPr>
          <p:cNvPr id="90115" name="Marcador de número de diapositiva 8"/>
          <p:cNvSpPr txBox="1">
            <a:spLocks noGrp="1"/>
          </p:cNvSpPr>
          <p:nvPr/>
        </p:nvSpPr>
        <p:spPr bwMode="auto">
          <a:xfrm>
            <a:off x="8544804" y="6527801"/>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fld id="{660D82DC-0906-4CEC-B9BE-5D4F2BD34D75}" type="slidenum">
              <a:rPr lang="en-US" altLang="es-CL" sz="1000">
                <a:solidFill>
                  <a:srgbClr val="898989"/>
                </a:solidFill>
              </a:rPr>
              <a:pPr algn="r" eaLnBrk="1" hangingPunct="1"/>
              <a:t>13</a:t>
            </a:fld>
            <a:endParaRPr lang="en-US" altLang="es-CL" sz="1000" dirty="0">
              <a:solidFill>
                <a:srgbClr val="898989"/>
              </a:solidFill>
            </a:endParaRPr>
          </a:p>
        </p:txBody>
      </p:sp>
      <p:sp>
        <p:nvSpPr>
          <p:cNvPr id="24" name="Marcador de número de diapositiva 8"/>
          <p:cNvSpPr txBox="1">
            <a:spLocks noGrp="1"/>
          </p:cNvSpPr>
          <p:nvPr/>
        </p:nvSpPr>
        <p:spPr bwMode="auto">
          <a:xfrm>
            <a:off x="8544804" y="6527801"/>
            <a:ext cx="2133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Arial" charset="0"/>
                <a:ea typeface="ヒラギノ角ゴ Pro W3" pitchFamily="-60" charset="-128"/>
              </a:defRPr>
            </a:lvl1pPr>
            <a:lvl2pPr marL="742950" indent="-285750" defTabSz="457200" eaLnBrk="0" hangingPunct="0">
              <a:defRPr>
                <a:solidFill>
                  <a:schemeClr val="tx1"/>
                </a:solidFill>
                <a:latin typeface="Arial" charset="0"/>
                <a:ea typeface="ヒラギノ角ゴ Pro W3" pitchFamily="-60" charset="-128"/>
              </a:defRPr>
            </a:lvl2pPr>
            <a:lvl3pPr marL="1143000" indent="-228600" defTabSz="457200" eaLnBrk="0" hangingPunct="0">
              <a:defRPr>
                <a:solidFill>
                  <a:schemeClr val="tx1"/>
                </a:solidFill>
                <a:latin typeface="Arial" charset="0"/>
                <a:ea typeface="ヒラギノ角ゴ Pro W3" pitchFamily="-60" charset="-128"/>
              </a:defRPr>
            </a:lvl3pPr>
            <a:lvl4pPr marL="1600200" indent="-228600" defTabSz="457200" eaLnBrk="0" hangingPunct="0">
              <a:defRPr>
                <a:solidFill>
                  <a:schemeClr val="tx1"/>
                </a:solidFill>
                <a:latin typeface="Arial" charset="0"/>
                <a:ea typeface="ヒラギノ角ゴ Pro W3" pitchFamily="-60" charset="-128"/>
              </a:defRPr>
            </a:lvl4pPr>
            <a:lvl5pPr marL="2057400" indent="-228600" defTabSz="457200" eaLnBrk="0" hangingPunct="0">
              <a:defRPr>
                <a:solidFill>
                  <a:schemeClr val="tx1"/>
                </a:solidFill>
                <a:latin typeface="Arial"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pitchFamily="-60" charset="-128"/>
              </a:defRPr>
            </a:lvl9pPr>
          </a:lstStyle>
          <a:p>
            <a:pPr algn="r" eaLnBrk="1" hangingPunct="1">
              <a:defRPr/>
            </a:pPr>
            <a:fld id="{818091CB-5814-4B5B-B8B3-69BC92E9587B}" type="slidenum">
              <a:rPr lang="en-US" sz="1000" kern="0">
                <a:solidFill>
                  <a:srgbClr val="898989"/>
                </a:solidFill>
              </a:rPr>
              <a:pPr algn="r" eaLnBrk="1" hangingPunct="1">
                <a:defRPr/>
              </a:pPr>
              <a:t>13</a:t>
            </a:fld>
            <a:endParaRPr lang="en-US" sz="1000" kern="0" dirty="0">
              <a:solidFill>
                <a:srgbClr val="898989"/>
              </a:solidFill>
            </a:endParaRPr>
          </a:p>
        </p:txBody>
      </p:sp>
      <p:sp>
        <p:nvSpPr>
          <p:cNvPr id="90117" name="Text Box 4"/>
          <p:cNvSpPr txBox="1">
            <a:spLocks noChangeArrowheads="1"/>
          </p:cNvSpPr>
          <p:nvPr/>
        </p:nvSpPr>
        <p:spPr bwMode="auto">
          <a:xfrm>
            <a:off x="224424" y="132790"/>
            <a:ext cx="100698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CL" altLang="es-CL" sz="2400" b="1" dirty="0">
                <a:solidFill>
                  <a:srgbClr val="006CB7"/>
                </a:solidFill>
                <a:latin typeface="Verdana" pitchFamily="34" charset="0"/>
              </a:rPr>
              <a:t>ASPECTOS TÉCNICOS A CONSIDERAR DISPONIBILIDAD DE INFORMACION</a:t>
            </a:r>
            <a:endParaRPr lang="es-ES" altLang="es-CL" sz="2400" b="1" dirty="0">
              <a:solidFill>
                <a:srgbClr val="006CB7"/>
              </a:solidFill>
              <a:latin typeface="Verdana" pitchFamily="34" charset="0"/>
            </a:endParaRPr>
          </a:p>
        </p:txBody>
      </p:sp>
      <p:sp>
        <p:nvSpPr>
          <p:cNvPr id="27" name="1 Título"/>
          <p:cNvSpPr>
            <a:spLocks/>
          </p:cNvSpPr>
          <p:nvPr/>
        </p:nvSpPr>
        <p:spPr bwMode="auto">
          <a:xfrm>
            <a:off x="4836293" y="3412649"/>
            <a:ext cx="82296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s-CL" sz="2000" b="1" dirty="0">
                <a:solidFill>
                  <a:schemeClr val="tx2">
                    <a:lumMod val="75000"/>
                  </a:schemeClr>
                </a:solidFill>
                <a:latin typeface="Verdana"/>
                <a:ea typeface="ヒラギノ角ゴ Pro W3" charset="-128"/>
                <a:cs typeface="Verdana"/>
              </a:rPr>
              <a:t>Modelo Cliente Servidor</a:t>
            </a:r>
          </a:p>
        </p:txBody>
      </p:sp>
      <p:grpSp>
        <p:nvGrpSpPr>
          <p:cNvPr id="90119" name="Group 2"/>
          <p:cNvGrpSpPr>
            <a:grpSpLocks/>
          </p:cNvGrpSpPr>
          <p:nvPr/>
        </p:nvGrpSpPr>
        <p:grpSpPr bwMode="auto">
          <a:xfrm>
            <a:off x="2685341" y="3709988"/>
            <a:ext cx="8580438" cy="3078162"/>
            <a:chOff x="118" y="1924"/>
            <a:chExt cx="5490" cy="2258"/>
          </a:xfrm>
        </p:grpSpPr>
        <p:sp>
          <p:nvSpPr>
            <p:cNvPr id="29" name="Text Box 5"/>
            <p:cNvSpPr txBox="1">
              <a:spLocks noChangeArrowheads="1"/>
            </p:cNvSpPr>
            <p:nvPr/>
          </p:nvSpPr>
          <p:spPr bwMode="auto">
            <a:xfrm>
              <a:off x="2191" y="1995"/>
              <a:ext cx="104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1000" b="1" kern="0" dirty="0">
                  <a:solidFill>
                    <a:srgbClr val="000000"/>
                  </a:solidFill>
                  <a:cs typeface="Arial" charset="0"/>
                </a:rPr>
                <a:t>Servicio de Salud 2</a:t>
              </a:r>
            </a:p>
          </p:txBody>
        </p:sp>
        <p:sp>
          <p:nvSpPr>
            <p:cNvPr id="30" name="Text Box 7"/>
            <p:cNvSpPr txBox="1">
              <a:spLocks noChangeArrowheads="1"/>
            </p:cNvSpPr>
            <p:nvPr/>
          </p:nvSpPr>
          <p:spPr bwMode="auto">
            <a:xfrm>
              <a:off x="407" y="2024"/>
              <a:ext cx="90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algn="ctr" defTabSz="914400" eaLnBrk="1" hangingPunct="1">
                <a:spcBef>
                  <a:spcPct val="50000"/>
                </a:spcBef>
                <a:defRPr/>
              </a:pPr>
              <a:r>
                <a:rPr lang="es-CL" sz="1000" b="1" kern="0" dirty="0">
                  <a:solidFill>
                    <a:srgbClr val="000000"/>
                  </a:solidFill>
                  <a:cs typeface="Arial" charset="0"/>
                </a:rPr>
                <a:t>Servicio de Salud 1</a:t>
              </a:r>
            </a:p>
          </p:txBody>
        </p:sp>
        <p:sp>
          <p:nvSpPr>
            <p:cNvPr id="31" name="Text Box 10"/>
            <p:cNvSpPr txBox="1">
              <a:spLocks noChangeArrowheads="1"/>
            </p:cNvSpPr>
            <p:nvPr/>
          </p:nvSpPr>
          <p:spPr bwMode="auto">
            <a:xfrm>
              <a:off x="4127" y="1924"/>
              <a:ext cx="104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1000" b="1" kern="0" dirty="0">
                  <a:solidFill>
                    <a:srgbClr val="000000"/>
                  </a:solidFill>
                  <a:cs typeface="Arial" charset="0"/>
                </a:rPr>
                <a:t>Servicio de Salud N</a:t>
              </a:r>
            </a:p>
          </p:txBody>
        </p:sp>
        <p:sp>
          <p:nvSpPr>
            <p:cNvPr id="32" name="Text Box 14"/>
            <p:cNvSpPr txBox="1">
              <a:spLocks noChangeArrowheads="1"/>
            </p:cNvSpPr>
            <p:nvPr/>
          </p:nvSpPr>
          <p:spPr bwMode="auto">
            <a:xfrm>
              <a:off x="532" y="2912"/>
              <a:ext cx="74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algn="ctr" defTabSz="914400" eaLnBrk="1" hangingPunct="1">
                <a:spcBef>
                  <a:spcPct val="50000"/>
                </a:spcBef>
                <a:defRPr/>
              </a:pPr>
              <a:r>
                <a:rPr lang="es-CL" sz="1200" b="1" kern="0" dirty="0">
                  <a:solidFill>
                    <a:srgbClr val="000000"/>
                  </a:solidFill>
                  <a:cs typeface="Arial" charset="0"/>
                </a:rPr>
                <a:t>Servidor S.S. 1</a:t>
              </a:r>
            </a:p>
          </p:txBody>
        </p:sp>
        <p:sp>
          <p:nvSpPr>
            <p:cNvPr id="33" name="Text Box 15"/>
            <p:cNvSpPr txBox="1">
              <a:spLocks noChangeArrowheads="1"/>
            </p:cNvSpPr>
            <p:nvPr/>
          </p:nvSpPr>
          <p:spPr bwMode="auto">
            <a:xfrm>
              <a:off x="2401" y="2886"/>
              <a:ext cx="77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algn="ctr" defTabSz="914400" eaLnBrk="1" hangingPunct="1">
                <a:spcBef>
                  <a:spcPct val="50000"/>
                </a:spcBef>
                <a:defRPr/>
              </a:pPr>
              <a:r>
                <a:rPr lang="es-CL" sz="1200" b="1" kern="0" dirty="0">
                  <a:solidFill>
                    <a:srgbClr val="000000"/>
                  </a:solidFill>
                  <a:cs typeface="Arial" charset="0"/>
                </a:rPr>
                <a:t>Servidor S.S. 2</a:t>
              </a:r>
            </a:p>
          </p:txBody>
        </p:sp>
        <p:sp>
          <p:nvSpPr>
            <p:cNvPr id="34" name="Text Box 16"/>
            <p:cNvSpPr txBox="1">
              <a:spLocks noChangeArrowheads="1"/>
            </p:cNvSpPr>
            <p:nvPr/>
          </p:nvSpPr>
          <p:spPr bwMode="auto">
            <a:xfrm>
              <a:off x="4229" y="2908"/>
              <a:ext cx="77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algn="ctr" defTabSz="914400" eaLnBrk="1" hangingPunct="1">
                <a:spcBef>
                  <a:spcPct val="50000"/>
                </a:spcBef>
                <a:defRPr/>
              </a:pPr>
              <a:r>
                <a:rPr lang="es-CL" sz="1200" b="1" kern="0" dirty="0">
                  <a:solidFill>
                    <a:srgbClr val="000000"/>
                  </a:solidFill>
                  <a:cs typeface="Arial" charset="0"/>
                </a:rPr>
                <a:t>Servidor S.S. N</a:t>
              </a:r>
            </a:p>
          </p:txBody>
        </p:sp>
        <p:sp>
          <p:nvSpPr>
            <p:cNvPr id="35" name="Text Box 25"/>
            <p:cNvSpPr txBox="1">
              <a:spLocks noChangeArrowheads="1"/>
            </p:cNvSpPr>
            <p:nvPr/>
          </p:nvSpPr>
          <p:spPr bwMode="auto">
            <a:xfrm>
              <a:off x="118" y="3884"/>
              <a:ext cx="68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1</a:t>
              </a:r>
            </a:p>
          </p:txBody>
        </p:sp>
        <p:sp>
          <p:nvSpPr>
            <p:cNvPr id="36" name="Text Box 26"/>
            <p:cNvSpPr txBox="1">
              <a:spLocks noChangeArrowheads="1"/>
            </p:cNvSpPr>
            <p:nvPr/>
          </p:nvSpPr>
          <p:spPr bwMode="auto">
            <a:xfrm>
              <a:off x="2545" y="3884"/>
              <a:ext cx="6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2.2</a:t>
              </a:r>
            </a:p>
          </p:txBody>
        </p:sp>
        <p:sp>
          <p:nvSpPr>
            <p:cNvPr id="37" name="Text Box 27"/>
            <p:cNvSpPr txBox="1">
              <a:spLocks noChangeArrowheads="1"/>
            </p:cNvSpPr>
            <p:nvPr/>
          </p:nvSpPr>
          <p:spPr bwMode="auto">
            <a:xfrm>
              <a:off x="1927" y="3884"/>
              <a:ext cx="68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2. 1</a:t>
              </a:r>
            </a:p>
          </p:txBody>
        </p:sp>
        <p:sp>
          <p:nvSpPr>
            <p:cNvPr id="38" name="Text Box 28"/>
            <p:cNvSpPr txBox="1">
              <a:spLocks noChangeArrowheads="1"/>
            </p:cNvSpPr>
            <p:nvPr/>
          </p:nvSpPr>
          <p:spPr bwMode="auto">
            <a:xfrm>
              <a:off x="673" y="3884"/>
              <a:ext cx="6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2</a:t>
              </a:r>
            </a:p>
          </p:txBody>
        </p:sp>
        <p:sp>
          <p:nvSpPr>
            <p:cNvPr id="39" name="Text Box 29"/>
            <p:cNvSpPr txBox="1">
              <a:spLocks noChangeArrowheads="1"/>
            </p:cNvSpPr>
            <p:nvPr/>
          </p:nvSpPr>
          <p:spPr bwMode="auto">
            <a:xfrm>
              <a:off x="1263" y="3884"/>
              <a:ext cx="6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3</a:t>
              </a:r>
            </a:p>
          </p:txBody>
        </p:sp>
        <p:sp>
          <p:nvSpPr>
            <p:cNvPr id="40" name="Text Box 30"/>
            <p:cNvSpPr txBox="1">
              <a:spLocks noChangeArrowheads="1"/>
            </p:cNvSpPr>
            <p:nvPr/>
          </p:nvSpPr>
          <p:spPr bwMode="auto">
            <a:xfrm>
              <a:off x="3181" y="3889"/>
              <a:ext cx="6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2.3</a:t>
              </a:r>
            </a:p>
          </p:txBody>
        </p:sp>
        <p:sp>
          <p:nvSpPr>
            <p:cNvPr id="41" name="Line 31"/>
            <p:cNvSpPr>
              <a:spLocks noChangeShapeType="1"/>
            </p:cNvSpPr>
            <p:nvPr/>
          </p:nvSpPr>
          <p:spPr bwMode="auto">
            <a:xfrm flipV="1">
              <a:off x="477" y="3225"/>
              <a:ext cx="182"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2" name="Line 32"/>
            <p:cNvSpPr>
              <a:spLocks noChangeShapeType="1"/>
            </p:cNvSpPr>
            <p:nvPr/>
          </p:nvSpPr>
          <p:spPr bwMode="auto">
            <a:xfrm>
              <a:off x="903" y="3263"/>
              <a:ext cx="0"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3" name="Line 33"/>
            <p:cNvSpPr>
              <a:spLocks noChangeShapeType="1"/>
            </p:cNvSpPr>
            <p:nvPr/>
          </p:nvSpPr>
          <p:spPr bwMode="auto">
            <a:xfrm>
              <a:off x="1172" y="3231"/>
              <a:ext cx="182" cy="182"/>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4" name="Line 34"/>
            <p:cNvSpPr>
              <a:spLocks noChangeShapeType="1"/>
            </p:cNvSpPr>
            <p:nvPr/>
          </p:nvSpPr>
          <p:spPr bwMode="auto">
            <a:xfrm>
              <a:off x="3161" y="3227"/>
              <a:ext cx="182" cy="181"/>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5" name="Line 35"/>
            <p:cNvSpPr>
              <a:spLocks noChangeShapeType="1"/>
            </p:cNvSpPr>
            <p:nvPr/>
          </p:nvSpPr>
          <p:spPr bwMode="auto">
            <a:xfrm>
              <a:off x="2766" y="3227"/>
              <a:ext cx="0"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6" name="Line 36"/>
            <p:cNvSpPr>
              <a:spLocks noChangeShapeType="1"/>
            </p:cNvSpPr>
            <p:nvPr/>
          </p:nvSpPr>
          <p:spPr bwMode="auto">
            <a:xfrm flipV="1">
              <a:off x="2281" y="3181"/>
              <a:ext cx="182"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7" name="Line 40"/>
            <p:cNvSpPr>
              <a:spLocks noChangeShapeType="1"/>
            </p:cNvSpPr>
            <p:nvPr/>
          </p:nvSpPr>
          <p:spPr bwMode="auto">
            <a:xfrm flipV="1">
              <a:off x="4049" y="3231"/>
              <a:ext cx="181"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8" name="Line 41"/>
            <p:cNvSpPr>
              <a:spLocks noChangeShapeType="1"/>
            </p:cNvSpPr>
            <p:nvPr/>
          </p:nvSpPr>
          <p:spPr bwMode="auto">
            <a:xfrm>
              <a:off x="4588" y="3263"/>
              <a:ext cx="0" cy="227"/>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49" name="Line 42"/>
            <p:cNvSpPr>
              <a:spLocks noChangeShapeType="1"/>
            </p:cNvSpPr>
            <p:nvPr/>
          </p:nvSpPr>
          <p:spPr bwMode="auto">
            <a:xfrm>
              <a:off x="4928" y="3271"/>
              <a:ext cx="182" cy="181"/>
            </a:xfrm>
            <a:prstGeom prst="line">
              <a:avLst/>
            </a:prstGeom>
            <a:noFill/>
            <a:ln w="28575" cap="sq">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wrap="none"/>
            <a:lstStyle/>
            <a:p>
              <a:pPr defTabSz="914400">
                <a:defRPr/>
              </a:pPr>
              <a:endParaRPr lang="es-MX" kern="0" dirty="0">
                <a:solidFill>
                  <a:sysClr val="windowText" lastClr="000000"/>
                </a:solidFill>
              </a:endParaRPr>
            </a:p>
          </p:txBody>
        </p:sp>
        <p:sp>
          <p:nvSpPr>
            <p:cNvPr id="50" name="Text Box 43"/>
            <p:cNvSpPr txBox="1">
              <a:spLocks noChangeArrowheads="1"/>
            </p:cNvSpPr>
            <p:nvPr/>
          </p:nvSpPr>
          <p:spPr bwMode="auto">
            <a:xfrm>
              <a:off x="4928" y="3884"/>
              <a:ext cx="68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N.3</a:t>
              </a:r>
            </a:p>
          </p:txBody>
        </p:sp>
        <p:sp>
          <p:nvSpPr>
            <p:cNvPr id="51" name="Text Box 44"/>
            <p:cNvSpPr txBox="1">
              <a:spLocks noChangeArrowheads="1"/>
            </p:cNvSpPr>
            <p:nvPr/>
          </p:nvSpPr>
          <p:spPr bwMode="auto">
            <a:xfrm>
              <a:off x="4384" y="3884"/>
              <a:ext cx="68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N. 2</a:t>
              </a:r>
            </a:p>
          </p:txBody>
        </p:sp>
        <p:sp>
          <p:nvSpPr>
            <p:cNvPr id="52" name="Text Box 45"/>
            <p:cNvSpPr txBox="1">
              <a:spLocks noChangeArrowheads="1"/>
            </p:cNvSpPr>
            <p:nvPr/>
          </p:nvSpPr>
          <p:spPr bwMode="auto">
            <a:xfrm>
              <a:off x="3794" y="3884"/>
              <a:ext cx="6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ヒラギノ角ゴ Pro W3" pitchFamily="-60" charset="-128"/>
                </a:defRPr>
              </a:lvl1pPr>
              <a:lvl2pPr marL="742950" indent="-285750" eaLnBrk="0" hangingPunct="0">
                <a:defRPr>
                  <a:solidFill>
                    <a:schemeClr val="tx1"/>
                  </a:solidFill>
                  <a:latin typeface="Arial" charset="0"/>
                  <a:ea typeface="ヒラギノ角ゴ Pro W3" pitchFamily="-60" charset="-128"/>
                </a:defRPr>
              </a:lvl2pPr>
              <a:lvl3pPr marL="1143000" indent="-228600" eaLnBrk="0" hangingPunct="0">
                <a:defRPr>
                  <a:solidFill>
                    <a:schemeClr val="tx1"/>
                  </a:solidFill>
                  <a:latin typeface="Arial" charset="0"/>
                  <a:ea typeface="ヒラギノ角ゴ Pro W3" pitchFamily="-60" charset="-128"/>
                </a:defRPr>
              </a:lvl3pPr>
              <a:lvl4pPr marL="1600200" indent="-228600" eaLnBrk="0" hangingPunct="0">
                <a:defRPr>
                  <a:solidFill>
                    <a:schemeClr val="tx1"/>
                  </a:solidFill>
                  <a:latin typeface="Arial" charset="0"/>
                  <a:ea typeface="ヒラギノ角ゴ Pro W3" pitchFamily="-60" charset="-128"/>
                </a:defRPr>
              </a:lvl4pPr>
              <a:lvl5pPr marL="2057400" indent="-228600" eaLnBrk="0" hangingPunct="0">
                <a:defRPr>
                  <a:solidFill>
                    <a:schemeClr val="tx1"/>
                  </a:solidFill>
                  <a:latin typeface="Arial" charset="0"/>
                  <a:ea typeface="ヒラギノ角ゴ Pro W3" pitchFamily="-60"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0"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0"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0"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0" charset="-128"/>
                </a:defRPr>
              </a:lvl9pPr>
            </a:lstStyle>
            <a:p>
              <a:pPr defTabSz="914400" eaLnBrk="1" hangingPunct="1">
                <a:spcBef>
                  <a:spcPct val="50000"/>
                </a:spcBef>
                <a:defRPr/>
              </a:pPr>
              <a:r>
                <a:rPr lang="es-CL" sz="800" b="1" kern="0" dirty="0">
                  <a:solidFill>
                    <a:srgbClr val="000000"/>
                  </a:solidFill>
                  <a:cs typeface="Arial" charset="0"/>
                </a:rPr>
                <a:t>Establecimiento</a:t>
              </a:r>
            </a:p>
            <a:p>
              <a:pPr defTabSz="914400" eaLnBrk="1" hangingPunct="1">
                <a:spcBef>
                  <a:spcPct val="50000"/>
                </a:spcBef>
                <a:defRPr/>
              </a:pPr>
              <a:r>
                <a:rPr lang="es-CL" sz="800" b="1" kern="0" dirty="0">
                  <a:solidFill>
                    <a:srgbClr val="000000"/>
                  </a:solidFill>
                  <a:cs typeface="Arial" charset="0"/>
                </a:rPr>
                <a:t>         N. 1</a:t>
              </a:r>
            </a:p>
          </p:txBody>
        </p:sp>
      </p:grpSp>
      <p:pic>
        <p:nvPicPr>
          <p:cNvPr id="901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370" t="18169" r="12141" b="19463"/>
          <a:stretch>
            <a:fillRect/>
          </a:stretch>
        </p:blipFill>
        <p:spPr bwMode="auto">
          <a:xfrm>
            <a:off x="2869492" y="5908676"/>
            <a:ext cx="5556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370" t="18169" r="12141" b="19463"/>
          <a:stretch>
            <a:fillRect/>
          </a:stretch>
        </p:blipFill>
        <p:spPr bwMode="auto">
          <a:xfrm>
            <a:off x="4631617" y="5949951"/>
            <a:ext cx="5556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370" t="18169" r="12141" b="19463"/>
          <a:stretch>
            <a:fillRect/>
          </a:stretch>
        </p:blipFill>
        <p:spPr bwMode="auto">
          <a:xfrm>
            <a:off x="3625142" y="5926139"/>
            <a:ext cx="5572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0370" t="18169" r="12141" b="19463"/>
          <a:stretch>
            <a:fillRect/>
          </a:stretch>
        </p:blipFill>
        <p:spPr bwMode="auto">
          <a:xfrm>
            <a:off x="5685717" y="5926139"/>
            <a:ext cx="5683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0370" t="18169" r="12141" b="19463"/>
          <a:stretch>
            <a:fillRect/>
          </a:stretch>
        </p:blipFill>
        <p:spPr bwMode="auto">
          <a:xfrm>
            <a:off x="7609767" y="594836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0370" t="18169" r="12141" b="19463"/>
          <a:stretch>
            <a:fillRect/>
          </a:stretch>
        </p:blipFill>
        <p:spPr bwMode="auto">
          <a:xfrm>
            <a:off x="6574717" y="5922963"/>
            <a:ext cx="57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0370" t="18169" r="12141" b="19463"/>
          <a:stretch>
            <a:fillRect/>
          </a:stretch>
        </p:blipFill>
        <p:spPr bwMode="auto">
          <a:xfrm>
            <a:off x="8516230" y="5922963"/>
            <a:ext cx="57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0370" t="18169" r="12141" b="19463"/>
          <a:stretch>
            <a:fillRect/>
          </a:stretch>
        </p:blipFill>
        <p:spPr bwMode="auto">
          <a:xfrm>
            <a:off x="10294229" y="5949951"/>
            <a:ext cx="576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10370" t="18169" r="12141" b="19463"/>
          <a:stretch>
            <a:fillRect/>
          </a:stretch>
        </p:blipFill>
        <p:spPr bwMode="auto">
          <a:xfrm>
            <a:off x="9457617" y="5921375"/>
            <a:ext cx="576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5"/>
          <p:cNvPicPr>
            <a:picLocks noChangeAspect="1" noChangeArrowheads="1"/>
          </p:cNvPicPr>
          <p:nvPr/>
        </p:nvPicPr>
        <p:blipFill>
          <a:blip r:embed="rId8">
            <a:extLst>
              <a:ext uri="{28A0092B-C50C-407E-A947-70E740481C1C}">
                <a14:useLocalDpi xmlns:a14="http://schemas.microsoft.com/office/drawing/2010/main" val="0"/>
              </a:ext>
            </a:extLst>
          </a:blip>
          <a:srcRect l="27557" t="41495" r="64174" b="48109"/>
          <a:stretch>
            <a:fillRect/>
          </a:stretch>
        </p:blipFill>
        <p:spPr bwMode="auto">
          <a:xfrm>
            <a:off x="3221917" y="4071939"/>
            <a:ext cx="1152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0" name="Picture 5"/>
          <p:cNvPicPr>
            <a:picLocks noChangeAspect="1" noChangeArrowheads="1"/>
          </p:cNvPicPr>
          <p:nvPr/>
        </p:nvPicPr>
        <p:blipFill>
          <a:blip r:embed="rId8">
            <a:extLst>
              <a:ext uri="{28A0092B-C50C-407E-A947-70E740481C1C}">
                <a14:useLocalDpi xmlns:a14="http://schemas.microsoft.com/office/drawing/2010/main" val="0"/>
              </a:ext>
            </a:extLst>
          </a:blip>
          <a:srcRect l="27557" t="41495" r="64174" b="48109"/>
          <a:stretch>
            <a:fillRect/>
          </a:stretch>
        </p:blipFill>
        <p:spPr bwMode="auto">
          <a:xfrm>
            <a:off x="6027030" y="4106864"/>
            <a:ext cx="1152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5"/>
          <p:cNvPicPr>
            <a:picLocks noChangeAspect="1" noChangeArrowheads="1"/>
          </p:cNvPicPr>
          <p:nvPr/>
        </p:nvPicPr>
        <p:blipFill>
          <a:blip r:embed="rId8">
            <a:extLst>
              <a:ext uri="{28A0092B-C50C-407E-A947-70E740481C1C}">
                <a14:useLocalDpi xmlns:a14="http://schemas.microsoft.com/office/drawing/2010/main" val="0"/>
              </a:ext>
            </a:extLst>
          </a:blip>
          <a:srcRect l="27557" t="41495" r="64174" b="48109"/>
          <a:stretch>
            <a:fillRect/>
          </a:stretch>
        </p:blipFill>
        <p:spPr bwMode="auto">
          <a:xfrm>
            <a:off x="8881355" y="3957639"/>
            <a:ext cx="1152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1542" y="4408489"/>
            <a:ext cx="51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417" y="4352925"/>
            <a:ext cx="5508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0341" y="4230688"/>
            <a:ext cx="6238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35" name="Object 215"/>
          <p:cNvGraphicFramePr>
            <a:graphicFrameLocks noChangeAspect="1"/>
          </p:cNvGraphicFramePr>
          <p:nvPr>
            <p:extLst>
              <p:ext uri="{D42A27DB-BD31-4B8C-83A1-F6EECF244321}">
                <p14:modId xmlns:p14="http://schemas.microsoft.com/office/powerpoint/2010/main" val="244043060"/>
              </p:ext>
            </p:extLst>
          </p:nvPr>
        </p:nvGraphicFramePr>
        <p:xfrm>
          <a:off x="6471530" y="2266950"/>
          <a:ext cx="865187" cy="1098550"/>
        </p:xfrm>
        <a:graphic>
          <a:graphicData uri="http://schemas.openxmlformats.org/presentationml/2006/ole">
            <mc:AlternateContent xmlns:mc="http://schemas.openxmlformats.org/markup-compatibility/2006">
              <mc:Choice xmlns:v="urn:schemas-microsoft-com:vml" Requires="v">
                <p:oleObj spid="_x0000_s6182" name="Visio" r:id="rId10" imgW="750189" imgH="749046" progId="Visio.Drawing.11">
                  <p:link updateAutomatic="1"/>
                </p:oleObj>
              </mc:Choice>
              <mc:Fallback>
                <p:oleObj name="Visio" r:id="rId10" imgW="750189" imgH="749046" progId="Visio.Drawing.11">
                  <p:link updateAutomatic="1"/>
                  <p:pic>
                    <p:nvPicPr>
                      <p:cNvPr id="90135" name="Object 2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1530" y="2266950"/>
                        <a:ext cx="8651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3" name="82 Conector recto de flecha"/>
          <p:cNvCxnSpPr/>
          <p:nvPr/>
        </p:nvCxnSpPr>
        <p:spPr>
          <a:xfrm flipV="1">
            <a:off x="6909679" y="3473450"/>
            <a:ext cx="0" cy="387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84 Conector angular"/>
          <p:cNvCxnSpPr/>
          <p:nvPr/>
        </p:nvCxnSpPr>
        <p:spPr>
          <a:xfrm flipV="1">
            <a:off x="3837866" y="3365501"/>
            <a:ext cx="2901950" cy="485775"/>
          </a:xfrm>
          <a:prstGeom prst="bentConnector3">
            <a:avLst>
              <a:gd name="adj1" fmla="val 62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95 Conector angular"/>
          <p:cNvCxnSpPr/>
          <p:nvPr/>
        </p:nvCxnSpPr>
        <p:spPr>
          <a:xfrm rot="10800000">
            <a:off x="7179555" y="3365500"/>
            <a:ext cx="2566987" cy="344488"/>
          </a:xfrm>
          <a:prstGeom prst="bentConnector3">
            <a:avLst>
              <a:gd name="adj1" fmla="val -517"/>
            </a:avLst>
          </a:prstGeom>
          <a:ln>
            <a:tailEnd type="arrow"/>
          </a:ln>
        </p:spPr>
        <p:style>
          <a:lnRef idx="2">
            <a:schemeClr val="accent1"/>
          </a:lnRef>
          <a:fillRef idx="0">
            <a:schemeClr val="accent1"/>
          </a:fillRef>
          <a:effectRef idx="1">
            <a:schemeClr val="accent1"/>
          </a:effectRef>
          <a:fontRef idx="minor">
            <a:schemeClr val="tx1"/>
          </a:fontRef>
        </p:style>
      </p:cxnSp>
      <p:pic>
        <p:nvPicPr>
          <p:cNvPr id="90140" name="Picture 357" descr="Imagen B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12234" y="1192384"/>
            <a:ext cx="2083045" cy="16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78 Conector angular"/>
          <p:cNvCxnSpPr/>
          <p:nvPr/>
        </p:nvCxnSpPr>
        <p:spPr>
          <a:xfrm rot="16200000" flipV="1">
            <a:off x="6177774" y="1703813"/>
            <a:ext cx="352425" cy="80803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78 Conector angular">
            <a:extLst>
              <a:ext uri="{FF2B5EF4-FFF2-40B4-BE49-F238E27FC236}">
                <a16:creationId xmlns:a16="http://schemas.microsoft.com/office/drawing/2014/main" id="{BE2C5C79-FBFA-4074-8BE3-864AF88EE629}"/>
              </a:ext>
            </a:extLst>
          </p:cNvPr>
          <p:cNvCxnSpPr>
            <a:cxnSpLocks/>
          </p:cNvCxnSpPr>
          <p:nvPr/>
        </p:nvCxnSpPr>
        <p:spPr>
          <a:xfrm flipV="1">
            <a:off x="7190632" y="2045492"/>
            <a:ext cx="813332" cy="35686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Imagen 59">
            <a:extLst>
              <a:ext uri="{FF2B5EF4-FFF2-40B4-BE49-F238E27FC236}">
                <a16:creationId xmlns:a16="http://schemas.microsoft.com/office/drawing/2014/main" id="{7CF257FF-92D2-448A-B711-4019A81090B6}"/>
              </a:ext>
            </a:extLst>
          </p:cNvPr>
          <p:cNvPicPr>
            <a:picLocks noChangeAspect="1"/>
          </p:cNvPicPr>
          <p:nvPr/>
        </p:nvPicPr>
        <p:blipFill rotWithShape="1">
          <a:blip r:embed="rId13"/>
          <a:srcRect r="63589" b="53883"/>
          <a:stretch/>
        </p:blipFill>
        <p:spPr>
          <a:xfrm>
            <a:off x="8097225" y="931438"/>
            <a:ext cx="3168553" cy="2257424"/>
          </a:xfrm>
          <a:prstGeom prst="rect">
            <a:avLst/>
          </a:prstGeom>
        </p:spPr>
      </p:pic>
      <p:pic>
        <p:nvPicPr>
          <p:cNvPr id="61" name="Imagen 60">
            <a:extLst>
              <a:ext uri="{FF2B5EF4-FFF2-40B4-BE49-F238E27FC236}">
                <a16:creationId xmlns:a16="http://schemas.microsoft.com/office/drawing/2014/main" id="{5AA65409-9449-4D4A-A983-4F19254057F2}"/>
              </a:ext>
            </a:extLst>
          </p:cNvPr>
          <p:cNvPicPr>
            <a:picLocks noChangeAspect="1"/>
          </p:cNvPicPr>
          <p:nvPr/>
        </p:nvPicPr>
        <p:blipFill rotWithShape="1">
          <a:blip r:embed="rId14"/>
          <a:srcRect l="31567" t="16127" r="31487" b="15915"/>
          <a:stretch/>
        </p:blipFill>
        <p:spPr>
          <a:xfrm>
            <a:off x="224423" y="4130709"/>
            <a:ext cx="2325725" cy="2406340"/>
          </a:xfrm>
          <a:prstGeom prst="rect">
            <a:avLst/>
          </a:prstGeom>
        </p:spPr>
      </p:pic>
      <p:pic>
        <p:nvPicPr>
          <p:cNvPr id="62" name="Imagen 61">
            <a:extLst>
              <a:ext uri="{FF2B5EF4-FFF2-40B4-BE49-F238E27FC236}">
                <a16:creationId xmlns:a16="http://schemas.microsoft.com/office/drawing/2014/main" id="{95AF90B3-0893-4F94-BB0B-737EB67315AF}"/>
              </a:ext>
            </a:extLst>
          </p:cNvPr>
          <p:cNvPicPr>
            <a:picLocks noChangeAspect="1"/>
          </p:cNvPicPr>
          <p:nvPr/>
        </p:nvPicPr>
        <p:blipFill rotWithShape="1">
          <a:blip r:embed="rId15"/>
          <a:srcRect l="26201" t="20929" r="28011" b="33973"/>
          <a:stretch/>
        </p:blipFill>
        <p:spPr>
          <a:xfrm>
            <a:off x="197223" y="1287609"/>
            <a:ext cx="3158320" cy="2073917"/>
          </a:xfrm>
          <a:prstGeom prst="rect">
            <a:avLst/>
          </a:prstGeom>
        </p:spPr>
      </p:pic>
    </p:spTree>
    <p:extLst>
      <p:ext uri="{BB962C8B-B14F-4D97-AF65-F5344CB8AC3E}">
        <p14:creationId xmlns:p14="http://schemas.microsoft.com/office/powerpoint/2010/main" val="273966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dirty="0">
                <a:latin typeface="Calibri Light" panose="020F0302020204030204" pitchFamily="34" charset="0"/>
                <a:cs typeface="Calibri Light" panose="020F0302020204030204" pitchFamily="34" charset="0"/>
              </a:rPr>
              <a:t>Gestión  Información: Informes Trimestrales </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14</a:t>
            </a:fld>
            <a:endParaRPr lang="es-CL" dirty="0"/>
          </a:p>
        </p:txBody>
      </p:sp>
      <p:pic>
        <p:nvPicPr>
          <p:cNvPr id="5" name="Imagen 4">
            <a:extLst>
              <a:ext uri="{FF2B5EF4-FFF2-40B4-BE49-F238E27FC236}">
                <a16:creationId xmlns:a16="http://schemas.microsoft.com/office/drawing/2014/main" id="{C87511C8-A8B1-4C69-8E25-461F24279838}"/>
              </a:ext>
            </a:extLst>
          </p:cNvPr>
          <p:cNvPicPr>
            <a:picLocks noChangeAspect="1"/>
          </p:cNvPicPr>
          <p:nvPr/>
        </p:nvPicPr>
        <p:blipFill rotWithShape="1">
          <a:blip r:embed="rId3"/>
          <a:srcRect l="26848" t="16002" r="50109" b="30618"/>
          <a:stretch/>
        </p:blipFill>
        <p:spPr>
          <a:xfrm>
            <a:off x="203438" y="2727628"/>
            <a:ext cx="2759676" cy="3594190"/>
          </a:xfrm>
          <a:prstGeom prst="rect">
            <a:avLst/>
          </a:prstGeom>
        </p:spPr>
      </p:pic>
      <p:pic>
        <p:nvPicPr>
          <p:cNvPr id="4" name="Imagen 3"/>
          <p:cNvPicPr>
            <a:picLocks noChangeAspect="1"/>
          </p:cNvPicPr>
          <p:nvPr/>
        </p:nvPicPr>
        <p:blipFill>
          <a:blip r:embed="rId4"/>
          <a:stretch>
            <a:fillRect/>
          </a:stretch>
        </p:blipFill>
        <p:spPr>
          <a:xfrm>
            <a:off x="3115019" y="934660"/>
            <a:ext cx="4084852" cy="5274709"/>
          </a:xfrm>
          <a:prstGeom prst="rect">
            <a:avLst/>
          </a:prstGeom>
        </p:spPr>
      </p:pic>
      <p:pic>
        <p:nvPicPr>
          <p:cNvPr id="10" name="Imagen 9" descr="Imagen relacionada"/>
          <p:cNvPicPr/>
          <p:nvPr/>
        </p:nvPicPr>
        <p:blipFill>
          <a:blip r:embed="rId5">
            <a:extLst>
              <a:ext uri="{28A0092B-C50C-407E-A947-70E740481C1C}">
                <a14:useLocalDpi xmlns:a14="http://schemas.microsoft.com/office/drawing/2010/main" val="0"/>
              </a:ext>
            </a:extLst>
          </a:blip>
          <a:srcRect/>
          <a:stretch>
            <a:fillRect/>
          </a:stretch>
        </p:blipFill>
        <p:spPr bwMode="auto">
          <a:xfrm>
            <a:off x="6583168" y="5198499"/>
            <a:ext cx="2924432" cy="1334394"/>
          </a:xfrm>
          <a:prstGeom prst="rect">
            <a:avLst/>
          </a:prstGeom>
          <a:noFill/>
          <a:ln>
            <a:noFill/>
          </a:ln>
        </p:spPr>
      </p:pic>
      <p:pic>
        <p:nvPicPr>
          <p:cNvPr id="8" name="Imagen 7"/>
          <p:cNvPicPr>
            <a:picLocks noChangeAspect="1"/>
          </p:cNvPicPr>
          <p:nvPr/>
        </p:nvPicPr>
        <p:blipFill>
          <a:blip r:embed="rId6"/>
          <a:stretch>
            <a:fillRect/>
          </a:stretch>
        </p:blipFill>
        <p:spPr>
          <a:xfrm>
            <a:off x="811322" y="934660"/>
            <a:ext cx="1627214" cy="1503740"/>
          </a:xfrm>
          <a:prstGeom prst="rect">
            <a:avLst/>
          </a:prstGeom>
        </p:spPr>
      </p:pic>
      <p:pic>
        <p:nvPicPr>
          <p:cNvPr id="9" name="Imagen 8"/>
          <p:cNvPicPr>
            <a:picLocks noChangeAspect="1"/>
          </p:cNvPicPr>
          <p:nvPr/>
        </p:nvPicPr>
        <p:blipFill>
          <a:blip r:embed="rId7"/>
          <a:stretch>
            <a:fillRect/>
          </a:stretch>
        </p:blipFill>
        <p:spPr>
          <a:xfrm>
            <a:off x="7351776" y="1777147"/>
            <a:ext cx="4446177" cy="2747576"/>
          </a:xfrm>
          <a:prstGeom prst="rect">
            <a:avLst/>
          </a:prstGeom>
        </p:spPr>
      </p:pic>
      <p:pic>
        <p:nvPicPr>
          <p:cNvPr id="11" name="Imagen 10">
            <a:extLst>
              <a:ext uri="{FF2B5EF4-FFF2-40B4-BE49-F238E27FC236}">
                <a16:creationId xmlns:a16="http://schemas.microsoft.com/office/drawing/2014/main" id="{142DC9EE-D496-48FA-9D56-9BF37EEBED42}"/>
              </a:ext>
            </a:extLst>
          </p:cNvPr>
          <p:cNvPicPr>
            <a:picLocks noChangeAspect="1"/>
          </p:cNvPicPr>
          <p:nvPr/>
        </p:nvPicPr>
        <p:blipFill>
          <a:blip r:embed="rId8"/>
          <a:stretch>
            <a:fillRect/>
          </a:stretch>
        </p:blipFill>
        <p:spPr>
          <a:xfrm>
            <a:off x="9449618" y="4873946"/>
            <a:ext cx="2436804" cy="1633576"/>
          </a:xfrm>
          <a:prstGeom prst="rect">
            <a:avLst/>
          </a:prstGeom>
        </p:spPr>
      </p:pic>
    </p:spTree>
    <p:extLst>
      <p:ext uri="{BB962C8B-B14F-4D97-AF65-F5344CB8AC3E}">
        <p14:creationId xmlns:p14="http://schemas.microsoft.com/office/powerpoint/2010/main" val="266505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03359"/>
            <a:ext cx="9089205" cy="307777"/>
          </a:xfrm>
        </p:spPr>
        <p:txBody>
          <a:bodyPr/>
          <a:lstStyle/>
          <a:p>
            <a:r>
              <a:rPr lang="es-CL" sz="2000" dirty="0">
                <a:latin typeface="Calibri Light" panose="020F0302020204030204" pitchFamily="34" charset="0"/>
                <a:cs typeface="Calibri Light" panose="020F0302020204030204" pitchFamily="34" charset="0"/>
              </a:rPr>
              <a:t>Desafíos: Administración del Sistema :</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15</a:t>
            </a:fld>
            <a:endParaRPr lang="es-CL" dirty="0"/>
          </a:p>
        </p:txBody>
      </p:sp>
      <p:graphicFrame>
        <p:nvGraphicFramePr>
          <p:cNvPr id="7" name="4 Marcador de contenido">
            <a:extLst>
              <a:ext uri="{FF2B5EF4-FFF2-40B4-BE49-F238E27FC236}">
                <a16:creationId xmlns:a16="http://schemas.microsoft.com/office/drawing/2014/main" id="{CADA808F-DC26-4D1B-BDEF-8183AF87DB57}"/>
              </a:ext>
            </a:extLst>
          </p:cNvPr>
          <p:cNvGraphicFramePr>
            <a:graphicFrameLocks/>
          </p:cNvGraphicFramePr>
          <p:nvPr>
            <p:extLst>
              <p:ext uri="{D42A27DB-BD31-4B8C-83A1-F6EECF244321}">
                <p14:modId xmlns:p14="http://schemas.microsoft.com/office/powerpoint/2010/main" val="4036716046"/>
              </p:ext>
            </p:extLst>
          </p:nvPr>
        </p:nvGraphicFramePr>
        <p:xfrm>
          <a:off x="1237957" y="611136"/>
          <a:ext cx="10301513" cy="6246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39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16</a:t>
            </a:fld>
            <a:endParaRPr lang="es-CL" dirty="0"/>
          </a:p>
        </p:txBody>
      </p:sp>
      <p:graphicFrame>
        <p:nvGraphicFramePr>
          <p:cNvPr id="4" name="Diagrama 3">
            <a:extLst>
              <a:ext uri="{FF2B5EF4-FFF2-40B4-BE49-F238E27FC236}">
                <a16:creationId xmlns:a16="http://schemas.microsoft.com/office/drawing/2014/main" id="{B9AAD5CE-E65C-476C-AE5C-403BE308D74D}"/>
              </a:ext>
            </a:extLst>
          </p:cNvPr>
          <p:cNvGraphicFramePr/>
          <p:nvPr>
            <p:extLst>
              <p:ext uri="{D42A27DB-BD31-4B8C-83A1-F6EECF244321}">
                <p14:modId xmlns:p14="http://schemas.microsoft.com/office/powerpoint/2010/main" val="1620345993"/>
              </p:ext>
            </p:extLst>
          </p:nvPr>
        </p:nvGraphicFramePr>
        <p:xfrm>
          <a:off x="835793" y="0"/>
          <a:ext cx="9152389" cy="555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0B2B6923-5233-44C3-A9B0-8F9FDC57D112}"/>
              </a:ext>
            </a:extLst>
          </p:cNvPr>
          <p:cNvGraphicFramePr/>
          <p:nvPr>
            <p:extLst>
              <p:ext uri="{D42A27DB-BD31-4B8C-83A1-F6EECF244321}">
                <p14:modId xmlns:p14="http://schemas.microsoft.com/office/powerpoint/2010/main" val="3647944130"/>
              </p:ext>
            </p:extLst>
          </p:nvPr>
        </p:nvGraphicFramePr>
        <p:xfrm>
          <a:off x="835793" y="3467054"/>
          <a:ext cx="5022764" cy="2971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p:txBody>
          <a:bodyPr/>
          <a:lstStyle/>
          <a:p>
            <a:r>
              <a:rPr lang="es-CL" dirty="0"/>
              <a:t>EQUIPO DE TRABAJO</a:t>
            </a:r>
          </a:p>
        </p:txBody>
      </p:sp>
      <p:pic>
        <p:nvPicPr>
          <p:cNvPr id="9" name="Picture 50" descr="MChile">
            <a:extLst>
              <a:ext uri="{FF2B5EF4-FFF2-40B4-BE49-F238E27FC236}">
                <a16:creationId xmlns:a16="http://schemas.microsoft.com/office/drawing/2014/main" id="{6E46C983-9F2F-40D4-9CBC-7D1C9D88957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37" y="939979"/>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81A9210-2A41-41A3-A94C-BD1965B427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31614" y="3049462"/>
            <a:ext cx="5331914" cy="3291191"/>
          </a:xfrm>
          <a:prstGeom prst="rect">
            <a:avLst/>
          </a:prstGeom>
        </p:spPr>
      </p:pic>
    </p:spTree>
    <p:extLst>
      <p:ext uri="{BB962C8B-B14F-4D97-AF65-F5344CB8AC3E}">
        <p14:creationId xmlns:p14="http://schemas.microsoft.com/office/powerpoint/2010/main" val="90067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17</a:t>
            </a:fld>
            <a:endParaRPr lang="es-CL" dirty="0"/>
          </a:p>
        </p:txBody>
      </p:sp>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a:xfrm>
            <a:off x="1565189" y="224059"/>
            <a:ext cx="7719462" cy="298327"/>
          </a:xfrm>
        </p:spPr>
        <p:txBody>
          <a:bodyPr/>
          <a:lstStyle/>
          <a:p>
            <a:r>
              <a:rPr lang="es-CL" dirty="0"/>
              <a:t>EQUIPO DE TRABAJO: </a:t>
            </a:r>
          </a:p>
        </p:txBody>
      </p:sp>
      <p:graphicFrame>
        <p:nvGraphicFramePr>
          <p:cNvPr id="6" name="Diagrama 5">
            <a:extLst>
              <a:ext uri="{FF2B5EF4-FFF2-40B4-BE49-F238E27FC236}">
                <a16:creationId xmlns:a16="http://schemas.microsoft.com/office/drawing/2014/main" id="{8BD9B452-B19B-4543-8537-9EBF51BACD60}"/>
              </a:ext>
            </a:extLst>
          </p:cNvPr>
          <p:cNvGraphicFramePr/>
          <p:nvPr>
            <p:extLst/>
          </p:nvPr>
        </p:nvGraphicFramePr>
        <p:xfrm>
          <a:off x="181232" y="922129"/>
          <a:ext cx="10116260" cy="593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1">
            <a:extLst>
              <a:ext uri="{FF2B5EF4-FFF2-40B4-BE49-F238E27FC236}">
                <a16:creationId xmlns:a16="http://schemas.microsoft.com/office/drawing/2014/main" id="{F8FB04FC-73EF-4FA9-B811-58EAADB8B3FA}"/>
              </a:ext>
            </a:extLst>
          </p:cNvPr>
          <p:cNvSpPr txBox="1"/>
          <p:nvPr/>
        </p:nvSpPr>
        <p:spPr>
          <a:xfrm>
            <a:off x="4675332" y="74361"/>
            <a:ext cx="3220278" cy="69806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Viviana Vallejos Hernández</a:t>
            </a:r>
          </a:p>
          <a:p>
            <a:pPr marL="1587" indent="0">
              <a:buNone/>
            </a:pPr>
            <a:r>
              <a:rPr lang="es-CL" sz="1200" dirty="0">
                <a:solidFill>
                  <a:schemeClr val="accent5"/>
                </a:solidFill>
              </a:rPr>
              <a:t>Correo: vvallejo@minsal.cl</a:t>
            </a:r>
          </a:p>
          <a:p>
            <a:pPr marL="1587" indent="0">
              <a:buNone/>
            </a:pPr>
            <a:r>
              <a:rPr lang="es-CL" sz="1200" dirty="0">
                <a:solidFill>
                  <a:schemeClr val="accent5"/>
                </a:solidFill>
              </a:rPr>
              <a:t>Fonos de Contacto: 240111</a:t>
            </a:r>
          </a:p>
        </p:txBody>
      </p:sp>
      <p:pic>
        <p:nvPicPr>
          <p:cNvPr id="2" name="Imagen 1"/>
          <p:cNvPicPr>
            <a:picLocks noChangeAspect="1"/>
          </p:cNvPicPr>
          <p:nvPr/>
        </p:nvPicPr>
        <p:blipFill>
          <a:blip r:embed="rId8"/>
          <a:stretch>
            <a:fillRect/>
          </a:stretch>
        </p:blipFill>
        <p:spPr>
          <a:xfrm>
            <a:off x="511099" y="74361"/>
            <a:ext cx="826838" cy="923596"/>
          </a:xfrm>
          <a:prstGeom prst="rect">
            <a:avLst/>
          </a:prstGeom>
        </p:spPr>
      </p:pic>
    </p:spTree>
    <p:extLst>
      <p:ext uri="{BB962C8B-B14F-4D97-AF65-F5344CB8AC3E}">
        <p14:creationId xmlns:p14="http://schemas.microsoft.com/office/powerpoint/2010/main" val="342855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C1D9D3-A76A-42CB-BF02-046EB29647B6}"/>
              </a:ext>
            </a:extLst>
          </p:cNvPr>
          <p:cNvSpPr>
            <a:spLocks noGrp="1"/>
          </p:cNvSpPr>
          <p:nvPr>
            <p:ph type="sldNum" sz="quarter" idx="4"/>
          </p:nvPr>
        </p:nvSpPr>
        <p:spPr/>
        <p:txBody>
          <a:bodyPr/>
          <a:lstStyle/>
          <a:p>
            <a:fld id="{7536BA00-E649-495D-B82A-3219CB1D2429}" type="slidenum">
              <a:rPr lang="es-CL" smtClean="0"/>
              <a:pPr/>
              <a:t>18</a:t>
            </a:fld>
            <a:endParaRPr lang="es-CL" dirty="0"/>
          </a:p>
        </p:txBody>
      </p:sp>
      <p:pic>
        <p:nvPicPr>
          <p:cNvPr id="4" name="Imagen 3">
            <a:extLst>
              <a:ext uri="{FF2B5EF4-FFF2-40B4-BE49-F238E27FC236}">
                <a16:creationId xmlns:a16="http://schemas.microsoft.com/office/drawing/2014/main" id="{C956DEA5-4628-459B-BA25-75E8AD6CC7A4}"/>
              </a:ext>
            </a:extLst>
          </p:cNvPr>
          <p:cNvPicPr>
            <a:picLocks noChangeAspect="1"/>
          </p:cNvPicPr>
          <p:nvPr/>
        </p:nvPicPr>
        <p:blipFill>
          <a:blip r:embed="rId2"/>
          <a:stretch>
            <a:fillRect/>
          </a:stretch>
        </p:blipFill>
        <p:spPr>
          <a:xfrm>
            <a:off x="758952" y="1378520"/>
            <a:ext cx="4466789" cy="5143036"/>
          </a:xfrm>
          <a:prstGeom prst="rect">
            <a:avLst/>
          </a:prstGeom>
        </p:spPr>
      </p:pic>
      <p:pic>
        <p:nvPicPr>
          <p:cNvPr id="5" name="Imagen 4">
            <a:extLst>
              <a:ext uri="{FF2B5EF4-FFF2-40B4-BE49-F238E27FC236}">
                <a16:creationId xmlns:a16="http://schemas.microsoft.com/office/drawing/2014/main" id="{6DB74E8F-5515-4BB2-AF23-DB2B72327F18}"/>
              </a:ext>
            </a:extLst>
          </p:cNvPr>
          <p:cNvPicPr>
            <a:picLocks noChangeAspect="1"/>
          </p:cNvPicPr>
          <p:nvPr/>
        </p:nvPicPr>
        <p:blipFill>
          <a:blip r:embed="rId3"/>
          <a:stretch>
            <a:fillRect/>
          </a:stretch>
        </p:blipFill>
        <p:spPr>
          <a:xfrm>
            <a:off x="5415974" y="1378520"/>
            <a:ext cx="4750126" cy="2545263"/>
          </a:xfrm>
          <a:prstGeom prst="rect">
            <a:avLst/>
          </a:prstGeom>
        </p:spPr>
      </p:pic>
      <p:pic>
        <p:nvPicPr>
          <p:cNvPr id="6" name="Imagen 5">
            <a:extLst>
              <a:ext uri="{FF2B5EF4-FFF2-40B4-BE49-F238E27FC236}">
                <a16:creationId xmlns:a16="http://schemas.microsoft.com/office/drawing/2014/main" id="{8CB22EDF-3655-4CE4-B444-4F37CC209CE0}"/>
              </a:ext>
            </a:extLst>
          </p:cNvPr>
          <p:cNvPicPr>
            <a:picLocks noChangeAspect="1"/>
          </p:cNvPicPr>
          <p:nvPr/>
        </p:nvPicPr>
        <p:blipFill>
          <a:blip r:embed="rId4"/>
          <a:stretch>
            <a:fillRect/>
          </a:stretch>
        </p:blipFill>
        <p:spPr>
          <a:xfrm>
            <a:off x="5415974" y="4127455"/>
            <a:ext cx="4750126" cy="1958656"/>
          </a:xfrm>
          <a:prstGeom prst="rect">
            <a:avLst/>
          </a:prstGeom>
        </p:spPr>
      </p:pic>
      <p:sp>
        <p:nvSpPr>
          <p:cNvPr id="10" name="CuadroTexto 1">
            <a:extLst>
              <a:ext uri="{FF2B5EF4-FFF2-40B4-BE49-F238E27FC236}">
                <a16:creationId xmlns:a16="http://schemas.microsoft.com/office/drawing/2014/main" id="{D2A4206A-65B2-4537-B980-919FF1D72938}"/>
              </a:ext>
            </a:extLst>
          </p:cNvPr>
          <p:cNvSpPr txBox="1"/>
          <p:nvPr/>
        </p:nvSpPr>
        <p:spPr>
          <a:xfrm>
            <a:off x="5415974" y="70732"/>
            <a:ext cx="3220278" cy="69806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Alexis Aburto Quiroz</a:t>
            </a:r>
          </a:p>
          <a:p>
            <a:pPr marL="1587" indent="0">
              <a:buNone/>
            </a:pPr>
            <a:r>
              <a:rPr lang="es-CL" sz="1200" dirty="0">
                <a:solidFill>
                  <a:schemeClr val="accent5"/>
                </a:solidFill>
              </a:rPr>
              <a:t>Correo: Alexis.Aburto@minsal.cl</a:t>
            </a:r>
          </a:p>
          <a:p>
            <a:pPr marL="1587" indent="0">
              <a:buNone/>
            </a:pPr>
            <a:r>
              <a:rPr lang="es-CL" sz="1200" dirty="0">
                <a:solidFill>
                  <a:schemeClr val="accent5"/>
                </a:solidFill>
              </a:rPr>
              <a:t>Fonos de Contacto: 240689</a:t>
            </a:r>
          </a:p>
        </p:txBody>
      </p:sp>
      <p:sp>
        <p:nvSpPr>
          <p:cNvPr id="11" name="Título 7">
            <a:extLst>
              <a:ext uri="{FF2B5EF4-FFF2-40B4-BE49-F238E27FC236}">
                <a16:creationId xmlns:a16="http://schemas.microsoft.com/office/drawing/2014/main" id="{334D6F6C-DC00-4E5B-B763-B394A276D8B4}"/>
              </a:ext>
            </a:extLst>
          </p:cNvPr>
          <p:cNvSpPr>
            <a:spLocks noGrp="1"/>
          </p:cNvSpPr>
          <p:nvPr>
            <p:ph type="title"/>
          </p:nvPr>
        </p:nvSpPr>
        <p:spPr>
          <a:xfrm>
            <a:off x="2236269" y="273691"/>
            <a:ext cx="7719462" cy="298327"/>
          </a:xfrm>
        </p:spPr>
        <p:txBody>
          <a:bodyPr/>
          <a:lstStyle/>
          <a:p>
            <a:r>
              <a:rPr lang="es-CL" dirty="0"/>
              <a:t>EQUIPO DE TRABAJO: </a:t>
            </a:r>
          </a:p>
        </p:txBody>
      </p:sp>
      <p:pic>
        <p:nvPicPr>
          <p:cNvPr id="2" name="Imagen 1">
            <a:extLst>
              <a:ext uri="{FF2B5EF4-FFF2-40B4-BE49-F238E27FC236}">
                <a16:creationId xmlns:a16="http://schemas.microsoft.com/office/drawing/2014/main" id="{2937E07F-95A4-40F6-B992-E540F7BD8671}"/>
              </a:ext>
            </a:extLst>
          </p:cNvPr>
          <p:cNvPicPr>
            <a:picLocks noChangeAspect="1"/>
          </p:cNvPicPr>
          <p:nvPr/>
        </p:nvPicPr>
        <p:blipFill>
          <a:blip r:embed="rId5"/>
          <a:stretch>
            <a:fillRect/>
          </a:stretch>
        </p:blipFill>
        <p:spPr>
          <a:xfrm>
            <a:off x="956757" y="0"/>
            <a:ext cx="1089279" cy="1322833"/>
          </a:xfrm>
          <a:prstGeom prst="rect">
            <a:avLst/>
          </a:prstGeom>
        </p:spPr>
      </p:pic>
    </p:spTree>
    <p:extLst>
      <p:ext uri="{BB962C8B-B14F-4D97-AF65-F5344CB8AC3E}">
        <p14:creationId xmlns:p14="http://schemas.microsoft.com/office/powerpoint/2010/main" val="333994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19</a:t>
            </a:fld>
            <a:endParaRPr lang="es-CL" dirty="0"/>
          </a:p>
        </p:txBody>
      </p:sp>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a:xfrm>
            <a:off x="1565189" y="224059"/>
            <a:ext cx="7719462" cy="298327"/>
          </a:xfrm>
        </p:spPr>
        <p:txBody>
          <a:bodyPr/>
          <a:lstStyle/>
          <a:p>
            <a:r>
              <a:rPr lang="es-CL" dirty="0"/>
              <a:t>EQUIPO DE TRABAJO: </a:t>
            </a:r>
          </a:p>
        </p:txBody>
      </p:sp>
      <p:graphicFrame>
        <p:nvGraphicFramePr>
          <p:cNvPr id="6" name="Diagrama 5">
            <a:extLst>
              <a:ext uri="{FF2B5EF4-FFF2-40B4-BE49-F238E27FC236}">
                <a16:creationId xmlns:a16="http://schemas.microsoft.com/office/drawing/2014/main" id="{8BD9B452-B19B-4543-8537-9EBF51BACD60}"/>
              </a:ext>
            </a:extLst>
          </p:cNvPr>
          <p:cNvGraphicFramePr/>
          <p:nvPr>
            <p:extLst/>
          </p:nvPr>
        </p:nvGraphicFramePr>
        <p:xfrm>
          <a:off x="181232" y="922129"/>
          <a:ext cx="10116260" cy="593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1">
            <a:extLst>
              <a:ext uri="{FF2B5EF4-FFF2-40B4-BE49-F238E27FC236}">
                <a16:creationId xmlns:a16="http://schemas.microsoft.com/office/drawing/2014/main" id="{F8FB04FC-73EF-4FA9-B811-58EAADB8B3FA}"/>
              </a:ext>
            </a:extLst>
          </p:cNvPr>
          <p:cNvSpPr txBox="1"/>
          <p:nvPr/>
        </p:nvSpPr>
        <p:spPr>
          <a:xfrm>
            <a:off x="4675332" y="74361"/>
            <a:ext cx="3220278" cy="69806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Erwin Castillo Barria</a:t>
            </a:r>
          </a:p>
          <a:p>
            <a:pPr marL="1587" indent="0">
              <a:buNone/>
            </a:pPr>
            <a:r>
              <a:rPr lang="es-CL" sz="1200" dirty="0">
                <a:solidFill>
                  <a:schemeClr val="accent5"/>
                </a:solidFill>
              </a:rPr>
              <a:t>Correo: epcastillo@minsal.cl</a:t>
            </a:r>
          </a:p>
          <a:p>
            <a:pPr marL="1587" indent="0">
              <a:buNone/>
            </a:pPr>
            <a:r>
              <a:rPr lang="es-CL" sz="1200" dirty="0">
                <a:solidFill>
                  <a:schemeClr val="accent5"/>
                </a:solidFill>
              </a:rPr>
              <a:t>Fonos de Contacto: 240327</a:t>
            </a:r>
          </a:p>
        </p:txBody>
      </p:sp>
      <p:pic>
        <p:nvPicPr>
          <p:cNvPr id="5" name="Imagen 4"/>
          <p:cNvPicPr>
            <a:picLocks noChangeAspect="1"/>
          </p:cNvPicPr>
          <p:nvPr/>
        </p:nvPicPr>
        <p:blipFill>
          <a:blip r:embed="rId8"/>
          <a:stretch>
            <a:fillRect/>
          </a:stretch>
        </p:blipFill>
        <p:spPr>
          <a:xfrm>
            <a:off x="475337" y="74361"/>
            <a:ext cx="896270" cy="979287"/>
          </a:xfrm>
          <a:prstGeom prst="rect">
            <a:avLst/>
          </a:prstGeom>
        </p:spPr>
      </p:pic>
    </p:spTree>
    <p:extLst>
      <p:ext uri="{BB962C8B-B14F-4D97-AF65-F5344CB8AC3E}">
        <p14:creationId xmlns:p14="http://schemas.microsoft.com/office/powerpoint/2010/main" val="41208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CONTENIDOS DE LA PRESENTACION</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2994990" y="1468074"/>
            <a:ext cx="6417457" cy="3778980"/>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r>
              <a:rPr lang="es-CL" dirty="0">
                <a:solidFill>
                  <a:schemeClr val="accent5"/>
                </a:solidFill>
              </a:rPr>
              <a:t> </a:t>
            </a:r>
          </a:p>
          <a:p>
            <a:pPr marL="285750" lvl="0" indent="-285750">
              <a:buFont typeface="Wingdings" panose="05000000000000000000" pitchFamily="2" charset="2"/>
              <a:buChar char="q"/>
            </a:pPr>
            <a:r>
              <a:rPr lang="es-CL" sz="2000" b="1" dirty="0">
                <a:solidFill>
                  <a:schemeClr val="accent5"/>
                </a:solidFill>
              </a:rPr>
              <a:t>Metodología de Trabajo Jornada</a:t>
            </a:r>
          </a:p>
          <a:p>
            <a:pPr marL="742950" lvl="1" indent="-285750">
              <a:buFont typeface="Wingdings" panose="05000000000000000000" pitchFamily="2" charset="2"/>
              <a:buChar char="ü"/>
            </a:pPr>
            <a:r>
              <a:rPr lang="es-CL" sz="2000" dirty="0">
                <a:solidFill>
                  <a:schemeClr val="accent5"/>
                </a:solidFill>
              </a:rPr>
              <a:t>Objetivos</a:t>
            </a:r>
          </a:p>
          <a:p>
            <a:pPr marL="742950" lvl="1" indent="-285750">
              <a:buFont typeface="Wingdings" panose="05000000000000000000" pitchFamily="2" charset="2"/>
              <a:buChar char="ü"/>
            </a:pPr>
            <a:r>
              <a:rPr lang="es-CL" sz="2000" dirty="0">
                <a:solidFill>
                  <a:schemeClr val="accent5"/>
                </a:solidFill>
              </a:rPr>
              <a:t>Programa</a:t>
            </a:r>
          </a:p>
          <a:p>
            <a:pPr marL="742950" lvl="1" indent="-285750">
              <a:buFont typeface="Wingdings" panose="05000000000000000000" pitchFamily="2" charset="2"/>
              <a:buChar char="ü"/>
            </a:pPr>
            <a:r>
              <a:rPr lang="es-CL" sz="2000" dirty="0">
                <a:solidFill>
                  <a:schemeClr val="accent5"/>
                </a:solidFill>
              </a:rPr>
              <a:t>Pauta de Evaluación</a:t>
            </a:r>
          </a:p>
          <a:p>
            <a:r>
              <a:rPr lang="es-CL" dirty="0">
                <a:solidFill>
                  <a:schemeClr val="accent5"/>
                </a:solidFill>
              </a:rPr>
              <a:t> </a:t>
            </a:r>
            <a:endParaRPr lang="es-CL" sz="2000" b="1" dirty="0">
              <a:solidFill>
                <a:schemeClr val="accent5"/>
              </a:solidFill>
            </a:endParaRPr>
          </a:p>
          <a:p>
            <a:pPr marL="285750" lvl="0" indent="-285750">
              <a:buFont typeface="Wingdings" panose="05000000000000000000" pitchFamily="2" charset="2"/>
              <a:buChar char="q"/>
            </a:pPr>
            <a:r>
              <a:rPr lang="es-CL" sz="2000" b="1" dirty="0">
                <a:solidFill>
                  <a:schemeClr val="accent5"/>
                </a:solidFill>
              </a:rPr>
              <a:t>Presentación Unidad</a:t>
            </a:r>
          </a:p>
          <a:p>
            <a:pPr marL="742950" lvl="1" indent="-285750">
              <a:buFont typeface="Wingdings" panose="05000000000000000000" pitchFamily="2" charset="2"/>
              <a:buChar char="ü"/>
            </a:pPr>
            <a:r>
              <a:rPr lang="es-CL" sz="2000" dirty="0">
                <a:solidFill>
                  <a:schemeClr val="accent5"/>
                </a:solidFill>
              </a:rPr>
              <a:t>Objetivos</a:t>
            </a:r>
          </a:p>
          <a:p>
            <a:pPr marL="742950" lvl="1" indent="-285750">
              <a:buFont typeface="Wingdings" panose="05000000000000000000" pitchFamily="2" charset="2"/>
              <a:buChar char="ü"/>
            </a:pPr>
            <a:r>
              <a:rPr lang="es-CL" sz="2000" dirty="0">
                <a:solidFill>
                  <a:schemeClr val="accent5"/>
                </a:solidFill>
              </a:rPr>
              <a:t>Líneas de Trabajo</a:t>
            </a:r>
          </a:p>
          <a:p>
            <a:pPr marL="742950" lvl="1" indent="-285750">
              <a:buFont typeface="Wingdings" panose="05000000000000000000" pitchFamily="2" charset="2"/>
              <a:buChar char="ü"/>
            </a:pPr>
            <a:r>
              <a:rPr lang="es-CL" sz="2000" dirty="0">
                <a:solidFill>
                  <a:schemeClr val="accent5"/>
                </a:solidFill>
              </a:rPr>
              <a:t>Trabajo en Equipo</a:t>
            </a:r>
          </a:p>
          <a:p>
            <a:pPr marL="285750" lvl="0" indent="-285750">
              <a:buFont typeface="Wingdings" panose="05000000000000000000" pitchFamily="2" charset="2"/>
              <a:buChar char="q"/>
            </a:pPr>
            <a:endParaRPr lang="es-CL" sz="2000" b="1" dirty="0">
              <a:solidFill>
                <a:schemeClr val="accent5"/>
              </a:solidFill>
            </a:endParaRPr>
          </a:p>
          <a:p>
            <a:r>
              <a:rPr lang="es-CL" dirty="0">
                <a:solidFill>
                  <a:schemeClr val="accent5"/>
                </a:solidFill>
              </a:rPr>
              <a:t> </a:t>
            </a:r>
          </a:p>
          <a:p>
            <a:pPr marL="1587" indent="0">
              <a:buNone/>
            </a:pPr>
            <a:endParaRPr lang="es-CL" sz="1200" dirty="0">
              <a:solidFill>
                <a:schemeClr val="accent5"/>
              </a:solidFill>
            </a:endParaRPr>
          </a:p>
        </p:txBody>
      </p:sp>
      <p:pic>
        <p:nvPicPr>
          <p:cNvPr id="9" name="Imagen 8">
            <a:extLst>
              <a:ext uri="{FF2B5EF4-FFF2-40B4-BE49-F238E27FC236}">
                <a16:creationId xmlns:a16="http://schemas.microsoft.com/office/drawing/2014/main" id="{F66FE6FC-6422-498F-BC88-F805107BB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72" r="23704"/>
          <a:stretch/>
        </p:blipFill>
        <p:spPr>
          <a:xfrm flipH="1">
            <a:off x="8777964" y="2159023"/>
            <a:ext cx="1626130" cy="2845736"/>
          </a:xfrm>
          <a:prstGeom prst="rect">
            <a:avLst/>
          </a:prstGeom>
        </p:spPr>
      </p:pic>
      <p:pic>
        <p:nvPicPr>
          <p:cNvPr id="7" name="Picture 50" descr="MChile">
            <a:extLst>
              <a:ext uri="{FF2B5EF4-FFF2-40B4-BE49-F238E27FC236}">
                <a16:creationId xmlns:a16="http://schemas.microsoft.com/office/drawing/2014/main" id="{7954BDB1-FD85-42B1-9457-0FC1F7C1DB0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53965"/>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8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20</a:t>
            </a:fld>
            <a:endParaRPr lang="es-CL" dirty="0"/>
          </a:p>
        </p:txBody>
      </p:sp>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a:xfrm>
            <a:off x="1565189" y="224059"/>
            <a:ext cx="7719462" cy="298327"/>
          </a:xfrm>
        </p:spPr>
        <p:txBody>
          <a:bodyPr/>
          <a:lstStyle/>
          <a:p>
            <a:r>
              <a:rPr lang="es-CL" dirty="0"/>
              <a:t>EQUIPO DE TRABAJO: </a:t>
            </a:r>
          </a:p>
        </p:txBody>
      </p:sp>
      <p:graphicFrame>
        <p:nvGraphicFramePr>
          <p:cNvPr id="6" name="Diagrama 5">
            <a:extLst>
              <a:ext uri="{FF2B5EF4-FFF2-40B4-BE49-F238E27FC236}">
                <a16:creationId xmlns:a16="http://schemas.microsoft.com/office/drawing/2014/main" id="{8BD9B452-B19B-4543-8537-9EBF51BACD60}"/>
              </a:ext>
            </a:extLst>
          </p:cNvPr>
          <p:cNvGraphicFramePr/>
          <p:nvPr>
            <p:extLst/>
          </p:nvPr>
        </p:nvGraphicFramePr>
        <p:xfrm>
          <a:off x="592293" y="922129"/>
          <a:ext cx="10116260" cy="593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1">
            <a:extLst>
              <a:ext uri="{FF2B5EF4-FFF2-40B4-BE49-F238E27FC236}">
                <a16:creationId xmlns:a16="http://schemas.microsoft.com/office/drawing/2014/main" id="{F8FB04FC-73EF-4FA9-B811-58EAADB8B3FA}"/>
              </a:ext>
            </a:extLst>
          </p:cNvPr>
          <p:cNvSpPr txBox="1"/>
          <p:nvPr/>
        </p:nvSpPr>
        <p:spPr>
          <a:xfrm>
            <a:off x="4675332" y="74361"/>
            <a:ext cx="3220278" cy="69806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Cristian Marcelo Vásquez Anabalón</a:t>
            </a:r>
          </a:p>
          <a:p>
            <a:pPr marL="1587" indent="0">
              <a:buNone/>
            </a:pPr>
            <a:r>
              <a:rPr lang="es-CL" sz="1200" dirty="0">
                <a:solidFill>
                  <a:schemeClr val="accent5"/>
                </a:solidFill>
              </a:rPr>
              <a:t>Correo: cristian.vasquez@minsal.cl</a:t>
            </a:r>
          </a:p>
          <a:p>
            <a:pPr marL="1587" indent="0">
              <a:buNone/>
            </a:pPr>
            <a:r>
              <a:rPr lang="es-CL" sz="1200" dirty="0">
                <a:solidFill>
                  <a:schemeClr val="accent5"/>
                </a:solidFill>
              </a:rPr>
              <a:t>Fonos de Contacto: 240615</a:t>
            </a:r>
          </a:p>
        </p:txBody>
      </p:sp>
      <p:pic>
        <p:nvPicPr>
          <p:cNvPr id="4" name="Imagen 3" descr="Imagen que contiene persona, hombre, interior, gafas&#10;&#10;Descripción generada automáticamente">
            <a:extLst>
              <a:ext uri="{FF2B5EF4-FFF2-40B4-BE49-F238E27FC236}">
                <a16:creationId xmlns:a16="http://schemas.microsoft.com/office/drawing/2014/main" id="{AB48E02B-C39A-4281-B673-18FC9E6F4B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356526" y="39436"/>
            <a:ext cx="977323" cy="732992"/>
          </a:xfrm>
          <a:prstGeom prst="rect">
            <a:avLst/>
          </a:prstGeom>
        </p:spPr>
      </p:pic>
    </p:spTree>
    <p:extLst>
      <p:ext uri="{BB962C8B-B14F-4D97-AF65-F5344CB8AC3E}">
        <p14:creationId xmlns:p14="http://schemas.microsoft.com/office/powerpoint/2010/main" val="380586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21</a:t>
            </a:fld>
            <a:endParaRPr lang="es-CL" dirty="0"/>
          </a:p>
        </p:txBody>
      </p:sp>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a:xfrm>
            <a:off x="1565189" y="224059"/>
            <a:ext cx="7719462" cy="298327"/>
          </a:xfrm>
        </p:spPr>
        <p:txBody>
          <a:bodyPr/>
          <a:lstStyle/>
          <a:p>
            <a:r>
              <a:rPr lang="es-CL" dirty="0"/>
              <a:t>EQUIPO DE TRABAJO: </a:t>
            </a:r>
          </a:p>
        </p:txBody>
      </p:sp>
      <p:graphicFrame>
        <p:nvGraphicFramePr>
          <p:cNvPr id="6" name="Diagrama 5">
            <a:extLst>
              <a:ext uri="{FF2B5EF4-FFF2-40B4-BE49-F238E27FC236}">
                <a16:creationId xmlns:a16="http://schemas.microsoft.com/office/drawing/2014/main" id="{8BD9B452-B19B-4543-8537-9EBF51BACD60}"/>
              </a:ext>
            </a:extLst>
          </p:cNvPr>
          <p:cNvGraphicFramePr/>
          <p:nvPr>
            <p:extLst/>
          </p:nvPr>
        </p:nvGraphicFramePr>
        <p:xfrm>
          <a:off x="540460" y="1800553"/>
          <a:ext cx="10116260" cy="4262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1">
            <a:extLst>
              <a:ext uri="{FF2B5EF4-FFF2-40B4-BE49-F238E27FC236}">
                <a16:creationId xmlns:a16="http://schemas.microsoft.com/office/drawing/2014/main" id="{F8FB04FC-73EF-4FA9-B811-58EAADB8B3FA}"/>
              </a:ext>
            </a:extLst>
          </p:cNvPr>
          <p:cNvSpPr txBox="1"/>
          <p:nvPr/>
        </p:nvSpPr>
        <p:spPr>
          <a:xfrm>
            <a:off x="4675332" y="74361"/>
            <a:ext cx="3220278" cy="69806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Paulo Cortes Wulff</a:t>
            </a:r>
          </a:p>
          <a:p>
            <a:pPr marL="1587" indent="0">
              <a:buNone/>
            </a:pPr>
            <a:r>
              <a:rPr lang="es-CL" sz="1200" dirty="0">
                <a:solidFill>
                  <a:schemeClr val="accent5"/>
                </a:solidFill>
              </a:rPr>
              <a:t>Correo: paulo.cortes@minsal.cl</a:t>
            </a:r>
          </a:p>
          <a:p>
            <a:pPr marL="1587" indent="0">
              <a:buNone/>
            </a:pPr>
            <a:r>
              <a:rPr lang="es-CL" sz="1200" dirty="0">
                <a:solidFill>
                  <a:schemeClr val="accent5"/>
                </a:solidFill>
              </a:rPr>
              <a:t>Fonos de Contacto: 240523</a:t>
            </a:r>
          </a:p>
        </p:txBody>
      </p:sp>
      <p:pic>
        <p:nvPicPr>
          <p:cNvPr id="9" name="Imagen 4">
            <a:extLst>
              <a:ext uri="{FF2B5EF4-FFF2-40B4-BE49-F238E27FC236}">
                <a16:creationId xmlns:a16="http://schemas.microsoft.com/office/drawing/2014/main" id="{D1A68743-9EB5-864D-8E09-2F0648BF74A4}"/>
              </a:ext>
            </a:extLst>
          </p:cNvPr>
          <p:cNvPicPr>
            <a:picLocks noChangeAspect="1"/>
          </p:cNvPicPr>
          <p:nvPr/>
        </p:nvPicPr>
        <p:blipFill rotWithShape="1">
          <a:blip r:embed="rId8">
            <a:extLst>
              <a:ext uri="{28A0092B-C50C-407E-A947-70E740481C1C}">
                <a14:useLocalDpi xmlns:a14="http://schemas.microsoft.com/office/drawing/2010/main" val="0"/>
              </a:ext>
            </a:extLst>
          </a:blip>
          <a:srcRect l="64685" r="19826" b="63264"/>
          <a:stretch/>
        </p:blipFill>
        <p:spPr>
          <a:xfrm>
            <a:off x="54870" y="38798"/>
            <a:ext cx="1080039" cy="1581125"/>
          </a:xfrm>
          <a:prstGeom prst="rect">
            <a:avLst/>
          </a:prstGeom>
        </p:spPr>
      </p:pic>
    </p:spTree>
    <p:extLst>
      <p:ext uri="{BB962C8B-B14F-4D97-AF65-F5344CB8AC3E}">
        <p14:creationId xmlns:p14="http://schemas.microsoft.com/office/powerpoint/2010/main" val="1645076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22</a:t>
            </a:fld>
            <a:endParaRPr lang="es-CL" dirty="0"/>
          </a:p>
        </p:txBody>
      </p:sp>
      <p:sp>
        <p:nvSpPr>
          <p:cNvPr id="8" name="Título 7">
            <a:extLst>
              <a:ext uri="{FF2B5EF4-FFF2-40B4-BE49-F238E27FC236}">
                <a16:creationId xmlns:a16="http://schemas.microsoft.com/office/drawing/2014/main" id="{448A60E9-CC89-4305-A006-09A220E7DB2F}"/>
              </a:ext>
            </a:extLst>
          </p:cNvPr>
          <p:cNvSpPr>
            <a:spLocks noGrp="1"/>
          </p:cNvSpPr>
          <p:nvPr>
            <p:ph type="title"/>
          </p:nvPr>
        </p:nvSpPr>
        <p:spPr/>
        <p:txBody>
          <a:bodyPr/>
          <a:lstStyle/>
          <a:p>
            <a:r>
              <a:rPr lang="es-CL" dirty="0"/>
              <a:t>EQUIPO DE TRABAJO: KG</a:t>
            </a:r>
          </a:p>
        </p:txBody>
      </p:sp>
      <p:sp>
        <p:nvSpPr>
          <p:cNvPr id="2" name="CuadroTexto 1">
            <a:extLst>
              <a:ext uri="{FF2B5EF4-FFF2-40B4-BE49-F238E27FC236}">
                <a16:creationId xmlns:a16="http://schemas.microsoft.com/office/drawing/2014/main" id="{F8FB04FC-73EF-4FA9-B811-58EAADB8B3FA}"/>
              </a:ext>
            </a:extLst>
          </p:cNvPr>
          <p:cNvSpPr txBox="1"/>
          <p:nvPr/>
        </p:nvSpPr>
        <p:spPr>
          <a:xfrm>
            <a:off x="3087757" y="1311965"/>
            <a:ext cx="3220278" cy="834887"/>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dirty="0">
                <a:solidFill>
                  <a:schemeClr val="accent5"/>
                </a:solidFill>
              </a:rPr>
              <a:t>Nombre: Kristopher Gómez Fuentes</a:t>
            </a:r>
          </a:p>
          <a:p>
            <a:pPr marL="1587" indent="0">
              <a:buNone/>
            </a:pPr>
            <a:r>
              <a:rPr lang="es-CL" sz="1200" dirty="0">
                <a:solidFill>
                  <a:schemeClr val="accent5"/>
                </a:solidFill>
              </a:rPr>
              <a:t>Correo: kfgomez@indracompany.com</a:t>
            </a:r>
          </a:p>
          <a:p>
            <a:pPr marL="1587" indent="0">
              <a:buNone/>
            </a:pPr>
            <a:r>
              <a:rPr lang="es-CL" sz="1200" dirty="0">
                <a:solidFill>
                  <a:schemeClr val="accent5"/>
                </a:solidFill>
              </a:rPr>
              <a:t>Fonos de Contacto: 240111</a:t>
            </a:r>
          </a:p>
        </p:txBody>
      </p:sp>
      <p:graphicFrame>
        <p:nvGraphicFramePr>
          <p:cNvPr id="6" name="Diagrama 5">
            <a:extLst>
              <a:ext uri="{FF2B5EF4-FFF2-40B4-BE49-F238E27FC236}">
                <a16:creationId xmlns:a16="http://schemas.microsoft.com/office/drawing/2014/main" id="{8BD9B452-B19B-4543-8537-9EBF51BACD60}"/>
              </a:ext>
            </a:extLst>
          </p:cNvPr>
          <p:cNvGraphicFramePr/>
          <p:nvPr>
            <p:extLst/>
          </p:nvPr>
        </p:nvGraphicFramePr>
        <p:xfrm>
          <a:off x="1896194" y="2597543"/>
          <a:ext cx="7296358" cy="362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1316768" y="1299127"/>
            <a:ext cx="1068623" cy="1378369"/>
          </a:xfrm>
          <a:prstGeom prst="rect">
            <a:avLst/>
          </a:prstGeom>
        </p:spPr>
      </p:pic>
    </p:spTree>
    <p:extLst>
      <p:ext uri="{BB962C8B-B14F-4D97-AF65-F5344CB8AC3E}">
        <p14:creationId xmlns:p14="http://schemas.microsoft.com/office/powerpoint/2010/main" val="69358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23</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038" y="2945342"/>
            <a:ext cx="7697587" cy="4576031"/>
          </a:xfrm>
          <a:prstGeom prst="rect">
            <a:avLst/>
          </a:prstGeom>
        </p:spPr>
      </p:pic>
      <p:sp>
        <p:nvSpPr>
          <p:cNvPr id="5" name="CuadroTexto 1">
            <a:extLst>
              <a:ext uri="{FF2B5EF4-FFF2-40B4-BE49-F238E27FC236}">
                <a16:creationId xmlns:a16="http://schemas.microsoft.com/office/drawing/2014/main" id="{D960D849-FB24-4122-BC4E-80A2AE56EDF0}"/>
              </a:ext>
            </a:extLst>
          </p:cNvPr>
          <p:cNvSpPr txBox="1"/>
          <p:nvPr/>
        </p:nvSpPr>
        <p:spPr>
          <a:xfrm>
            <a:off x="439244" y="4912685"/>
            <a:ext cx="2466362" cy="1065054"/>
          </a:xfrm>
          <a:prstGeom prst="rect">
            <a:avLst/>
          </a:prstGeom>
          <a:solidFill>
            <a:schemeClr val="bg1"/>
          </a:solid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587" indent="0">
              <a:buNone/>
            </a:pPr>
            <a:r>
              <a:rPr lang="es-CL" sz="1200" dirty="0">
                <a:solidFill>
                  <a:schemeClr val="accent5"/>
                </a:solidFill>
              </a:rPr>
              <a:t>Nombre: Cecilia Digmann Muñoz</a:t>
            </a:r>
          </a:p>
          <a:p>
            <a:pPr marL="1587" indent="0">
              <a:buNone/>
            </a:pPr>
            <a:r>
              <a:rPr lang="es-CL" sz="1200" dirty="0">
                <a:solidFill>
                  <a:schemeClr val="accent5"/>
                </a:solidFill>
              </a:rPr>
              <a:t>Correo: cdigmann@minsal.cl</a:t>
            </a:r>
          </a:p>
          <a:p>
            <a:pPr marL="1587" indent="0">
              <a:buNone/>
            </a:pPr>
            <a:r>
              <a:rPr lang="es-CL" sz="1200" dirty="0">
                <a:solidFill>
                  <a:schemeClr val="accent5"/>
                </a:solidFill>
              </a:rPr>
              <a:t>Fonos de Contacto:</a:t>
            </a:r>
          </a:p>
          <a:p>
            <a:pPr marL="1587" indent="0">
              <a:buNone/>
            </a:pPr>
            <a:r>
              <a:rPr lang="es-CL" sz="1200" dirty="0">
                <a:solidFill>
                  <a:schemeClr val="accent5"/>
                </a:solidFill>
              </a:rPr>
              <a:t>Anexo: 240692</a:t>
            </a:r>
          </a:p>
        </p:txBody>
      </p:sp>
    </p:spTree>
    <p:extLst>
      <p:ext uri="{BB962C8B-B14F-4D97-AF65-F5344CB8AC3E}">
        <p14:creationId xmlns:p14="http://schemas.microsoft.com/office/powerpoint/2010/main" val="186669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319971" y="1307830"/>
            <a:ext cx="9089205" cy="307777"/>
          </a:xfrm>
        </p:spPr>
        <p:txBody>
          <a:bodyPr/>
          <a:lstStyle/>
          <a:p>
            <a:r>
              <a:rPr lang="es-CL" sz="2000" dirty="0">
                <a:latin typeface="Calibri Light" panose="020F0302020204030204" pitchFamily="34" charset="0"/>
                <a:cs typeface="Calibri Light" panose="020F0302020204030204" pitchFamily="34" charset="0"/>
              </a:rPr>
              <a:t>OBJETIVO GENERAL</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354" y="1133530"/>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A2513C0-CEC4-42A0-B06F-532B75616978}"/>
              </a:ext>
            </a:extLst>
          </p:cNvPr>
          <p:cNvSpPr txBox="1"/>
          <p:nvPr/>
        </p:nvSpPr>
        <p:spPr>
          <a:xfrm>
            <a:off x="1319971" y="1927791"/>
            <a:ext cx="7058668" cy="2627289"/>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vert="horz" wrap="square" lIns="72009" tIns="72009" rIns="72009" bIns="72009" numCol="1" rtlCol="0" anchor="t" anchorCtr="0" compatLnSpc="1">
            <a:prstTxWarp prst="textNoShape">
              <a:avLst/>
            </a:prstTxWarp>
            <a:noAutofit/>
          </a:bodyPr>
          <a:lstStyle/>
          <a:p>
            <a:pPr marL="1587" indent="0">
              <a:buNone/>
            </a:pPr>
            <a:r>
              <a:rPr lang="es-CL" sz="2000" dirty="0">
                <a:solidFill>
                  <a:schemeClr val="accent1"/>
                </a:solidFill>
              </a:rPr>
              <a:t>Fortalecer las competencias del Coordinador SIRH  de los  Servicios de Salud y Organismos Autónomos en la comprensión del rol de la Administración de Sistemas: SIRH, </a:t>
            </a:r>
            <a:r>
              <a:rPr lang="es-CL" sz="2000" dirty="0" err="1">
                <a:solidFill>
                  <a:schemeClr val="accent1"/>
                </a:solidFill>
              </a:rPr>
              <a:t>QlikView</a:t>
            </a:r>
            <a:r>
              <a:rPr lang="es-CL" sz="2000" dirty="0">
                <a:solidFill>
                  <a:schemeClr val="accent1"/>
                </a:solidFill>
              </a:rPr>
              <a:t> y FORCAP; del uso adecuado de las herramientas por partes de los usuarios y sus necesidades de capacitación,  relevancia del correcto y oportuno registro de los procesos de gestión de personal y del impacto para la toma de decisiones.</a:t>
            </a:r>
          </a:p>
        </p:txBody>
      </p:sp>
      <p:sp>
        <p:nvSpPr>
          <p:cNvPr id="12" name="Título 1">
            <a:extLst>
              <a:ext uri="{FF2B5EF4-FFF2-40B4-BE49-F238E27FC236}">
                <a16:creationId xmlns:a16="http://schemas.microsoft.com/office/drawing/2014/main" id="{B9B841FC-F4E5-41ED-883F-01DAA7BFB95B}"/>
              </a:ext>
            </a:extLst>
          </p:cNvPr>
          <p:cNvSpPr txBox="1">
            <a:spLocks/>
          </p:cNvSpPr>
          <p:nvPr/>
        </p:nvSpPr>
        <p:spPr bwMode="auto">
          <a:xfrm>
            <a:off x="1319971" y="303359"/>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sp>
        <p:nvSpPr>
          <p:cNvPr id="5" name="AutoShape 2" descr="Image result for fortalecer trabajo en equipo">
            <a:extLst>
              <a:ext uri="{FF2B5EF4-FFF2-40B4-BE49-F238E27FC236}">
                <a16:creationId xmlns:a16="http://schemas.microsoft.com/office/drawing/2014/main" id="{953CA8E3-302B-4294-9F96-C731505D1A34}"/>
              </a:ext>
            </a:extLst>
          </p:cNvPr>
          <p:cNvSpPr>
            <a:spLocks noChangeAspect="1" noChangeArrowheads="1"/>
          </p:cNvSpPr>
          <p:nvPr/>
        </p:nvSpPr>
        <p:spPr bwMode="auto">
          <a:xfrm rot="6329327">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 name="Imagen 8">
            <a:extLst>
              <a:ext uri="{FF2B5EF4-FFF2-40B4-BE49-F238E27FC236}">
                <a16:creationId xmlns:a16="http://schemas.microsoft.com/office/drawing/2014/main" id="{0290410C-3845-4378-962D-2F04C74B8714}"/>
              </a:ext>
            </a:extLst>
          </p:cNvPr>
          <p:cNvPicPr>
            <a:picLocks noChangeAspect="1"/>
          </p:cNvPicPr>
          <p:nvPr/>
        </p:nvPicPr>
        <p:blipFill>
          <a:blip r:embed="rId4"/>
          <a:stretch>
            <a:fillRect/>
          </a:stretch>
        </p:blipFill>
        <p:spPr>
          <a:xfrm>
            <a:off x="7885477" y="4678632"/>
            <a:ext cx="2628900" cy="1743075"/>
          </a:xfrm>
          <a:prstGeom prst="rect">
            <a:avLst/>
          </a:prstGeom>
        </p:spPr>
      </p:pic>
    </p:spTree>
    <p:extLst>
      <p:ext uri="{BB962C8B-B14F-4D97-AF65-F5344CB8AC3E}">
        <p14:creationId xmlns:p14="http://schemas.microsoft.com/office/powerpoint/2010/main" val="302745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022311" y="959660"/>
            <a:ext cx="9089205" cy="307777"/>
          </a:xfrm>
        </p:spPr>
        <p:txBody>
          <a:bodyPr/>
          <a:lstStyle/>
          <a:p>
            <a:r>
              <a:rPr lang="es-CL" sz="2000" dirty="0">
                <a:latin typeface="Calibri Light" panose="020F0302020204030204" pitchFamily="34" charset="0"/>
                <a:cs typeface="Calibri Light" panose="020F0302020204030204" pitchFamily="34" charset="0"/>
              </a:rPr>
              <a:t>OBJETIVOS ESPECIFICOS</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4</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53965"/>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A2513C0-CEC4-42A0-B06F-532B75616978}"/>
              </a:ext>
            </a:extLst>
          </p:cNvPr>
          <p:cNvSpPr txBox="1"/>
          <p:nvPr/>
        </p:nvSpPr>
        <p:spPr>
          <a:xfrm>
            <a:off x="1597201" y="1500160"/>
            <a:ext cx="7923525" cy="5035808"/>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vert="horz" wrap="square" lIns="72009" tIns="72009" rIns="72009" bIns="72009" numCol="1" rtlCol="0" anchor="t" anchorCtr="0" compatLnSpc="1">
            <a:prstTxWarp prst="textNoShape">
              <a:avLst/>
            </a:prstTxWarp>
            <a:noAutofit/>
          </a:bodyPr>
          <a:lstStyle/>
          <a:p>
            <a:pPr marL="344487" indent="-342900">
              <a:buFont typeface="Wingdings" panose="05000000000000000000" pitchFamily="2" charset="2"/>
              <a:buChar char="Ø"/>
            </a:pPr>
            <a:r>
              <a:rPr lang="es-CL" dirty="0">
                <a:solidFill>
                  <a:schemeClr val="accent1"/>
                </a:solidFill>
              </a:rPr>
              <a:t>Conocer e identificar a red de Coordinadores SIRH.</a:t>
            </a:r>
          </a:p>
          <a:p>
            <a:pPr marL="344487" indent="-342900">
              <a:buFont typeface="Wingdings" panose="05000000000000000000" pitchFamily="2" charset="2"/>
              <a:buChar char="Ø"/>
            </a:pPr>
            <a:r>
              <a:rPr lang="es-CL" dirty="0">
                <a:solidFill>
                  <a:schemeClr val="accent1"/>
                </a:solidFill>
              </a:rPr>
              <a:t>Entregar conocimientos sobre el rol del Coordinador, los dispositivos de apoyo para la administración de los sistemas de personal SIRH, </a:t>
            </a:r>
            <a:r>
              <a:rPr lang="es-CL" dirty="0" err="1">
                <a:solidFill>
                  <a:schemeClr val="accent1"/>
                </a:solidFill>
              </a:rPr>
              <a:t>QlikView</a:t>
            </a:r>
            <a:r>
              <a:rPr lang="es-CL" dirty="0">
                <a:solidFill>
                  <a:schemeClr val="accent1"/>
                </a:solidFill>
              </a:rPr>
              <a:t> y FORCAP, y la gestión de información para la toma de decisiones de los directivos y autoridades.</a:t>
            </a:r>
          </a:p>
          <a:p>
            <a:pPr marL="344487" indent="-342900">
              <a:buFont typeface="Wingdings" panose="05000000000000000000" pitchFamily="2" charset="2"/>
              <a:buChar char="Ø"/>
            </a:pPr>
            <a:r>
              <a:rPr lang="es-CL" dirty="0">
                <a:solidFill>
                  <a:schemeClr val="accent1"/>
                </a:solidFill>
              </a:rPr>
              <a:t>Presentar el nuevo enfoque de la renovación tecnología para el SIRH.</a:t>
            </a:r>
          </a:p>
          <a:p>
            <a:pPr marL="344487" indent="-342900">
              <a:buFont typeface="Wingdings" panose="05000000000000000000" pitchFamily="2" charset="2"/>
              <a:buChar char="Ø"/>
            </a:pPr>
            <a:r>
              <a:rPr lang="es-CL" dirty="0">
                <a:solidFill>
                  <a:schemeClr val="accent1"/>
                </a:solidFill>
              </a:rPr>
              <a:t>Dar a conocer y consensuar propuesta de plan de trabajo, para mejorar la cobertura e integración del SIRH con las necesidades de las Instituciones y Establecimientos dependientes.</a:t>
            </a:r>
          </a:p>
          <a:p>
            <a:pPr marL="344487" indent="-342900">
              <a:buFont typeface="Wingdings" panose="05000000000000000000" pitchFamily="2" charset="2"/>
              <a:buChar char="Ø"/>
            </a:pPr>
            <a:r>
              <a:rPr lang="es-CL" dirty="0">
                <a:solidFill>
                  <a:schemeClr val="accent1"/>
                </a:solidFill>
              </a:rPr>
              <a:t>Recoger las necesidades de asistencia técnica e Identificar oportunidades de mejoras de la gestión central en la administración de los Sistemas de Información y de apoyo a la red.</a:t>
            </a:r>
          </a:p>
          <a:p>
            <a:pPr marL="344487" indent="-342900">
              <a:buFont typeface="Wingdings" panose="05000000000000000000" pitchFamily="2" charset="2"/>
              <a:buChar char="Ø"/>
            </a:pPr>
            <a:r>
              <a:rPr lang="es-CL" dirty="0">
                <a:solidFill>
                  <a:schemeClr val="accent1"/>
                </a:solidFill>
              </a:rPr>
              <a:t>Relevar la necesidad de implementar herramientas de auditoria y procedimientos de seguimiento para el correcto y oportuno registro  en el sistema.</a:t>
            </a:r>
          </a:p>
        </p:txBody>
      </p:sp>
      <p:sp>
        <p:nvSpPr>
          <p:cNvPr id="8" name="Título 1">
            <a:extLst>
              <a:ext uri="{FF2B5EF4-FFF2-40B4-BE49-F238E27FC236}">
                <a16:creationId xmlns:a16="http://schemas.microsoft.com/office/drawing/2014/main" id="{C830BEDD-603B-4FD9-A4E8-77C155191C18}"/>
              </a:ext>
            </a:extLst>
          </p:cNvPr>
          <p:cNvSpPr txBox="1">
            <a:spLocks/>
          </p:cNvSpPr>
          <p:nvPr/>
        </p:nvSpPr>
        <p:spPr bwMode="auto">
          <a:xfrm>
            <a:off x="1319971" y="303359"/>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pic>
        <p:nvPicPr>
          <p:cNvPr id="9" name="Picture 4" descr="Image result for fortalecer trabajo en equipo">
            <a:extLst>
              <a:ext uri="{FF2B5EF4-FFF2-40B4-BE49-F238E27FC236}">
                <a16:creationId xmlns:a16="http://schemas.microsoft.com/office/drawing/2014/main" id="{AF47E729-27B0-4EA0-8761-20470E696F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8678" y="997071"/>
            <a:ext cx="2372502" cy="158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901148" y="1046163"/>
            <a:ext cx="9089205" cy="615553"/>
          </a:xfrm>
        </p:spPr>
        <p:txBody>
          <a:bodyPr/>
          <a:lstStyle/>
          <a:p>
            <a:r>
              <a:rPr lang="es-CL" dirty="0"/>
              <a:t>La actividad contempla EXPOSICIONES y MESAS DE DIALOGO</a:t>
            </a:r>
            <a:br>
              <a:rPr lang="es-CL" dirty="0"/>
            </a:br>
            <a:endParaRPr lang="es-CL" sz="2000" dirty="0">
              <a:latin typeface="Calibri Light" panose="020F0302020204030204" pitchFamily="34" charset="0"/>
              <a:cs typeface="Calibri Light" panose="020F0302020204030204" pitchFamily="34" charset="0"/>
            </a:endParaRP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5</a:t>
            </a:fld>
            <a:endParaRPr lang="es-CL" dirty="0"/>
          </a:p>
        </p:txBody>
      </p:sp>
      <p:graphicFrame>
        <p:nvGraphicFramePr>
          <p:cNvPr id="8" name="Diagrama 7">
            <a:extLst>
              <a:ext uri="{FF2B5EF4-FFF2-40B4-BE49-F238E27FC236}">
                <a16:creationId xmlns:a16="http://schemas.microsoft.com/office/drawing/2014/main" id="{A2F60CAA-ECD4-4761-9120-2DC0A0A6CBCE}"/>
              </a:ext>
            </a:extLst>
          </p:cNvPr>
          <p:cNvGraphicFramePr/>
          <p:nvPr>
            <p:extLst>
              <p:ext uri="{D42A27DB-BD31-4B8C-83A1-F6EECF244321}">
                <p14:modId xmlns:p14="http://schemas.microsoft.com/office/powerpoint/2010/main" val="1177312867"/>
              </p:ext>
            </p:extLst>
          </p:nvPr>
        </p:nvGraphicFramePr>
        <p:xfrm>
          <a:off x="1764532" y="1470167"/>
          <a:ext cx="9526320" cy="5387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27BF5F7-AE65-4C82-B413-40547F228044}"/>
              </a:ext>
            </a:extLst>
          </p:cNvPr>
          <p:cNvPicPr>
            <a:picLocks noChangeAspect="1"/>
          </p:cNvPicPr>
          <p:nvPr/>
        </p:nvPicPr>
        <p:blipFill>
          <a:blip r:embed="rId8"/>
          <a:stretch>
            <a:fillRect/>
          </a:stretch>
        </p:blipFill>
        <p:spPr>
          <a:xfrm>
            <a:off x="298189" y="3043105"/>
            <a:ext cx="2069303" cy="1316935"/>
          </a:xfrm>
          <a:prstGeom prst="rect">
            <a:avLst/>
          </a:prstGeom>
        </p:spPr>
      </p:pic>
      <p:sp>
        <p:nvSpPr>
          <p:cNvPr id="11" name="Título 1">
            <a:extLst>
              <a:ext uri="{FF2B5EF4-FFF2-40B4-BE49-F238E27FC236}">
                <a16:creationId xmlns:a16="http://schemas.microsoft.com/office/drawing/2014/main" id="{B77C5F8E-5213-48FA-A958-196C5353EEEB}"/>
              </a:ext>
            </a:extLst>
          </p:cNvPr>
          <p:cNvSpPr txBox="1">
            <a:spLocks/>
          </p:cNvSpPr>
          <p:nvPr/>
        </p:nvSpPr>
        <p:spPr bwMode="auto">
          <a:xfrm>
            <a:off x="1319971" y="303359"/>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spTree>
    <p:extLst>
      <p:ext uri="{BB962C8B-B14F-4D97-AF65-F5344CB8AC3E}">
        <p14:creationId xmlns:p14="http://schemas.microsoft.com/office/powerpoint/2010/main" val="339449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6095999" y="307621"/>
            <a:ext cx="2242657" cy="519811"/>
          </a:xfrm>
        </p:spPr>
        <p:txBody>
          <a:bodyPr/>
          <a:lstStyle/>
          <a:p>
            <a:r>
              <a:rPr lang="es-CL" sz="2000" dirty="0">
                <a:latin typeface="Calibri Light" panose="020F0302020204030204" pitchFamily="34" charset="0"/>
                <a:cs typeface="Calibri Light" panose="020F0302020204030204" pitchFamily="34" charset="0"/>
              </a:rPr>
              <a:t>PROGRAMA DIA 15</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6</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318" y="1208427"/>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49897525-0304-4349-AF1E-051D334B2B34}"/>
              </a:ext>
            </a:extLst>
          </p:cNvPr>
          <p:cNvPicPr>
            <a:picLocks noChangeAspect="1"/>
          </p:cNvPicPr>
          <p:nvPr/>
        </p:nvPicPr>
        <p:blipFill>
          <a:blip r:embed="rId4"/>
          <a:stretch>
            <a:fillRect/>
          </a:stretch>
        </p:blipFill>
        <p:spPr>
          <a:xfrm>
            <a:off x="3763545" y="1057561"/>
            <a:ext cx="4938102" cy="5525019"/>
          </a:xfrm>
          <a:prstGeom prst="rect">
            <a:avLst/>
          </a:prstGeom>
        </p:spPr>
      </p:pic>
      <p:sp>
        <p:nvSpPr>
          <p:cNvPr id="12" name="Título 1">
            <a:extLst>
              <a:ext uri="{FF2B5EF4-FFF2-40B4-BE49-F238E27FC236}">
                <a16:creationId xmlns:a16="http://schemas.microsoft.com/office/drawing/2014/main" id="{EBA537C9-1821-4290-80E5-0633BAC98A7C}"/>
              </a:ext>
            </a:extLst>
          </p:cNvPr>
          <p:cNvSpPr txBox="1">
            <a:spLocks/>
          </p:cNvSpPr>
          <p:nvPr/>
        </p:nvSpPr>
        <p:spPr bwMode="auto">
          <a:xfrm>
            <a:off x="1208287" y="275420"/>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spTree>
    <p:extLst>
      <p:ext uri="{BB962C8B-B14F-4D97-AF65-F5344CB8AC3E}">
        <p14:creationId xmlns:p14="http://schemas.microsoft.com/office/powerpoint/2010/main" val="255998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864573" y="303359"/>
            <a:ext cx="2907691" cy="365125"/>
          </a:xfrm>
        </p:spPr>
        <p:txBody>
          <a:bodyPr/>
          <a:lstStyle/>
          <a:p>
            <a:r>
              <a:rPr lang="es-CL" sz="2000" dirty="0">
                <a:latin typeface="Calibri Light" panose="020F0302020204030204" pitchFamily="34" charset="0"/>
                <a:cs typeface="Calibri Light" panose="020F0302020204030204" pitchFamily="34" charset="0"/>
              </a:rPr>
              <a:t>PROGRAMA DIA 16</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7</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318" y="1208427"/>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823213B3-FD64-407A-911C-DB622AFD4AF7}"/>
              </a:ext>
            </a:extLst>
          </p:cNvPr>
          <p:cNvPicPr>
            <a:picLocks noChangeAspect="1"/>
          </p:cNvPicPr>
          <p:nvPr/>
        </p:nvPicPr>
        <p:blipFill>
          <a:blip r:embed="rId4"/>
          <a:stretch>
            <a:fillRect/>
          </a:stretch>
        </p:blipFill>
        <p:spPr>
          <a:xfrm>
            <a:off x="3013202" y="1105899"/>
            <a:ext cx="5131925" cy="5335313"/>
          </a:xfrm>
          <a:prstGeom prst="rect">
            <a:avLst/>
          </a:prstGeom>
        </p:spPr>
      </p:pic>
      <p:sp>
        <p:nvSpPr>
          <p:cNvPr id="9" name="Título 1">
            <a:extLst>
              <a:ext uri="{FF2B5EF4-FFF2-40B4-BE49-F238E27FC236}">
                <a16:creationId xmlns:a16="http://schemas.microsoft.com/office/drawing/2014/main" id="{759FDFFE-4084-4F9E-9C12-3D5F7619939C}"/>
              </a:ext>
            </a:extLst>
          </p:cNvPr>
          <p:cNvSpPr txBox="1">
            <a:spLocks/>
          </p:cNvSpPr>
          <p:nvPr/>
        </p:nvSpPr>
        <p:spPr bwMode="auto">
          <a:xfrm>
            <a:off x="1319971" y="303359"/>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spTree>
    <p:extLst>
      <p:ext uri="{BB962C8B-B14F-4D97-AF65-F5344CB8AC3E}">
        <p14:creationId xmlns:p14="http://schemas.microsoft.com/office/powerpoint/2010/main" val="272093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657740" y="1907607"/>
            <a:ext cx="9089205" cy="307777"/>
          </a:xfrm>
        </p:spPr>
        <p:txBody>
          <a:bodyPr/>
          <a:lstStyle/>
          <a:p>
            <a:r>
              <a:rPr lang="es-CL" sz="2000" dirty="0">
                <a:latin typeface="Calibri Light" panose="020F0302020204030204" pitchFamily="34" charset="0"/>
                <a:cs typeface="Calibri Light" panose="020F0302020204030204" pitchFamily="34" charset="0"/>
              </a:rPr>
              <a:t>PAUTA DE EVALUACION</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8</a:t>
            </a:fld>
            <a:endParaRPr lang="es-CL" dirty="0"/>
          </a:p>
        </p:txBody>
      </p:sp>
      <p:pic>
        <p:nvPicPr>
          <p:cNvPr id="7" name="Picture 50" descr="MChile">
            <a:extLst>
              <a:ext uri="{FF2B5EF4-FFF2-40B4-BE49-F238E27FC236}">
                <a16:creationId xmlns:a16="http://schemas.microsoft.com/office/drawing/2014/main" id="{D1379F64-1C3D-417D-B297-880BC00B9AA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75" y="1153965"/>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B6805B21-411C-4542-896E-70A139925BE6}"/>
              </a:ext>
            </a:extLst>
          </p:cNvPr>
          <p:cNvPicPr>
            <a:picLocks noChangeAspect="1"/>
          </p:cNvPicPr>
          <p:nvPr/>
        </p:nvPicPr>
        <p:blipFill rotWithShape="1">
          <a:blip r:embed="rId4"/>
          <a:srcRect l="7293" t="45927" r="37683" b="11486"/>
          <a:stretch/>
        </p:blipFill>
        <p:spPr>
          <a:xfrm>
            <a:off x="8887523" y="1617611"/>
            <a:ext cx="1126838" cy="953271"/>
          </a:xfrm>
          <a:prstGeom prst="rect">
            <a:avLst/>
          </a:prstGeom>
        </p:spPr>
      </p:pic>
      <p:graphicFrame>
        <p:nvGraphicFramePr>
          <p:cNvPr id="9" name="Diagrama 8">
            <a:extLst>
              <a:ext uri="{FF2B5EF4-FFF2-40B4-BE49-F238E27FC236}">
                <a16:creationId xmlns:a16="http://schemas.microsoft.com/office/drawing/2014/main" id="{8286A8B9-B489-4512-9150-B02DCB671DBB}"/>
              </a:ext>
            </a:extLst>
          </p:cNvPr>
          <p:cNvGraphicFramePr/>
          <p:nvPr>
            <p:extLst>
              <p:ext uri="{D42A27DB-BD31-4B8C-83A1-F6EECF244321}">
                <p14:modId xmlns:p14="http://schemas.microsoft.com/office/powerpoint/2010/main" val="1334783836"/>
              </p:ext>
            </p:extLst>
          </p:nvPr>
        </p:nvGraphicFramePr>
        <p:xfrm>
          <a:off x="2177639" y="190760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ítulo 1">
            <a:extLst>
              <a:ext uri="{FF2B5EF4-FFF2-40B4-BE49-F238E27FC236}">
                <a16:creationId xmlns:a16="http://schemas.microsoft.com/office/drawing/2014/main" id="{8E8076F3-FB5C-4BD5-AAD4-DC25BCC78362}"/>
              </a:ext>
            </a:extLst>
          </p:cNvPr>
          <p:cNvSpPr txBox="1">
            <a:spLocks/>
          </p:cNvSpPr>
          <p:nvPr/>
        </p:nvSpPr>
        <p:spPr bwMode="auto">
          <a:xfrm>
            <a:off x="1319971" y="303359"/>
            <a:ext cx="908920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sz="2000" kern="0" dirty="0">
                <a:latin typeface="Calibri Light" panose="020F0302020204030204" pitchFamily="34" charset="0"/>
                <a:cs typeface="Calibri Light" panose="020F0302020204030204" pitchFamily="34" charset="0"/>
              </a:rPr>
              <a:t>METODOLOGIA DE TRABAJO JORNADA</a:t>
            </a:r>
          </a:p>
        </p:txBody>
      </p:sp>
      <p:pic>
        <p:nvPicPr>
          <p:cNvPr id="5" name="Imagen 4">
            <a:extLst>
              <a:ext uri="{FF2B5EF4-FFF2-40B4-BE49-F238E27FC236}">
                <a16:creationId xmlns:a16="http://schemas.microsoft.com/office/drawing/2014/main" id="{EE342B24-F86E-4FC3-8760-538E77041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28976" y="1523081"/>
            <a:ext cx="1578930" cy="1142332"/>
          </a:xfrm>
          <a:prstGeom prst="rect">
            <a:avLst/>
          </a:prstGeom>
        </p:spPr>
      </p:pic>
      <p:sp>
        <p:nvSpPr>
          <p:cNvPr id="13" name="Bocadillo nube: nube 12">
            <a:extLst>
              <a:ext uri="{FF2B5EF4-FFF2-40B4-BE49-F238E27FC236}">
                <a16:creationId xmlns:a16="http://schemas.microsoft.com/office/drawing/2014/main" id="{E2713540-3105-4308-B362-EEB3C54761AF}"/>
              </a:ext>
            </a:extLst>
          </p:cNvPr>
          <p:cNvSpPr/>
          <p:nvPr/>
        </p:nvSpPr>
        <p:spPr>
          <a:xfrm>
            <a:off x="9450942" y="491236"/>
            <a:ext cx="2133600" cy="1031845"/>
          </a:xfrm>
          <a:prstGeom prst="cloudCallou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¡Lo que se evalúa mejora!</a:t>
            </a:r>
          </a:p>
        </p:txBody>
      </p:sp>
    </p:spTree>
    <p:extLst>
      <p:ext uri="{BB962C8B-B14F-4D97-AF65-F5344CB8AC3E}">
        <p14:creationId xmlns:p14="http://schemas.microsoft.com/office/powerpoint/2010/main" val="140262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67903" y="1031480"/>
            <a:ext cx="7244567" cy="307777"/>
          </a:xfrm>
        </p:spPr>
        <p:txBody>
          <a:bodyPr/>
          <a:lstStyle/>
          <a:p>
            <a:r>
              <a:rPr lang="es-CL" sz="2000" dirty="0">
                <a:latin typeface="Calibri Light" panose="020F0302020204030204" pitchFamily="34" charset="0"/>
                <a:cs typeface="Calibri Light" panose="020F0302020204030204" pitchFamily="34" charset="0"/>
              </a:rPr>
              <a:t>OBJETIVO  UNIDAD</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9</a:t>
            </a:fld>
            <a:endParaRPr lang="es-CL" dirty="0"/>
          </a:p>
        </p:txBody>
      </p:sp>
      <p:sp>
        <p:nvSpPr>
          <p:cNvPr id="6" name="CuadroTexto 5">
            <a:extLst>
              <a:ext uri="{FF2B5EF4-FFF2-40B4-BE49-F238E27FC236}">
                <a16:creationId xmlns:a16="http://schemas.microsoft.com/office/drawing/2014/main" id="{50B31A52-E5B2-4A09-8290-753129E0FA3C}"/>
              </a:ext>
            </a:extLst>
          </p:cNvPr>
          <p:cNvSpPr txBox="1"/>
          <p:nvPr/>
        </p:nvSpPr>
        <p:spPr>
          <a:xfrm>
            <a:off x="1350628" y="1031480"/>
            <a:ext cx="8632271" cy="5088835"/>
          </a:xfrm>
          <a:prstGeom prst="rect">
            <a:avLst/>
          </a:prstGeom>
          <a:no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algn="just"/>
            <a:r>
              <a:rPr lang="es-CL" dirty="0">
                <a:solidFill>
                  <a:schemeClr val="accent5"/>
                </a:solidFill>
              </a:rPr>
              <a:t> </a:t>
            </a:r>
          </a:p>
          <a:p>
            <a:pPr lvl="1" algn="just"/>
            <a:r>
              <a:rPr lang="es-CL" sz="2000" dirty="0">
                <a:solidFill>
                  <a:schemeClr val="accent5"/>
                </a:solidFill>
              </a:rPr>
              <a:t>Proporcionar continuidad a los servicios de soporte, mantención y funcionamiento de los Sistemas de Información de Personal, en coordinación los diversos entes internos (Servicios de Salud, Organismos Autónomos y Divisiones del MINSAL), y externos (proveedores de servicios), a partir de los  cuales disponer información para  la toma de decisiones de  los equipos directivos, autoridades ministeriales e instituciones fiscalizadoras.</a:t>
            </a:r>
            <a:endParaRPr lang="es-CL" dirty="0">
              <a:solidFill>
                <a:schemeClr val="accent5"/>
              </a:solidFill>
            </a:endParaRPr>
          </a:p>
          <a:p>
            <a:pPr algn="just"/>
            <a:endParaRPr lang="es-CL" sz="2000" b="1" dirty="0">
              <a:solidFill>
                <a:schemeClr val="accent5"/>
              </a:solidFill>
            </a:endParaRPr>
          </a:p>
          <a:p>
            <a:pPr algn="just"/>
            <a:r>
              <a:rPr lang="es-CL" dirty="0">
                <a:solidFill>
                  <a:schemeClr val="accent5"/>
                </a:solidFill>
              </a:rPr>
              <a:t> </a:t>
            </a:r>
          </a:p>
          <a:p>
            <a:pPr marL="1587" indent="0" algn="just">
              <a:buNone/>
            </a:pPr>
            <a:endParaRPr lang="es-CL" sz="1200" dirty="0">
              <a:solidFill>
                <a:schemeClr val="accent5"/>
              </a:solidFill>
            </a:endParaRPr>
          </a:p>
        </p:txBody>
      </p:sp>
      <p:pic>
        <p:nvPicPr>
          <p:cNvPr id="8" name="Picture 357" descr="Imagen B4">
            <a:extLst>
              <a:ext uri="{FF2B5EF4-FFF2-40B4-BE49-F238E27FC236}">
                <a16:creationId xmlns:a16="http://schemas.microsoft.com/office/drawing/2014/main" id="{44E76340-6921-4E1D-A666-10167B3AA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439" y="3175491"/>
            <a:ext cx="2118063" cy="169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0BEA3251-1FF9-4337-9CFF-419E3F2A5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102" y="4241855"/>
            <a:ext cx="2540853" cy="1693902"/>
          </a:xfrm>
          <a:prstGeom prst="rect">
            <a:avLst/>
          </a:prstGeom>
        </p:spPr>
      </p:pic>
      <p:pic>
        <p:nvPicPr>
          <p:cNvPr id="12" name="Picture 50" descr="MChile">
            <a:extLst>
              <a:ext uri="{FF2B5EF4-FFF2-40B4-BE49-F238E27FC236}">
                <a16:creationId xmlns:a16="http://schemas.microsoft.com/office/drawing/2014/main" id="{B7FDF012-2E7F-44EE-B0D5-9F4C12F1469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518" y="951060"/>
            <a:ext cx="1027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a:extLst>
              <a:ext uri="{FF2B5EF4-FFF2-40B4-BE49-F238E27FC236}">
                <a16:creationId xmlns:a16="http://schemas.microsoft.com/office/drawing/2014/main" id="{B28B21D6-6613-4BFA-BDE4-237EBFE8A382}"/>
              </a:ext>
            </a:extLst>
          </p:cNvPr>
          <p:cNvPicPr>
            <a:picLocks noChangeAspect="1"/>
          </p:cNvPicPr>
          <p:nvPr/>
        </p:nvPicPr>
        <p:blipFill rotWithShape="1">
          <a:blip r:embed="rId6"/>
          <a:srcRect l="31567" t="16127" r="31487" b="15915"/>
          <a:stretch/>
        </p:blipFill>
        <p:spPr>
          <a:xfrm>
            <a:off x="4716318" y="3651397"/>
            <a:ext cx="2325725" cy="2406340"/>
          </a:xfrm>
          <a:prstGeom prst="rect">
            <a:avLst/>
          </a:prstGeom>
        </p:spPr>
      </p:pic>
      <p:pic>
        <p:nvPicPr>
          <p:cNvPr id="9" name="Picture 5">
            <a:extLst>
              <a:ext uri="{FF2B5EF4-FFF2-40B4-BE49-F238E27FC236}">
                <a16:creationId xmlns:a16="http://schemas.microsoft.com/office/drawing/2014/main" id="{A117F6B9-4D0D-42A1-A4CB-3CB608A18C3E}"/>
              </a:ext>
            </a:extLst>
          </p:cNvPr>
          <p:cNvPicPr>
            <a:picLocks noChangeAspect="1"/>
          </p:cNvPicPr>
          <p:nvPr/>
        </p:nvPicPr>
        <p:blipFill>
          <a:blip r:embed="rId7"/>
          <a:stretch>
            <a:fillRect/>
          </a:stretch>
        </p:blipFill>
        <p:spPr>
          <a:xfrm>
            <a:off x="8991767" y="4994760"/>
            <a:ext cx="2671925" cy="1555643"/>
          </a:xfrm>
          <a:prstGeom prst="rect">
            <a:avLst/>
          </a:prstGeom>
        </p:spPr>
      </p:pic>
      <p:sp>
        <p:nvSpPr>
          <p:cNvPr id="10" name="Rectángulo 9">
            <a:extLst>
              <a:ext uri="{FF2B5EF4-FFF2-40B4-BE49-F238E27FC236}">
                <a16:creationId xmlns:a16="http://schemas.microsoft.com/office/drawing/2014/main" id="{90DF642E-857F-4F96-8F03-4E21B94F806B}"/>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14" name="Título 1">
            <a:extLst>
              <a:ext uri="{FF2B5EF4-FFF2-40B4-BE49-F238E27FC236}">
                <a16:creationId xmlns:a16="http://schemas.microsoft.com/office/drawing/2014/main" id="{AEA2549C-FEC9-40C1-81A9-0E0FED388EFE}"/>
              </a:ext>
            </a:extLst>
          </p:cNvPr>
          <p:cNvSpPr txBox="1">
            <a:spLocks/>
          </p:cNvSpPr>
          <p:nvPr/>
        </p:nvSpPr>
        <p:spPr bwMode="auto">
          <a:xfrm>
            <a:off x="1238524" y="170125"/>
            <a:ext cx="908920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CL" altLang="en-US" sz="2000" dirty="0">
                <a:solidFill>
                  <a:schemeClr val="accent1"/>
                </a:solidFill>
                <a:sym typeface="Verdana" panose="020B0604030504040204" pitchFamily="34" charset="0"/>
              </a:rPr>
              <a:t>UNIDAD SISTEMA DE INFORMACIÓN DE PERSONAS EN EL SECTOR PÚBLICO DE SALUD</a:t>
            </a:r>
            <a:endParaRPr lang="es-CL" sz="2000" kern="0" dirty="0">
              <a:solidFill>
                <a:schemeClr val="accent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98364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5255</TotalTime>
  <Words>1992</Words>
  <Application>Microsoft Office PowerPoint</Application>
  <PresentationFormat>Panorámica</PresentationFormat>
  <Paragraphs>378</Paragraphs>
  <Slides>23</Slides>
  <Notes>20</Notes>
  <HiddenSlides>0</HiddenSlides>
  <MMClips>0</MMClips>
  <ScaleCrop>false</ScaleCrop>
  <HeadingPairs>
    <vt:vector size="10" baseType="variant">
      <vt:variant>
        <vt:lpstr>Fuentes usadas</vt:lpstr>
      </vt:variant>
      <vt:variant>
        <vt:i4>10</vt:i4>
      </vt:variant>
      <vt:variant>
        <vt:lpstr>Tema</vt:lpstr>
      </vt:variant>
      <vt:variant>
        <vt:i4>3</vt:i4>
      </vt:variant>
      <vt:variant>
        <vt:lpstr>Vínculos</vt:lpstr>
      </vt:variant>
      <vt:variant>
        <vt:i4>1</vt:i4>
      </vt:variant>
      <vt:variant>
        <vt:lpstr>Servidores OLE incrustados</vt:lpstr>
      </vt:variant>
      <vt:variant>
        <vt:i4>1</vt:i4>
      </vt:variant>
      <vt:variant>
        <vt:lpstr>Títulos de diapositiva</vt:lpstr>
      </vt:variant>
      <vt:variant>
        <vt:i4>23</vt:i4>
      </vt:variant>
    </vt:vector>
  </HeadingPairs>
  <TitlesOfParts>
    <vt:vector size="38" baseType="lpstr">
      <vt:lpstr>Aharoni</vt:lpstr>
      <vt:lpstr>Arial</vt:lpstr>
      <vt:lpstr>Calibri</vt:lpstr>
      <vt:lpstr>Calibri Light</vt:lpstr>
      <vt:lpstr>Century Gothic</vt:lpstr>
      <vt:lpstr>Soho Gothic Pro Light</vt:lpstr>
      <vt:lpstr>Verdana</vt:lpstr>
      <vt:lpstr>Verdana Bold</vt:lpstr>
      <vt:lpstr>Wingdings</vt:lpstr>
      <vt:lpstr>ヒラギノ角ゴ Pro W3</vt:lpstr>
      <vt:lpstr>Contenido</vt:lpstr>
      <vt:lpstr>Office Theme</vt:lpstr>
      <vt:lpstr>1_Contenido</vt:lpstr>
      <vt:lpstr>file:///D:\2014\2014-06-24%20Presentación%20RFI%20SIRH\%3f%3f%3f</vt:lpstr>
      <vt:lpstr>Diapositiva de think-cell</vt:lpstr>
      <vt:lpstr>Presentación de PowerPoint</vt:lpstr>
      <vt:lpstr>CONTENIDOS DE LA PRESENTACION</vt:lpstr>
      <vt:lpstr>OBJETIVO GENERAL</vt:lpstr>
      <vt:lpstr>OBJETIVOS ESPECIFICOS</vt:lpstr>
      <vt:lpstr>La actividad contempla EXPOSICIONES y MESAS DE DIALOGO </vt:lpstr>
      <vt:lpstr>PROGRAMA DIA 15</vt:lpstr>
      <vt:lpstr>PROGRAMA DIA 16</vt:lpstr>
      <vt:lpstr>PAUTA DE EVALUACION</vt:lpstr>
      <vt:lpstr>OBJETIVO  UNIDAD</vt:lpstr>
      <vt:lpstr>Presentación de PowerPoint</vt:lpstr>
      <vt:lpstr>ALCANCE DEL SIRH</vt:lpstr>
      <vt:lpstr>Presentación de PowerPoint</vt:lpstr>
      <vt:lpstr>Presentación de PowerPoint</vt:lpstr>
      <vt:lpstr>Gestión  Información: Informes Trimestrales </vt:lpstr>
      <vt:lpstr>Desafíos: Administración del Sistema :</vt:lpstr>
      <vt:lpstr>EQUIPO DE TRABAJO</vt:lpstr>
      <vt:lpstr>EQUIPO DE TRABAJO: </vt:lpstr>
      <vt:lpstr>EQUIPO DE TRABAJO: </vt:lpstr>
      <vt:lpstr>EQUIPO DE TRABAJO: </vt:lpstr>
      <vt:lpstr>EQUIPO DE TRABAJO: </vt:lpstr>
      <vt:lpstr>EQUIPO DE TRABAJO: </vt:lpstr>
      <vt:lpstr>EQUIPO DE TRABAJO: KG</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cristian marcelo vasquez anabalon</cp:lastModifiedBy>
  <cp:revision>266</cp:revision>
  <dcterms:created xsi:type="dcterms:W3CDTF">2018-02-12T19:45:10Z</dcterms:created>
  <dcterms:modified xsi:type="dcterms:W3CDTF">2018-11-15T16:03:15Z</dcterms:modified>
</cp:coreProperties>
</file>