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621" r:id="rId1"/>
  </p:sldMasterIdLst>
  <p:notesMasterIdLst>
    <p:notesMasterId r:id="rId31"/>
  </p:notesMasterIdLst>
  <p:handoutMasterIdLst>
    <p:handoutMasterId r:id="rId32"/>
  </p:handoutMasterIdLst>
  <p:sldIdLst>
    <p:sldId id="1191" r:id="rId2"/>
    <p:sldId id="1192" r:id="rId3"/>
    <p:sldId id="1193" r:id="rId4"/>
    <p:sldId id="1195" r:id="rId5"/>
    <p:sldId id="1194" r:id="rId6"/>
    <p:sldId id="852" r:id="rId7"/>
    <p:sldId id="1101" r:id="rId8"/>
    <p:sldId id="1153" r:id="rId9"/>
    <p:sldId id="1175" r:id="rId10"/>
    <p:sldId id="1187" r:id="rId11"/>
    <p:sldId id="1172" r:id="rId12"/>
    <p:sldId id="1173" r:id="rId13"/>
    <p:sldId id="1174" r:id="rId14"/>
    <p:sldId id="1176" r:id="rId15"/>
    <p:sldId id="1189" r:id="rId16"/>
    <p:sldId id="1178" r:id="rId17"/>
    <p:sldId id="1179" r:id="rId18"/>
    <p:sldId id="1180" r:id="rId19"/>
    <p:sldId id="1181" r:id="rId20"/>
    <p:sldId id="1182" r:id="rId21"/>
    <p:sldId id="1190" r:id="rId22"/>
    <p:sldId id="1152" r:id="rId23"/>
    <p:sldId id="1156" r:id="rId24"/>
    <p:sldId id="1170" r:id="rId25"/>
    <p:sldId id="1183" r:id="rId26"/>
    <p:sldId id="1184" r:id="rId27"/>
    <p:sldId id="1185" r:id="rId28"/>
    <p:sldId id="1188" r:id="rId29"/>
    <p:sldId id="1056" r:id="rId3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blo Andres Jimenez Chavez" initials="PAJ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B"/>
    <a:srgbClr val="EF4144"/>
    <a:srgbClr val="5185BD"/>
    <a:srgbClr val="4F81BD"/>
    <a:srgbClr val="4453A0"/>
    <a:srgbClr val="8064A2"/>
    <a:srgbClr val="9BBB59"/>
    <a:srgbClr val="F79646"/>
    <a:srgbClr val="5767B4"/>
    <a:srgbClr val="68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090" autoAdjust="0"/>
  </p:normalViewPr>
  <p:slideViewPr>
    <p:cSldViewPr snapToObjects="1">
      <p:cViewPr varScale="1">
        <p:scale>
          <a:sx n="85" d="100"/>
          <a:sy n="85" d="100"/>
        </p:scale>
        <p:origin x="1566" y="78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343A2-D74A-4AC5-A17E-76D70E26799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B02053-FAA2-47C7-9506-A5BAD0F64B2E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ES" sz="1400" dirty="0">
              <a:latin typeface="+mj-lt"/>
            </a:rPr>
            <a:t>Con los 8 gremios de la Salud</a:t>
          </a:r>
          <a:endParaRPr lang="es-ES" sz="1400" dirty="0"/>
        </a:p>
      </dgm:t>
    </dgm:pt>
    <dgm:pt modelId="{184C354D-9575-4182-B25F-A9661C889C05}" type="parTrans" cxnId="{0C8FFC65-BB28-4898-A8A8-DC4FA6649E1E}">
      <dgm:prSet/>
      <dgm:spPr/>
      <dgm:t>
        <a:bodyPr/>
        <a:lstStyle/>
        <a:p>
          <a:endParaRPr lang="es-ES" sz="2000"/>
        </a:p>
      </dgm:t>
    </dgm:pt>
    <dgm:pt modelId="{551ADA13-E139-4A3C-AD5C-8EAB11F41BC7}" type="sibTrans" cxnId="{0C8FFC65-BB28-4898-A8A8-DC4FA6649E1E}">
      <dgm:prSet/>
      <dgm:spPr/>
      <dgm:t>
        <a:bodyPr/>
        <a:lstStyle/>
        <a:p>
          <a:endParaRPr lang="es-ES" sz="2000"/>
        </a:p>
      </dgm:t>
    </dgm:pt>
    <dgm:pt modelId="{AA68D23D-A846-4D25-9B7A-196662FF65B2}">
      <dgm:prSet phldrT="[Texto]" custT="1"/>
      <dgm:spPr/>
      <dgm:t>
        <a:bodyPr/>
        <a:lstStyle/>
        <a:p>
          <a:r>
            <a:rPr lang="es-ES" sz="1400" dirty="0">
              <a:latin typeface="+mj-lt"/>
            </a:rPr>
            <a:t>Mesa tripartita: Gremios  -  DIPRES  -  MINSAL</a:t>
          </a:r>
          <a:endParaRPr lang="es-ES" sz="1400" dirty="0"/>
        </a:p>
      </dgm:t>
    </dgm:pt>
    <dgm:pt modelId="{EF276CA9-9AC2-417D-BC53-8A23DD7CF9A2}" type="parTrans" cxnId="{76306A5B-361C-415E-9909-C977E03CAE7B}">
      <dgm:prSet/>
      <dgm:spPr/>
      <dgm:t>
        <a:bodyPr/>
        <a:lstStyle/>
        <a:p>
          <a:endParaRPr lang="es-ES" sz="2000"/>
        </a:p>
      </dgm:t>
    </dgm:pt>
    <dgm:pt modelId="{5B6A3F18-FCC2-4681-A09F-D3160ECAA07F}" type="sibTrans" cxnId="{76306A5B-361C-415E-9909-C977E03CAE7B}">
      <dgm:prSet/>
      <dgm:spPr/>
      <dgm:t>
        <a:bodyPr/>
        <a:lstStyle/>
        <a:p>
          <a:endParaRPr lang="es-ES" sz="2000"/>
        </a:p>
      </dgm:t>
    </dgm:pt>
    <dgm:pt modelId="{97994966-E8DE-4FCB-BF63-57D9AAF36E61}">
      <dgm:prSet custT="1"/>
      <dgm:spPr/>
      <dgm:t>
        <a:bodyPr/>
        <a:lstStyle/>
        <a:p>
          <a:r>
            <a:rPr lang="es-ES" sz="1400" dirty="0">
              <a:latin typeface="+mj-lt"/>
            </a:rPr>
            <a:t>De largo plazo</a:t>
          </a:r>
          <a:endParaRPr lang="es-ES" sz="1400" dirty="0"/>
        </a:p>
      </dgm:t>
    </dgm:pt>
    <dgm:pt modelId="{628CD363-EC8D-44FE-BF89-A2A43F73D56E}" type="parTrans" cxnId="{33DA06AB-404F-4E49-8CCA-D21757FC7065}">
      <dgm:prSet/>
      <dgm:spPr/>
      <dgm:t>
        <a:bodyPr/>
        <a:lstStyle/>
        <a:p>
          <a:endParaRPr lang="es-ES" sz="2000"/>
        </a:p>
      </dgm:t>
    </dgm:pt>
    <dgm:pt modelId="{16655F38-3F74-4DAA-B828-DCF0977DA457}" type="sibTrans" cxnId="{33DA06AB-404F-4E49-8CCA-D21757FC7065}">
      <dgm:prSet/>
      <dgm:spPr/>
      <dgm:t>
        <a:bodyPr/>
        <a:lstStyle/>
        <a:p>
          <a:endParaRPr lang="es-ES" sz="2000"/>
        </a:p>
      </dgm:t>
    </dgm:pt>
    <dgm:pt modelId="{CE93A54B-B6C9-4547-B372-37B75670575B}">
      <dgm:prSet custT="1"/>
      <dgm:spPr/>
      <dgm:t>
        <a:bodyPr/>
        <a:lstStyle/>
        <a:p>
          <a:r>
            <a:rPr lang="es-ES" sz="1400" dirty="0">
              <a:latin typeface="+mj-lt"/>
            </a:rPr>
            <a:t>Apunta hacia la equidad con foco en los estamentos mas desfavorecidos históricamente.</a:t>
          </a:r>
        </a:p>
      </dgm:t>
    </dgm:pt>
    <dgm:pt modelId="{4AFBA707-7440-4B9D-BC4F-A5BD29F934A0}" type="parTrans" cxnId="{BBFE1FE8-DDE2-401C-BC4E-81BB35A8595E}">
      <dgm:prSet/>
      <dgm:spPr/>
      <dgm:t>
        <a:bodyPr/>
        <a:lstStyle/>
        <a:p>
          <a:endParaRPr lang="es-ES" sz="2000"/>
        </a:p>
      </dgm:t>
    </dgm:pt>
    <dgm:pt modelId="{E69C63C3-9D60-487B-9B9C-BE74F2CB98C5}" type="sibTrans" cxnId="{BBFE1FE8-DDE2-401C-BC4E-81BB35A8595E}">
      <dgm:prSet/>
      <dgm:spPr/>
      <dgm:t>
        <a:bodyPr/>
        <a:lstStyle/>
        <a:p>
          <a:endParaRPr lang="es-ES" sz="2000"/>
        </a:p>
      </dgm:t>
    </dgm:pt>
    <dgm:pt modelId="{F0EE2C9D-9651-451C-917D-52653599C591}">
      <dgm:prSet custT="1"/>
      <dgm:spPr/>
      <dgm:t>
        <a:bodyPr/>
        <a:lstStyle/>
        <a:p>
          <a:pPr>
            <a:buFont typeface="Wingdings" pitchFamily="2" charset="2"/>
            <a:buNone/>
          </a:pPr>
          <a:r>
            <a:rPr lang="es-ES" sz="1400" dirty="0">
              <a:latin typeface="+mj-lt"/>
            </a:rPr>
            <a:t>Mejora la calidad del Estado como empleador</a:t>
          </a:r>
        </a:p>
      </dgm:t>
    </dgm:pt>
    <dgm:pt modelId="{E95B6164-07CB-4F60-BBF0-884725FC9445}" type="parTrans" cxnId="{813506F2-AE53-4216-B39A-7F7AC5DA7668}">
      <dgm:prSet/>
      <dgm:spPr/>
      <dgm:t>
        <a:bodyPr/>
        <a:lstStyle/>
        <a:p>
          <a:endParaRPr lang="es-ES" sz="2000"/>
        </a:p>
      </dgm:t>
    </dgm:pt>
    <dgm:pt modelId="{3A5EA83B-012F-40E7-B72B-F34BB81B9099}" type="sibTrans" cxnId="{813506F2-AE53-4216-B39A-7F7AC5DA7668}">
      <dgm:prSet/>
      <dgm:spPr/>
      <dgm:t>
        <a:bodyPr/>
        <a:lstStyle/>
        <a:p>
          <a:endParaRPr lang="es-ES" sz="2000"/>
        </a:p>
      </dgm:t>
    </dgm:pt>
    <dgm:pt modelId="{9706C2FC-9AC3-437A-A5DD-7BE94AFF5F5F}" type="pres">
      <dgm:prSet presAssocID="{193343A2-D74A-4AC5-A17E-76D70E267992}" presName="Name0" presStyleCnt="0">
        <dgm:presLayoutVars>
          <dgm:dir/>
          <dgm:animLvl val="lvl"/>
          <dgm:resizeHandles val="exact"/>
        </dgm:presLayoutVars>
      </dgm:prSet>
      <dgm:spPr/>
    </dgm:pt>
    <dgm:pt modelId="{033FF8E3-7435-400C-AAF1-3CCC4EA8663A}" type="pres">
      <dgm:prSet presAssocID="{B3B02053-FAA2-47C7-9506-A5BAD0F64B2E}" presName="linNode" presStyleCnt="0"/>
      <dgm:spPr/>
    </dgm:pt>
    <dgm:pt modelId="{FDB3DA5A-38A2-431B-91A3-7870B0091734}" type="pres">
      <dgm:prSet presAssocID="{B3B02053-FAA2-47C7-9506-A5BAD0F64B2E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6A02E50-FC88-4E82-81CA-4C0976E8D110}" type="pres">
      <dgm:prSet presAssocID="{551ADA13-E139-4A3C-AD5C-8EAB11F41BC7}" presName="sp" presStyleCnt="0"/>
      <dgm:spPr/>
    </dgm:pt>
    <dgm:pt modelId="{EFFC01BA-FAF3-4A99-86E1-BE38B0D03001}" type="pres">
      <dgm:prSet presAssocID="{AA68D23D-A846-4D25-9B7A-196662FF65B2}" presName="linNode" presStyleCnt="0"/>
      <dgm:spPr/>
    </dgm:pt>
    <dgm:pt modelId="{6422EDA9-5958-410D-BC46-05490390C903}" type="pres">
      <dgm:prSet presAssocID="{AA68D23D-A846-4D25-9B7A-196662FF65B2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FAC64FF-82DE-4655-8B5A-CEB0458A613E}" type="pres">
      <dgm:prSet presAssocID="{5B6A3F18-FCC2-4681-A09F-D3160ECAA07F}" presName="sp" presStyleCnt="0"/>
      <dgm:spPr/>
    </dgm:pt>
    <dgm:pt modelId="{3762DB44-C661-42A6-927A-C2A4F02032CD}" type="pres">
      <dgm:prSet presAssocID="{97994966-E8DE-4FCB-BF63-57D9AAF36E61}" presName="linNode" presStyleCnt="0"/>
      <dgm:spPr/>
    </dgm:pt>
    <dgm:pt modelId="{DBD6C442-1FA1-49A9-BC50-F671409F5C3C}" type="pres">
      <dgm:prSet presAssocID="{97994966-E8DE-4FCB-BF63-57D9AAF36E6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EC3E94D-54EC-402D-8E9F-D1D7F8EB2AB6}" type="pres">
      <dgm:prSet presAssocID="{16655F38-3F74-4DAA-B828-DCF0977DA457}" presName="sp" presStyleCnt="0"/>
      <dgm:spPr/>
    </dgm:pt>
    <dgm:pt modelId="{6214D636-C2AF-4C3E-ACC7-B5A00A5DD727}" type="pres">
      <dgm:prSet presAssocID="{CE93A54B-B6C9-4547-B372-37B75670575B}" presName="linNode" presStyleCnt="0"/>
      <dgm:spPr/>
    </dgm:pt>
    <dgm:pt modelId="{384E39C9-D3C4-44F9-B552-DE4707DAA559}" type="pres">
      <dgm:prSet presAssocID="{CE93A54B-B6C9-4547-B372-37B75670575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B41995F-6E0C-40E8-B727-59BC95282C03}" type="pres">
      <dgm:prSet presAssocID="{E69C63C3-9D60-487B-9B9C-BE74F2CB98C5}" presName="sp" presStyleCnt="0"/>
      <dgm:spPr/>
    </dgm:pt>
    <dgm:pt modelId="{AF57BBC1-7565-48BF-B2D7-D10B2743B990}" type="pres">
      <dgm:prSet presAssocID="{F0EE2C9D-9651-451C-917D-52653599C591}" presName="linNode" presStyleCnt="0"/>
      <dgm:spPr/>
    </dgm:pt>
    <dgm:pt modelId="{7E5440F8-6366-4785-86C0-BD18F582E492}" type="pres">
      <dgm:prSet presAssocID="{F0EE2C9D-9651-451C-917D-52653599C59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D641F70C-37D5-411A-8726-ED12F9DCF2D2}" type="presOf" srcId="{193343A2-D74A-4AC5-A17E-76D70E267992}" destId="{9706C2FC-9AC3-437A-A5DD-7BE94AFF5F5F}" srcOrd="0" destOrd="0" presId="urn:microsoft.com/office/officeart/2005/8/layout/vList5"/>
    <dgm:cxn modelId="{76306A5B-361C-415E-9909-C977E03CAE7B}" srcId="{193343A2-D74A-4AC5-A17E-76D70E267992}" destId="{AA68D23D-A846-4D25-9B7A-196662FF65B2}" srcOrd="1" destOrd="0" parTransId="{EF276CA9-9AC2-417D-BC53-8A23DD7CF9A2}" sibTransId="{5B6A3F18-FCC2-4681-A09F-D3160ECAA07F}"/>
    <dgm:cxn modelId="{0C8FFC65-BB28-4898-A8A8-DC4FA6649E1E}" srcId="{193343A2-D74A-4AC5-A17E-76D70E267992}" destId="{B3B02053-FAA2-47C7-9506-A5BAD0F64B2E}" srcOrd="0" destOrd="0" parTransId="{184C354D-9575-4182-B25F-A9661C889C05}" sibTransId="{551ADA13-E139-4A3C-AD5C-8EAB11F41BC7}"/>
    <dgm:cxn modelId="{33DA06AB-404F-4E49-8CCA-D21757FC7065}" srcId="{193343A2-D74A-4AC5-A17E-76D70E267992}" destId="{97994966-E8DE-4FCB-BF63-57D9AAF36E61}" srcOrd="2" destOrd="0" parTransId="{628CD363-EC8D-44FE-BF89-A2A43F73D56E}" sibTransId="{16655F38-3F74-4DAA-B828-DCF0977DA457}"/>
    <dgm:cxn modelId="{FC8BB7BA-9919-4EE7-B694-1E69C6BB2774}" type="presOf" srcId="{97994966-E8DE-4FCB-BF63-57D9AAF36E61}" destId="{DBD6C442-1FA1-49A9-BC50-F671409F5C3C}" srcOrd="0" destOrd="0" presId="urn:microsoft.com/office/officeart/2005/8/layout/vList5"/>
    <dgm:cxn modelId="{EB439CC1-E306-4AE0-81B9-C46971D8A6AA}" type="presOf" srcId="{B3B02053-FAA2-47C7-9506-A5BAD0F64B2E}" destId="{FDB3DA5A-38A2-431B-91A3-7870B0091734}" srcOrd="0" destOrd="0" presId="urn:microsoft.com/office/officeart/2005/8/layout/vList5"/>
    <dgm:cxn modelId="{C1F903DB-0002-42D1-854B-7EBC34A4414E}" type="presOf" srcId="{F0EE2C9D-9651-451C-917D-52653599C591}" destId="{7E5440F8-6366-4785-86C0-BD18F582E492}" srcOrd="0" destOrd="0" presId="urn:microsoft.com/office/officeart/2005/8/layout/vList5"/>
    <dgm:cxn modelId="{29BC56E2-8BB5-4A55-AD8A-208A1B0D7B01}" type="presOf" srcId="{CE93A54B-B6C9-4547-B372-37B75670575B}" destId="{384E39C9-D3C4-44F9-B552-DE4707DAA559}" srcOrd="0" destOrd="0" presId="urn:microsoft.com/office/officeart/2005/8/layout/vList5"/>
    <dgm:cxn modelId="{BBFE1FE8-DDE2-401C-BC4E-81BB35A8595E}" srcId="{193343A2-D74A-4AC5-A17E-76D70E267992}" destId="{CE93A54B-B6C9-4547-B372-37B75670575B}" srcOrd="3" destOrd="0" parTransId="{4AFBA707-7440-4B9D-BC4F-A5BD29F934A0}" sibTransId="{E69C63C3-9D60-487B-9B9C-BE74F2CB98C5}"/>
    <dgm:cxn modelId="{813506F2-AE53-4216-B39A-7F7AC5DA7668}" srcId="{193343A2-D74A-4AC5-A17E-76D70E267992}" destId="{F0EE2C9D-9651-451C-917D-52653599C591}" srcOrd="4" destOrd="0" parTransId="{E95B6164-07CB-4F60-BBF0-884725FC9445}" sibTransId="{3A5EA83B-012F-40E7-B72B-F34BB81B9099}"/>
    <dgm:cxn modelId="{5613C5F4-0DC0-4A37-BE51-5B6277A0D1EA}" type="presOf" srcId="{AA68D23D-A846-4D25-9B7A-196662FF65B2}" destId="{6422EDA9-5958-410D-BC46-05490390C903}" srcOrd="0" destOrd="0" presId="urn:microsoft.com/office/officeart/2005/8/layout/vList5"/>
    <dgm:cxn modelId="{928C4129-510A-4C48-A5D7-4AAAE9FD7E0E}" type="presParOf" srcId="{9706C2FC-9AC3-437A-A5DD-7BE94AFF5F5F}" destId="{033FF8E3-7435-400C-AAF1-3CCC4EA8663A}" srcOrd="0" destOrd="0" presId="urn:microsoft.com/office/officeart/2005/8/layout/vList5"/>
    <dgm:cxn modelId="{636F7F67-FD47-468C-8C27-CD7E1EB19A75}" type="presParOf" srcId="{033FF8E3-7435-400C-AAF1-3CCC4EA8663A}" destId="{FDB3DA5A-38A2-431B-91A3-7870B0091734}" srcOrd="0" destOrd="0" presId="urn:microsoft.com/office/officeart/2005/8/layout/vList5"/>
    <dgm:cxn modelId="{336F3BD3-6079-41A7-B35B-98E59F386AB5}" type="presParOf" srcId="{9706C2FC-9AC3-437A-A5DD-7BE94AFF5F5F}" destId="{D6A02E50-FC88-4E82-81CA-4C0976E8D110}" srcOrd="1" destOrd="0" presId="urn:microsoft.com/office/officeart/2005/8/layout/vList5"/>
    <dgm:cxn modelId="{17EFADA3-EF62-4A9C-AAF8-163A825A5033}" type="presParOf" srcId="{9706C2FC-9AC3-437A-A5DD-7BE94AFF5F5F}" destId="{EFFC01BA-FAF3-4A99-86E1-BE38B0D03001}" srcOrd="2" destOrd="0" presId="urn:microsoft.com/office/officeart/2005/8/layout/vList5"/>
    <dgm:cxn modelId="{B7635751-DC59-4B25-829C-E2B20E5FA84D}" type="presParOf" srcId="{EFFC01BA-FAF3-4A99-86E1-BE38B0D03001}" destId="{6422EDA9-5958-410D-BC46-05490390C903}" srcOrd="0" destOrd="0" presId="urn:microsoft.com/office/officeart/2005/8/layout/vList5"/>
    <dgm:cxn modelId="{8CD901EB-3DCD-48EC-B51F-938084DD851C}" type="presParOf" srcId="{9706C2FC-9AC3-437A-A5DD-7BE94AFF5F5F}" destId="{7FAC64FF-82DE-4655-8B5A-CEB0458A613E}" srcOrd="3" destOrd="0" presId="urn:microsoft.com/office/officeart/2005/8/layout/vList5"/>
    <dgm:cxn modelId="{0BD455DB-3D71-4452-B7C6-B37CBFC86B52}" type="presParOf" srcId="{9706C2FC-9AC3-437A-A5DD-7BE94AFF5F5F}" destId="{3762DB44-C661-42A6-927A-C2A4F02032CD}" srcOrd="4" destOrd="0" presId="urn:microsoft.com/office/officeart/2005/8/layout/vList5"/>
    <dgm:cxn modelId="{D125BB50-CE77-4E96-8BA0-214C7960DA23}" type="presParOf" srcId="{3762DB44-C661-42A6-927A-C2A4F02032CD}" destId="{DBD6C442-1FA1-49A9-BC50-F671409F5C3C}" srcOrd="0" destOrd="0" presId="urn:microsoft.com/office/officeart/2005/8/layout/vList5"/>
    <dgm:cxn modelId="{F2E1FCD3-82C0-4AB8-870C-F70A830F1B11}" type="presParOf" srcId="{9706C2FC-9AC3-437A-A5DD-7BE94AFF5F5F}" destId="{DEC3E94D-54EC-402D-8E9F-D1D7F8EB2AB6}" srcOrd="5" destOrd="0" presId="urn:microsoft.com/office/officeart/2005/8/layout/vList5"/>
    <dgm:cxn modelId="{9AF5BB22-A094-4BEA-AB73-0B9FB817CA46}" type="presParOf" srcId="{9706C2FC-9AC3-437A-A5DD-7BE94AFF5F5F}" destId="{6214D636-C2AF-4C3E-ACC7-B5A00A5DD727}" srcOrd="6" destOrd="0" presId="urn:microsoft.com/office/officeart/2005/8/layout/vList5"/>
    <dgm:cxn modelId="{0943D464-1E85-46F6-9DD3-2FAA51718990}" type="presParOf" srcId="{6214D636-C2AF-4C3E-ACC7-B5A00A5DD727}" destId="{384E39C9-D3C4-44F9-B552-DE4707DAA559}" srcOrd="0" destOrd="0" presId="urn:microsoft.com/office/officeart/2005/8/layout/vList5"/>
    <dgm:cxn modelId="{A358FC3C-76C9-43B7-9151-07BE89A1EEB5}" type="presParOf" srcId="{9706C2FC-9AC3-437A-A5DD-7BE94AFF5F5F}" destId="{7B41995F-6E0C-40E8-B727-59BC95282C03}" srcOrd="7" destOrd="0" presId="urn:microsoft.com/office/officeart/2005/8/layout/vList5"/>
    <dgm:cxn modelId="{BDD77461-D6BE-4C27-8F11-5D801537A2BF}" type="presParOf" srcId="{9706C2FC-9AC3-437A-A5DD-7BE94AFF5F5F}" destId="{AF57BBC1-7565-48BF-B2D7-D10B2743B990}" srcOrd="8" destOrd="0" presId="urn:microsoft.com/office/officeart/2005/8/layout/vList5"/>
    <dgm:cxn modelId="{1758E8EF-C254-47BC-AB35-E6A4C39AE0F3}" type="presParOf" srcId="{AF57BBC1-7565-48BF-B2D7-D10B2743B990}" destId="{7E5440F8-6366-4785-86C0-BD18F582E49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7DE2E-5967-4673-A304-3A3026C95C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8FE35AF-7BF0-4178-8274-D7F3F5DAA572}">
      <dgm:prSet phldrT="[Texto]"/>
      <dgm:spPr/>
      <dgm:t>
        <a:bodyPr/>
        <a:lstStyle/>
        <a:p>
          <a:r>
            <a:rPr lang="es-CL" altLang="es-CL" dirty="0"/>
            <a:t>Concepto de carrera funcionaria:</a:t>
          </a:r>
          <a:endParaRPr lang="es-ES" dirty="0"/>
        </a:p>
      </dgm:t>
    </dgm:pt>
    <dgm:pt modelId="{193DA88A-0F51-4A07-9100-0F589D4BADCB}" type="parTrans" cxnId="{A02B1CBC-517F-4629-887E-1972517C4CB1}">
      <dgm:prSet/>
      <dgm:spPr/>
      <dgm:t>
        <a:bodyPr/>
        <a:lstStyle/>
        <a:p>
          <a:endParaRPr lang="es-ES"/>
        </a:p>
      </dgm:t>
    </dgm:pt>
    <dgm:pt modelId="{617E7240-6706-4229-8A5E-EA09165CD579}" type="sibTrans" cxnId="{A02B1CBC-517F-4629-887E-1972517C4CB1}">
      <dgm:prSet/>
      <dgm:spPr/>
      <dgm:t>
        <a:bodyPr/>
        <a:lstStyle/>
        <a:p>
          <a:endParaRPr lang="es-ES"/>
        </a:p>
      </dgm:t>
    </dgm:pt>
    <dgm:pt modelId="{8219E41A-FA57-4EF0-9EDE-C0E82AA841E7}">
      <dgm:prSet custT="1"/>
      <dgm:spPr/>
      <dgm:t>
        <a:bodyPr/>
        <a:lstStyle/>
        <a:p>
          <a:r>
            <a:rPr lang="es-CL" altLang="es-CL" sz="1400" dirty="0"/>
            <a:t>Es un Sistema integral de regulación del empleo público, aplicable al personal titular de planta, fundado en principios jerárquicos, profesionales y técnicos, que garantizan la igualdad de oportunidades para el ingreso, la dignidad de la función pública, la capacitación y el ascenso, la estabilidad en el empleo, y la objetividad en las calificaciones en función del mérito y la antigüedad.</a:t>
          </a:r>
          <a:endParaRPr lang="es-ES" sz="1400" dirty="0"/>
        </a:p>
      </dgm:t>
    </dgm:pt>
    <dgm:pt modelId="{97EBA2E6-C35C-4894-81D0-F9136D9C091A}" type="parTrans" cxnId="{FCFC76DC-DFAC-455F-90E9-EBAFC1A3BFD4}">
      <dgm:prSet/>
      <dgm:spPr/>
      <dgm:t>
        <a:bodyPr/>
        <a:lstStyle/>
        <a:p>
          <a:endParaRPr lang="es-ES"/>
        </a:p>
      </dgm:t>
    </dgm:pt>
    <dgm:pt modelId="{D3BCCC97-CCE8-4025-A7E3-4B43C6A033DC}" type="sibTrans" cxnId="{FCFC76DC-DFAC-455F-90E9-EBAFC1A3BFD4}">
      <dgm:prSet/>
      <dgm:spPr/>
      <dgm:t>
        <a:bodyPr/>
        <a:lstStyle/>
        <a:p>
          <a:endParaRPr lang="es-ES"/>
        </a:p>
      </dgm:t>
    </dgm:pt>
    <dgm:pt modelId="{2AFAE921-A625-4DC8-9B42-705E1FE5869A}" type="pres">
      <dgm:prSet presAssocID="{0C47DE2E-5967-4673-A304-3A3026C95CF3}" presName="Name0" presStyleCnt="0">
        <dgm:presLayoutVars>
          <dgm:dir/>
          <dgm:animLvl val="lvl"/>
          <dgm:resizeHandles/>
        </dgm:presLayoutVars>
      </dgm:prSet>
      <dgm:spPr/>
    </dgm:pt>
    <dgm:pt modelId="{AEDC7930-1D1F-48EB-BC0A-B7667F75F3BD}" type="pres">
      <dgm:prSet presAssocID="{68FE35AF-7BF0-4178-8274-D7F3F5DAA572}" presName="linNode" presStyleCnt="0"/>
      <dgm:spPr/>
    </dgm:pt>
    <dgm:pt modelId="{B27C67ED-A761-4109-8ADF-A63CFC694F52}" type="pres">
      <dgm:prSet presAssocID="{68FE35AF-7BF0-4178-8274-D7F3F5DAA572}" presName="parentShp" presStyleLbl="node1" presStyleIdx="0" presStyleCnt="1" custLinFactNeighborX="13" custLinFactNeighborY="0">
        <dgm:presLayoutVars>
          <dgm:bulletEnabled val="1"/>
        </dgm:presLayoutVars>
      </dgm:prSet>
      <dgm:spPr/>
    </dgm:pt>
    <dgm:pt modelId="{C0744087-380F-4AA5-BAAB-81FF1BCBC2C6}" type="pres">
      <dgm:prSet presAssocID="{68FE35AF-7BF0-4178-8274-D7F3F5DAA572}" presName="childShp" presStyleLbl="bgAccFollowNode1" presStyleIdx="0" presStyleCnt="1" custScaleX="123646" custScaleY="100196">
        <dgm:presLayoutVars>
          <dgm:bulletEnabled val="1"/>
        </dgm:presLayoutVars>
      </dgm:prSet>
      <dgm:spPr/>
    </dgm:pt>
  </dgm:ptLst>
  <dgm:cxnLst>
    <dgm:cxn modelId="{CD563A06-B1F1-4BF5-8636-F17865CE4CB6}" type="presOf" srcId="{0C47DE2E-5967-4673-A304-3A3026C95CF3}" destId="{2AFAE921-A625-4DC8-9B42-705E1FE5869A}" srcOrd="0" destOrd="0" presId="urn:microsoft.com/office/officeart/2005/8/layout/vList6"/>
    <dgm:cxn modelId="{ABB72679-030F-4288-9702-7850C6B846FD}" type="presOf" srcId="{68FE35AF-7BF0-4178-8274-D7F3F5DAA572}" destId="{B27C67ED-A761-4109-8ADF-A63CFC694F52}" srcOrd="0" destOrd="0" presId="urn:microsoft.com/office/officeart/2005/8/layout/vList6"/>
    <dgm:cxn modelId="{2C8A089F-0732-4F79-9D79-BA9D45919C03}" type="presOf" srcId="{8219E41A-FA57-4EF0-9EDE-C0E82AA841E7}" destId="{C0744087-380F-4AA5-BAAB-81FF1BCBC2C6}" srcOrd="0" destOrd="0" presId="urn:microsoft.com/office/officeart/2005/8/layout/vList6"/>
    <dgm:cxn modelId="{A02B1CBC-517F-4629-887E-1972517C4CB1}" srcId="{0C47DE2E-5967-4673-A304-3A3026C95CF3}" destId="{68FE35AF-7BF0-4178-8274-D7F3F5DAA572}" srcOrd="0" destOrd="0" parTransId="{193DA88A-0F51-4A07-9100-0F589D4BADCB}" sibTransId="{617E7240-6706-4229-8A5E-EA09165CD579}"/>
    <dgm:cxn modelId="{FCFC76DC-DFAC-455F-90E9-EBAFC1A3BFD4}" srcId="{68FE35AF-7BF0-4178-8274-D7F3F5DAA572}" destId="{8219E41A-FA57-4EF0-9EDE-C0E82AA841E7}" srcOrd="0" destOrd="0" parTransId="{97EBA2E6-C35C-4894-81D0-F9136D9C091A}" sibTransId="{D3BCCC97-CCE8-4025-A7E3-4B43C6A033DC}"/>
    <dgm:cxn modelId="{ACA890F6-06D6-490E-BC01-463019DD62D6}" type="presParOf" srcId="{2AFAE921-A625-4DC8-9B42-705E1FE5869A}" destId="{AEDC7930-1D1F-48EB-BC0A-B7667F75F3BD}" srcOrd="0" destOrd="0" presId="urn:microsoft.com/office/officeart/2005/8/layout/vList6"/>
    <dgm:cxn modelId="{C78EBC05-7F76-4269-8B39-75D66C560209}" type="presParOf" srcId="{AEDC7930-1D1F-48EB-BC0A-B7667F75F3BD}" destId="{B27C67ED-A761-4109-8ADF-A63CFC694F52}" srcOrd="0" destOrd="0" presId="urn:microsoft.com/office/officeart/2005/8/layout/vList6"/>
    <dgm:cxn modelId="{DEC07572-265E-4F0C-A501-A17111530F32}" type="presParOf" srcId="{AEDC7930-1D1F-48EB-BC0A-B7667F75F3BD}" destId="{C0744087-380F-4AA5-BAAB-81FF1BCBC2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F703E5D-CB40-46CB-9CAE-D87BFF6880E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1C3119-D257-4960-A815-1772A37F226C}">
      <dgm:prSet phldrT="[Texto]" custT="1"/>
      <dgm:spPr/>
      <dgm:t>
        <a:bodyPr/>
        <a:lstStyle/>
        <a:p>
          <a:r>
            <a:rPr lang="es-ES" sz="2000" b="1" dirty="0"/>
            <a:t>Los titulares</a:t>
          </a:r>
        </a:p>
      </dgm:t>
    </dgm:pt>
    <dgm:pt modelId="{C281E564-744E-4248-B2D6-E4DDDBC701CC}" type="parTrans" cxnId="{5B4EEFA0-0407-46A0-8012-E984ADC4263A}">
      <dgm:prSet/>
      <dgm:spPr/>
      <dgm:t>
        <a:bodyPr/>
        <a:lstStyle/>
        <a:p>
          <a:endParaRPr lang="es-ES" sz="1400"/>
        </a:p>
      </dgm:t>
    </dgm:pt>
    <dgm:pt modelId="{0AA87987-752F-4C39-9AB6-5ACE7B8C387C}" type="sibTrans" cxnId="{5B4EEFA0-0407-46A0-8012-E984ADC4263A}">
      <dgm:prSet/>
      <dgm:spPr/>
      <dgm:t>
        <a:bodyPr/>
        <a:lstStyle/>
        <a:p>
          <a:endParaRPr lang="es-ES" sz="1400"/>
        </a:p>
      </dgm:t>
    </dgm:pt>
    <dgm:pt modelId="{3B2C2A17-B844-42A3-9906-36415287A32C}">
      <dgm:prSet phldrT="[Texto]" custT="1"/>
      <dgm:spPr/>
      <dgm:t>
        <a:bodyPr/>
        <a:lstStyle/>
        <a:p>
          <a:r>
            <a:rPr lang="es-ES" altLang="es-CL" sz="1400" dirty="0">
              <a:latin typeface="Arial Unicode MS" panose="020B0604020202020204" pitchFamily="34" charset="-128"/>
            </a:rPr>
            <a:t> Son los que se nombran para ocupar en propiedad un cargo vacante.</a:t>
          </a:r>
          <a:endParaRPr lang="es-ES" sz="1400" dirty="0"/>
        </a:p>
      </dgm:t>
    </dgm:pt>
    <dgm:pt modelId="{18E41802-EDB3-421A-84C6-E503F52FC738}" type="parTrans" cxnId="{D030CF01-AE59-4DF6-BB0E-E208B1B7C13D}">
      <dgm:prSet/>
      <dgm:spPr/>
      <dgm:t>
        <a:bodyPr/>
        <a:lstStyle/>
        <a:p>
          <a:endParaRPr lang="es-ES" sz="1400"/>
        </a:p>
      </dgm:t>
    </dgm:pt>
    <dgm:pt modelId="{D54D74C0-C597-437D-B362-D2187E332E6C}" type="sibTrans" cxnId="{D030CF01-AE59-4DF6-BB0E-E208B1B7C13D}">
      <dgm:prSet/>
      <dgm:spPr/>
      <dgm:t>
        <a:bodyPr/>
        <a:lstStyle/>
        <a:p>
          <a:endParaRPr lang="es-ES" sz="1400"/>
        </a:p>
      </dgm:t>
    </dgm:pt>
    <dgm:pt modelId="{D0CDE1EF-2191-41B6-B33D-3E1846B7F470}">
      <dgm:prSet phldrT="[Texto]" custT="1"/>
      <dgm:spPr/>
      <dgm:t>
        <a:bodyPr/>
        <a:lstStyle/>
        <a:p>
          <a:r>
            <a:rPr lang="es-ES" sz="2000" b="1" dirty="0"/>
            <a:t>Los suplentes</a:t>
          </a:r>
        </a:p>
      </dgm:t>
    </dgm:pt>
    <dgm:pt modelId="{6401B139-5AD9-4962-BCDE-FDA4E8BF5D68}" type="parTrans" cxnId="{0DD21401-F1A8-4F09-8BAF-381CEB4DF653}">
      <dgm:prSet/>
      <dgm:spPr/>
      <dgm:t>
        <a:bodyPr/>
        <a:lstStyle/>
        <a:p>
          <a:endParaRPr lang="es-ES" sz="1400"/>
        </a:p>
      </dgm:t>
    </dgm:pt>
    <dgm:pt modelId="{6E875236-67EE-4384-BFAF-549F2B62AC8F}" type="sibTrans" cxnId="{0DD21401-F1A8-4F09-8BAF-381CEB4DF653}">
      <dgm:prSet/>
      <dgm:spPr/>
      <dgm:t>
        <a:bodyPr/>
        <a:lstStyle/>
        <a:p>
          <a:endParaRPr lang="es-ES" sz="1400"/>
        </a:p>
      </dgm:t>
    </dgm:pt>
    <dgm:pt modelId="{EB82EE7A-8C38-4270-A9F1-C90DBF84C24A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CL" sz="1400" dirty="0">
              <a:latin typeface="Arial Unicode MS" panose="020B0604020202020204" pitchFamily="34" charset="-128"/>
            </a:rPr>
            <a:t> Son los que se nombran en cargos que se encuentran vacantes (Máximo 6 meses) y aquellos que por cualquier  circunstancias no sean desempeñados por el titular. </a:t>
          </a:r>
          <a:endParaRPr lang="es-ES" sz="1400" dirty="0"/>
        </a:p>
      </dgm:t>
    </dgm:pt>
    <dgm:pt modelId="{CCB6F172-69E2-404D-AC76-365993DFCCF5}" type="parTrans" cxnId="{9DB9976F-B9C7-4C55-91E2-6CDC439012BD}">
      <dgm:prSet/>
      <dgm:spPr/>
      <dgm:t>
        <a:bodyPr/>
        <a:lstStyle/>
        <a:p>
          <a:endParaRPr lang="es-ES" sz="1400"/>
        </a:p>
      </dgm:t>
    </dgm:pt>
    <dgm:pt modelId="{31874E84-BAEF-40CE-AC93-62DD924501DE}" type="sibTrans" cxnId="{9DB9976F-B9C7-4C55-91E2-6CDC439012BD}">
      <dgm:prSet/>
      <dgm:spPr/>
      <dgm:t>
        <a:bodyPr/>
        <a:lstStyle/>
        <a:p>
          <a:endParaRPr lang="es-ES" sz="1400"/>
        </a:p>
      </dgm:t>
    </dgm:pt>
    <dgm:pt modelId="{2EF78449-F013-43DC-85EA-54256F4653B2}">
      <dgm:prSet phldrT="[Texto]" custT="1"/>
      <dgm:spPr/>
      <dgm:t>
        <a:bodyPr/>
        <a:lstStyle/>
        <a:p>
          <a:r>
            <a:rPr lang="es-ES" sz="2000" b="1" dirty="0"/>
            <a:t>Los subrogantes</a:t>
          </a:r>
        </a:p>
      </dgm:t>
    </dgm:pt>
    <dgm:pt modelId="{0CCDD66C-4E5B-4A55-8E64-F34A141C6013}" type="parTrans" cxnId="{865880DF-AC37-40EB-BA0C-99164CE34C88}">
      <dgm:prSet/>
      <dgm:spPr/>
      <dgm:t>
        <a:bodyPr/>
        <a:lstStyle/>
        <a:p>
          <a:endParaRPr lang="es-ES" sz="1400"/>
        </a:p>
      </dgm:t>
    </dgm:pt>
    <dgm:pt modelId="{3E736989-0F01-4A61-878F-4FFAD52EF697}" type="sibTrans" cxnId="{865880DF-AC37-40EB-BA0C-99164CE34C88}">
      <dgm:prSet/>
      <dgm:spPr/>
      <dgm:t>
        <a:bodyPr/>
        <a:lstStyle/>
        <a:p>
          <a:endParaRPr lang="es-ES" sz="1400"/>
        </a:p>
      </dgm:t>
    </dgm:pt>
    <dgm:pt modelId="{571CC1D5-1863-48E7-B56E-B9F029BF163D}">
      <dgm:prSet phldrT="[Texto]" custT="1"/>
      <dgm:spPr/>
      <dgm:t>
        <a:bodyPr/>
        <a:lstStyle/>
        <a:p>
          <a:r>
            <a:rPr lang="es-ES" altLang="es-CL" sz="1400" dirty="0">
              <a:latin typeface="Arial Unicode MS" panose="020B0604020202020204" pitchFamily="34" charset="-128"/>
            </a:rPr>
            <a:t> Son los funcionarios que entran a desempeñar el empleo del titular o suplente por el solo ministerio de la ley cuando estos se encuentran impedidos de poder ejercerlos.</a:t>
          </a:r>
          <a:endParaRPr lang="es-ES" sz="1400" dirty="0"/>
        </a:p>
      </dgm:t>
    </dgm:pt>
    <dgm:pt modelId="{B3D7D65A-7FAB-4BB4-8E59-BD89506435DF}" type="parTrans" cxnId="{8EF0B0DA-B8A1-4689-A0AB-5295246573A6}">
      <dgm:prSet/>
      <dgm:spPr/>
      <dgm:t>
        <a:bodyPr/>
        <a:lstStyle/>
        <a:p>
          <a:endParaRPr lang="es-ES" sz="1400"/>
        </a:p>
      </dgm:t>
    </dgm:pt>
    <dgm:pt modelId="{009AA11E-123E-438B-8F8C-0366D556BF44}" type="sibTrans" cxnId="{8EF0B0DA-B8A1-4689-A0AB-5295246573A6}">
      <dgm:prSet/>
      <dgm:spPr/>
      <dgm:t>
        <a:bodyPr/>
        <a:lstStyle/>
        <a:p>
          <a:endParaRPr lang="es-ES" sz="1400"/>
        </a:p>
      </dgm:t>
    </dgm:pt>
    <dgm:pt modelId="{203B8396-CDF2-47F8-9E94-4650FADBBE3D}" type="pres">
      <dgm:prSet presAssocID="{BF703E5D-CB40-46CB-9CAE-D87BFF6880E9}" presName="Name0" presStyleCnt="0">
        <dgm:presLayoutVars>
          <dgm:dir/>
          <dgm:animLvl val="lvl"/>
          <dgm:resizeHandles val="exact"/>
        </dgm:presLayoutVars>
      </dgm:prSet>
      <dgm:spPr/>
    </dgm:pt>
    <dgm:pt modelId="{7BD59602-BF3B-4887-B11B-88B3BFC04ABE}" type="pres">
      <dgm:prSet presAssocID="{321C3119-D257-4960-A815-1772A37F226C}" presName="linNode" presStyleCnt="0"/>
      <dgm:spPr/>
    </dgm:pt>
    <dgm:pt modelId="{45CF8A97-3FA7-489E-907B-95A6E6842ACB}" type="pres">
      <dgm:prSet presAssocID="{321C3119-D257-4960-A815-1772A37F226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AC1E2EF-75D7-42A4-952F-5E58F870F06E}" type="pres">
      <dgm:prSet presAssocID="{321C3119-D257-4960-A815-1772A37F226C}" presName="descendantText" presStyleLbl="alignAccFollowNode1" presStyleIdx="0" presStyleCnt="3">
        <dgm:presLayoutVars>
          <dgm:bulletEnabled val="1"/>
        </dgm:presLayoutVars>
      </dgm:prSet>
      <dgm:spPr/>
    </dgm:pt>
    <dgm:pt modelId="{87F640B0-F8F1-4ADC-B12B-29DE0F19E90B}" type="pres">
      <dgm:prSet presAssocID="{0AA87987-752F-4C39-9AB6-5ACE7B8C387C}" presName="sp" presStyleCnt="0"/>
      <dgm:spPr/>
    </dgm:pt>
    <dgm:pt modelId="{04700B33-D5BC-4049-AC51-12E650D72606}" type="pres">
      <dgm:prSet presAssocID="{D0CDE1EF-2191-41B6-B33D-3E1846B7F470}" presName="linNode" presStyleCnt="0"/>
      <dgm:spPr/>
    </dgm:pt>
    <dgm:pt modelId="{CD426C91-3890-4ADA-AAF1-7809820DFC3F}" type="pres">
      <dgm:prSet presAssocID="{D0CDE1EF-2191-41B6-B33D-3E1846B7F47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121818A-27D0-4DE8-AC45-3D95983375AB}" type="pres">
      <dgm:prSet presAssocID="{D0CDE1EF-2191-41B6-B33D-3E1846B7F470}" presName="descendantText" presStyleLbl="alignAccFollowNode1" presStyleIdx="1" presStyleCnt="3" custScaleY="134102">
        <dgm:presLayoutVars>
          <dgm:bulletEnabled val="1"/>
        </dgm:presLayoutVars>
      </dgm:prSet>
      <dgm:spPr/>
    </dgm:pt>
    <dgm:pt modelId="{A0DD1F7D-13BC-4686-B296-5EE770BA7055}" type="pres">
      <dgm:prSet presAssocID="{6E875236-67EE-4384-BFAF-549F2B62AC8F}" presName="sp" presStyleCnt="0"/>
      <dgm:spPr/>
    </dgm:pt>
    <dgm:pt modelId="{D4BBCEF4-9D36-46F9-B587-96116E8FC01D}" type="pres">
      <dgm:prSet presAssocID="{2EF78449-F013-43DC-85EA-54256F4653B2}" presName="linNode" presStyleCnt="0"/>
      <dgm:spPr/>
    </dgm:pt>
    <dgm:pt modelId="{8B6C5B0D-2339-4035-87ED-D0B87EF09171}" type="pres">
      <dgm:prSet presAssocID="{2EF78449-F013-43DC-85EA-54256F4653B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E1CC9AD-54FB-4E3F-BF9F-B29BF502936F}" type="pres">
      <dgm:prSet presAssocID="{2EF78449-F013-43DC-85EA-54256F4653B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DD21401-F1A8-4F09-8BAF-381CEB4DF653}" srcId="{BF703E5D-CB40-46CB-9CAE-D87BFF6880E9}" destId="{D0CDE1EF-2191-41B6-B33D-3E1846B7F470}" srcOrd="1" destOrd="0" parTransId="{6401B139-5AD9-4962-BCDE-FDA4E8BF5D68}" sibTransId="{6E875236-67EE-4384-BFAF-549F2B62AC8F}"/>
    <dgm:cxn modelId="{D030CF01-AE59-4DF6-BB0E-E208B1B7C13D}" srcId="{321C3119-D257-4960-A815-1772A37F226C}" destId="{3B2C2A17-B844-42A3-9906-36415287A32C}" srcOrd="0" destOrd="0" parTransId="{18E41802-EDB3-421A-84C6-E503F52FC738}" sibTransId="{D54D74C0-C597-437D-B362-D2187E332E6C}"/>
    <dgm:cxn modelId="{DEB5E62E-811E-471A-80D1-56CC1E515749}" type="presOf" srcId="{571CC1D5-1863-48E7-B56E-B9F029BF163D}" destId="{4E1CC9AD-54FB-4E3F-BF9F-B29BF502936F}" srcOrd="0" destOrd="0" presId="urn:microsoft.com/office/officeart/2005/8/layout/vList5"/>
    <dgm:cxn modelId="{8D773B5C-863C-43F1-AD78-D017E45CA76E}" type="presOf" srcId="{2EF78449-F013-43DC-85EA-54256F4653B2}" destId="{8B6C5B0D-2339-4035-87ED-D0B87EF09171}" srcOrd="0" destOrd="0" presId="urn:microsoft.com/office/officeart/2005/8/layout/vList5"/>
    <dgm:cxn modelId="{40DFCE5E-4871-4260-A76F-04CC3C25D254}" type="presOf" srcId="{3B2C2A17-B844-42A3-9906-36415287A32C}" destId="{3AC1E2EF-75D7-42A4-952F-5E58F870F06E}" srcOrd="0" destOrd="0" presId="urn:microsoft.com/office/officeart/2005/8/layout/vList5"/>
    <dgm:cxn modelId="{3357FB45-50F3-4AA4-9261-C89E0E9A2B65}" type="presOf" srcId="{321C3119-D257-4960-A815-1772A37F226C}" destId="{45CF8A97-3FA7-489E-907B-95A6E6842ACB}" srcOrd="0" destOrd="0" presId="urn:microsoft.com/office/officeart/2005/8/layout/vList5"/>
    <dgm:cxn modelId="{9DB9976F-B9C7-4C55-91E2-6CDC439012BD}" srcId="{D0CDE1EF-2191-41B6-B33D-3E1846B7F470}" destId="{EB82EE7A-8C38-4270-A9F1-C90DBF84C24A}" srcOrd="0" destOrd="0" parTransId="{CCB6F172-69E2-404D-AC76-365993DFCCF5}" sibTransId="{31874E84-BAEF-40CE-AC93-62DD924501DE}"/>
    <dgm:cxn modelId="{DE0C5851-325A-471D-BD97-18A8C9861589}" type="presOf" srcId="{EB82EE7A-8C38-4270-A9F1-C90DBF84C24A}" destId="{0121818A-27D0-4DE8-AC45-3D95983375AB}" srcOrd="0" destOrd="0" presId="urn:microsoft.com/office/officeart/2005/8/layout/vList5"/>
    <dgm:cxn modelId="{5B4EEFA0-0407-46A0-8012-E984ADC4263A}" srcId="{BF703E5D-CB40-46CB-9CAE-D87BFF6880E9}" destId="{321C3119-D257-4960-A815-1772A37F226C}" srcOrd="0" destOrd="0" parTransId="{C281E564-744E-4248-B2D6-E4DDDBC701CC}" sibTransId="{0AA87987-752F-4C39-9AB6-5ACE7B8C387C}"/>
    <dgm:cxn modelId="{898A15AF-3B75-4127-A2D0-AC238B09E644}" type="presOf" srcId="{D0CDE1EF-2191-41B6-B33D-3E1846B7F470}" destId="{CD426C91-3890-4ADA-AAF1-7809820DFC3F}" srcOrd="0" destOrd="0" presId="urn:microsoft.com/office/officeart/2005/8/layout/vList5"/>
    <dgm:cxn modelId="{25D5EFD9-DC7E-4D0A-ABCC-B521E31B222B}" type="presOf" srcId="{BF703E5D-CB40-46CB-9CAE-D87BFF6880E9}" destId="{203B8396-CDF2-47F8-9E94-4650FADBBE3D}" srcOrd="0" destOrd="0" presId="urn:microsoft.com/office/officeart/2005/8/layout/vList5"/>
    <dgm:cxn modelId="{8EF0B0DA-B8A1-4689-A0AB-5295246573A6}" srcId="{2EF78449-F013-43DC-85EA-54256F4653B2}" destId="{571CC1D5-1863-48E7-B56E-B9F029BF163D}" srcOrd="0" destOrd="0" parTransId="{B3D7D65A-7FAB-4BB4-8E59-BD89506435DF}" sibTransId="{009AA11E-123E-438B-8F8C-0366D556BF44}"/>
    <dgm:cxn modelId="{865880DF-AC37-40EB-BA0C-99164CE34C88}" srcId="{BF703E5D-CB40-46CB-9CAE-D87BFF6880E9}" destId="{2EF78449-F013-43DC-85EA-54256F4653B2}" srcOrd="2" destOrd="0" parTransId="{0CCDD66C-4E5B-4A55-8E64-F34A141C6013}" sibTransId="{3E736989-0F01-4A61-878F-4FFAD52EF697}"/>
    <dgm:cxn modelId="{1FC19330-885E-4098-8B89-4F0DF430283B}" type="presParOf" srcId="{203B8396-CDF2-47F8-9E94-4650FADBBE3D}" destId="{7BD59602-BF3B-4887-B11B-88B3BFC04ABE}" srcOrd="0" destOrd="0" presId="urn:microsoft.com/office/officeart/2005/8/layout/vList5"/>
    <dgm:cxn modelId="{2FBE59B0-E207-4975-AEFB-1C0501672DA6}" type="presParOf" srcId="{7BD59602-BF3B-4887-B11B-88B3BFC04ABE}" destId="{45CF8A97-3FA7-489E-907B-95A6E6842ACB}" srcOrd="0" destOrd="0" presId="urn:microsoft.com/office/officeart/2005/8/layout/vList5"/>
    <dgm:cxn modelId="{3D9E4784-2EB9-4B4A-8B5D-DF5336B79AAA}" type="presParOf" srcId="{7BD59602-BF3B-4887-B11B-88B3BFC04ABE}" destId="{3AC1E2EF-75D7-42A4-952F-5E58F870F06E}" srcOrd="1" destOrd="0" presId="urn:microsoft.com/office/officeart/2005/8/layout/vList5"/>
    <dgm:cxn modelId="{4C1C8F2F-CCAB-40BE-AFB8-A65C11D04838}" type="presParOf" srcId="{203B8396-CDF2-47F8-9E94-4650FADBBE3D}" destId="{87F640B0-F8F1-4ADC-B12B-29DE0F19E90B}" srcOrd="1" destOrd="0" presId="urn:microsoft.com/office/officeart/2005/8/layout/vList5"/>
    <dgm:cxn modelId="{D6DEC700-9C61-4DBA-87AE-7FC6B0A18FE8}" type="presParOf" srcId="{203B8396-CDF2-47F8-9E94-4650FADBBE3D}" destId="{04700B33-D5BC-4049-AC51-12E650D72606}" srcOrd="2" destOrd="0" presId="urn:microsoft.com/office/officeart/2005/8/layout/vList5"/>
    <dgm:cxn modelId="{ACB88510-E42D-4D07-86DE-667814A8F622}" type="presParOf" srcId="{04700B33-D5BC-4049-AC51-12E650D72606}" destId="{CD426C91-3890-4ADA-AAF1-7809820DFC3F}" srcOrd="0" destOrd="0" presId="urn:microsoft.com/office/officeart/2005/8/layout/vList5"/>
    <dgm:cxn modelId="{0B426C1F-F800-4F27-B672-A77784E4050F}" type="presParOf" srcId="{04700B33-D5BC-4049-AC51-12E650D72606}" destId="{0121818A-27D0-4DE8-AC45-3D95983375AB}" srcOrd="1" destOrd="0" presId="urn:microsoft.com/office/officeart/2005/8/layout/vList5"/>
    <dgm:cxn modelId="{8C1028D0-6FC9-469B-B0FC-1C97584BD7A4}" type="presParOf" srcId="{203B8396-CDF2-47F8-9E94-4650FADBBE3D}" destId="{A0DD1F7D-13BC-4686-B296-5EE770BA7055}" srcOrd="3" destOrd="0" presId="urn:microsoft.com/office/officeart/2005/8/layout/vList5"/>
    <dgm:cxn modelId="{EF6D13AB-46D8-4F6C-B1D1-49A7614B3D52}" type="presParOf" srcId="{203B8396-CDF2-47F8-9E94-4650FADBBE3D}" destId="{D4BBCEF4-9D36-46F9-B587-96116E8FC01D}" srcOrd="4" destOrd="0" presId="urn:microsoft.com/office/officeart/2005/8/layout/vList5"/>
    <dgm:cxn modelId="{CBFE0DD7-796A-4302-BA32-10A7FA0DF63C}" type="presParOf" srcId="{D4BBCEF4-9D36-46F9-B587-96116E8FC01D}" destId="{8B6C5B0D-2339-4035-87ED-D0B87EF09171}" srcOrd="0" destOrd="0" presId="urn:microsoft.com/office/officeart/2005/8/layout/vList5"/>
    <dgm:cxn modelId="{93662EE9-3B6D-46A2-B230-0CD38765D4F8}" type="presParOf" srcId="{D4BBCEF4-9D36-46F9-B587-96116E8FC01D}" destId="{4E1CC9AD-54FB-4E3F-BF9F-B29BF50293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3330F2-560D-4F3E-A8A9-7C3ED211079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19DF6C0-EF93-4F53-8C2B-319E2FBEB484}">
      <dgm:prSet phldrT="[Texto]" custT="1"/>
      <dgm:spPr/>
      <dgm:t>
        <a:bodyPr/>
        <a:lstStyle/>
        <a:p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Nombramiento</a:t>
          </a:r>
        </a:p>
      </dgm:t>
    </dgm:pt>
    <dgm:pt modelId="{E9DC01DC-C0C2-4658-8EE2-2E794AD1AB87}" type="parTrans" cxnId="{87AC5F23-F530-4DBF-B41B-C6810C2CF980}">
      <dgm:prSet/>
      <dgm:spPr/>
      <dgm:t>
        <a:bodyPr/>
        <a:lstStyle/>
        <a:p>
          <a:endParaRPr lang="es-ES"/>
        </a:p>
      </dgm:t>
    </dgm:pt>
    <dgm:pt modelId="{97141C9A-D30D-4548-941E-DCA2F0934533}" type="sibTrans" cxnId="{87AC5F23-F530-4DBF-B41B-C6810C2CF980}">
      <dgm:prSet/>
      <dgm:spPr/>
      <dgm:t>
        <a:bodyPr/>
        <a:lstStyle/>
        <a:p>
          <a:endParaRPr lang="es-ES"/>
        </a:p>
      </dgm:t>
    </dgm:pt>
    <dgm:pt modelId="{2E37F8EC-5508-4FC8-8127-6160A136C567}">
      <dgm:prSet phldrT="[Texto]" custT="1"/>
      <dgm:spPr/>
      <dgm:t>
        <a:bodyPr/>
        <a:lstStyle/>
        <a:p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el que se da luego de haber cumplido los requisitos de ingreso y haber obtenido el cargo por concurso público.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Últimos Grados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1ACAC81C-0774-4A5A-A9D0-BFCA9AEBCB98}" type="parTrans" cxnId="{8EE00CDF-527A-482F-AC3F-44C8AAE87BD8}">
      <dgm:prSet/>
      <dgm:spPr/>
      <dgm:t>
        <a:bodyPr/>
        <a:lstStyle/>
        <a:p>
          <a:endParaRPr lang="es-ES"/>
        </a:p>
      </dgm:t>
    </dgm:pt>
    <dgm:pt modelId="{196DD1CE-A472-48B0-8E46-D4BACED1B1E0}" type="sibTrans" cxnId="{8EE00CDF-527A-482F-AC3F-44C8AAE87BD8}">
      <dgm:prSet/>
      <dgm:spPr/>
      <dgm:t>
        <a:bodyPr/>
        <a:lstStyle/>
        <a:p>
          <a:endParaRPr lang="es-ES"/>
        </a:p>
      </dgm:t>
    </dgm:pt>
    <dgm:pt modelId="{418F8DEB-3C9B-4FF9-9308-00DE40AD2122}">
      <dgm:prSet phldrT="[Texto]" custT="1"/>
      <dgm:spPr/>
      <dgm:t>
        <a:bodyPr/>
        <a:lstStyle/>
        <a:p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Promoción y Ascensos</a:t>
          </a:r>
        </a:p>
      </dgm:t>
    </dgm:pt>
    <dgm:pt modelId="{222DDAF3-F8F1-4A11-80F0-45622733665F}" type="parTrans" cxnId="{B5F2DBDD-73C1-4880-A6AC-E1E6FA1A011E}">
      <dgm:prSet/>
      <dgm:spPr/>
      <dgm:t>
        <a:bodyPr/>
        <a:lstStyle/>
        <a:p>
          <a:endParaRPr lang="es-ES"/>
        </a:p>
      </dgm:t>
    </dgm:pt>
    <dgm:pt modelId="{8335774C-D06E-40E1-B74E-6F7DFD3330C5}" type="sibTrans" cxnId="{B5F2DBDD-73C1-4880-A6AC-E1E6FA1A011E}">
      <dgm:prSet/>
      <dgm:spPr/>
      <dgm:t>
        <a:bodyPr/>
        <a:lstStyle/>
        <a:p>
          <a:endParaRPr lang="es-ES"/>
        </a:p>
      </dgm:t>
    </dgm:pt>
    <dgm:pt modelId="{063AE837-E56E-4EAE-89E9-C477828308B8}">
      <dgm:prSet phldrT="[Texto]" custT="1"/>
      <dgm:spPr/>
      <dgm:t>
        <a:bodyPr/>
        <a:lstStyle/>
        <a:p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la forma de proveer un cargo titular que se encuentra vacante, al cual accede un funcionario  a través de dichos procesos.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Grados Superiores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b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3D99300B-F94A-4EA5-AB6E-22CBD4F9D589}" type="parTrans" cxnId="{61FB21BA-ED59-44EF-B2A9-3D0B25EFFD7C}">
      <dgm:prSet/>
      <dgm:spPr/>
      <dgm:t>
        <a:bodyPr/>
        <a:lstStyle/>
        <a:p>
          <a:endParaRPr lang="es-ES"/>
        </a:p>
      </dgm:t>
    </dgm:pt>
    <dgm:pt modelId="{0730F3AC-59DC-46B1-81A3-A222E86010B1}" type="sibTrans" cxnId="{61FB21BA-ED59-44EF-B2A9-3D0B25EFFD7C}">
      <dgm:prSet/>
      <dgm:spPr/>
      <dgm:t>
        <a:bodyPr/>
        <a:lstStyle/>
        <a:p>
          <a:endParaRPr lang="es-ES"/>
        </a:p>
      </dgm:t>
    </dgm:pt>
    <dgm:pt modelId="{F6697DB5-AE98-400F-83AD-CF2EA44249C8}">
      <dgm:prSet phldrT="[Texto]" custT="1"/>
      <dgm:spPr/>
      <dgm:t>
        <a:bodyPr/>
        <a:lstStyle/>
        <a:p>
          <a:r>
            <a:rPr lang="es-ES" sz="1800" b="1" dirty="0">
              <a:latin typeface="+mj-lt"/>
            </a:rPr>
            <a:t>Encasillamiento</a:t>
          </a:r>
        </a:p>
      </dgm:t>
    </dgm:pt>
    <dgm:pt modelId="{E48B7FB6-AA7C-49BB-B6F6-D9651595D11C}" type="parTrans" cxnId="{11D10B65-0092-4DAC-9D44-03E50F76BBA6}">
      <dgm:prSet/>
      <dgm:spPr/>
      <dgm:t>
        <a:bodyPr/>
        <a:lstStyle/>
        <a:p>
          <a:endParaRPr lang="es-ES"/>
        </a:p>
      </dgm:t>
    </dgm:pt>
    <dgm:pt modelId="{8C1B47AF-2DE0-4599-9292-4E7CAC01B2E2}" type="sibTrans" cxnId="{11D10B65-0092-4DAC-9D44-03E50F76BBA6}">
      <dgm:prSet/>
      <dgm:spPr/>
      <dgm:t>
        <a:bodyPr/>
        <a:lstStyle/>
        <a:p>
          <a:endParaRPr lang="es-ES"/>
        </a:p>
      </dgm:t>
    </dgm:pt>
    <dgm:pt modelId="{324AF2B2-4B90-41F0-A64D-3795740357CB}">
      <dgm:prSet phldrT="[Texto]" custT="1"/>
      <dgm:spPr/>
      <dgm:t>
        <a:bodyPr/>
        <a:lstStyle/>
        <a:p>
          <a:r>
            <a:rPr lang="es-CL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Es un procedimiento colectivo de provisión de empleos públicos, que se rige por las disposiciones del texto legal que lo ordena, debiendo la autoridad dictar los actos administrativos que ubique a cada funcionario en las plantas. Generalmente se realizan cuando se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fijan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nuevas  o modifican las plantas de personal. </a:t>
          </a:r>
          <a:endParaRPr lang="es-ES" sz="14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Unicode MS" panose="020B0604020202020204" pitchFamily="34" charset="-128"/>
            <a:ea typeface="+mn-ea"/>
            <a:cs typeface="+mn-cs"/>
          </a:endParaRPr>
        </a:p>
      </dgm:t>
    </dgm:pt>
    <dgm:pt modelId="{42415668-3ADC-47CA-854C-0FA1CA3948CE}" type="parTrans" cxnId="{7033D294-91E2-4A53-A984-DC30445A47DA}">
      <dgm:prSet/>
      <dgm:spPr/>
      <dgm:t>
        <a:bodyPr/>
        <a:lstStyle/>
        <a:p>
          <a:endParaRPr lang="es-ES"/>
        </a:p>
      </dgm:t>
    </dgm:pt>
    <dgm:pt modelId="{8F71819A-4EEB-45A0-A34E-796DA721CE4C}" type="sibTrans" cxnId="{7033D294-91E2-4A53-A984-DC30445A47DA}">
      <dgm:prSet/>
      <dgm:spPr/>
      <dgm:t>
        <a:bodyPr/>
        <a:lstStyle/>
        <a:p>
          <a:endParaRPr lang="es-ES"/>
        </a:p>
      </dgm:t>
    </dgm:pt>
    <dgm:pt modelId="{0E9817AC-F0DA-44F3-B10F-C173FECA95F5}">
      <dgm:prSet phldrT="[Texto]" custT="1"/>
      <dgm:spPr/>
      <dgm:t>
        <a:bodyPr/>
        <a:lstStyle/>
        <a:p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72F8404-7855-4984-BA9B-E0810719FA3B}" type="parTrans" cxnId="{B08DEC1E-2846-418C-AE24-5A6C86FCB847}">
      <dgm:prSet/>
      <dgm:spPr/>
      <dgm:t>
        <a:bodyPr/>
        <a:lstStyle/>
        <a:p>
          <a:endParaRPr lang="es-ES"/>
        </a:p>
      </dgm:t>
    </dgm:pt>
    <dgm:pt modelId="{0DD08C61-5B81-4866-A3D7-8451E87F3803}" type="sibTrans" cxnId="{B08DEC1E-2846-418C-AE24-5A6C86FCB847}">
      <dgm:prSet/>
      <dgm:spPr/>
      <dgm:t>
        <a:bodyPr/>
        <a:lstStyle/>
        <a:p>
          <a:endParaRPr lang="es-ES"/>
        </a:p>
      </dgm:t>
    </dgm:pt>
    <dgm:pt modelId="{3CD9CA1A-8677-483D-9C46-90713BD87B36}" type="pres">
      <dgm:prSet presAssocID="{D43330F2-560D-4F3E-A8A9-7C3ED2110791}" presName="linear" presStyleCnt="0">
        <dgm:presLayoutVars>
          <dgm:dir/>
          <dgm:animLvl val="lvl"/>
          <dgm:resizeHandles val="exact"/>
        </dgm:presLayoutVars>
      </dgm:prSet>
      <dgm:spPr/>
    </dgm:pt>
    <dgm:pt modelId="{F4050277-1840-4571-A925-6CBB09E5158C}" type="pres">
      <dgm:prSet presAssocID="{419DF6C0-EF93-4F53-8C2B-319E2FBEB484}" presName="parentLin" presStyleCnt="0"/>
      <dgm:spPr/>
    </dgm:pt>
    <dgm:pt modelId="{3EE5FC5E-4D0C-450B-B353-CDB405ECACA2}" type="pres">
      <dgm:prSet presAssocID="{419DF6C0-EF93-4F53-8C2B-319E2FBEB484}" presName="parentLeftMargin" presStyleLbl="node1" presStyleIdx="0" presStyleCnt="3"/>
      <dgm:spPr/>
    </dgm:pt>
    <dgm:pt modelId="{E3F2878C-CD49-4C9B-A7D6-A354C7C68E83}" type="pres">
      <dgm:prSet presAssocID="{419DF6C0-EF93-4F53-8C2B-319E2FBEB484}" presName="parentText" presStyleLbl="node1" presStyleIdx="0" presStyleCnt="3" custLinFactNeighborX="2889" custLinFactNeighborY="6932">
        <dgm:presLayoutVars>
          <dgm:chMax val="0"/>
          <dgm:bulletEnabled val="1"/>
        </dgm:presLayoutVars>
      </dgm:prSet>
      <dgm:spPr/>
    </dgm:pt>
    <dgm:pt modelId="{09B4C622-4F11-4205-854C-A982BFDF2958}" type="pres">
      <dgm:prSet presAssocID="{419DF6C0-EF93-4F53-8C2B-319E2FBEB484}" presName="negativeSpace" presStyleCnt="0"/>
      <dgm:spPr/>
    </dgm:pt>
    <dgm:pt modelId="{A00EF6B2-F084-4C88-AB1B-675A6F97181E}" type="pres">
      <dgm:prSet presAssocID="{419DF6C0-EF93-4F53-8C2B-319E2FBEB484}" presName="childText" presStyleLbl="conFgAcc1" presStyleIdx="0" presStyleCnt="3" custLinFactNeighborY="-60352">
        <dgm:presLayoutVars>
          <dgm:bulletEnabled val="1"/>
        </dgm:presLayoutVars>
      </dgm:prSet>
      <dgm:spPr/>
    </dgm:pt>
    <dgm:pt modelId="{738CB938-336B-48FF-B749-0C8096A464E1}" type="pres">
      <dgm:prSet presAssocID="{97141C9A-D30D-4548-941E-DCA2F0934533}" presName="spaceBetweenRectangles" presStyleCnt="0"/>
      <dgm:spPr/>
    </dgm:pt>
    <dgm:pt modelId="{3E1FC235-19B5-47E3-8BD8-FED117A86EBB}" type="pres">
      <dgm:prSet presAssocID="{418F8DEB-3C9B-4FF9-9308-00DE40AD2122}" presName="parentLin" presStyleCnt="0"/>
      <dgm:spPr/>
    </dgm:pt>
    <dgm:pt modelId="{FACC6C6A-3EE5-4C44-933B-4B59095A8E90}" type="pres">
      <dgm:prSet presAssocID="{418F8DEB-3C9B-4FF9-9308-00DE40AD2122}" presName="parentLeftMargin" presStyleLbl="node1" presStyleIdx="0" presStyleCnt="3"/>
      <dgm:spPr/>
    </dgm:pt>
    <dgm:pt modelId="{384452EA-B93F-4CB2-AB33-67F7854DDD44}" type="pres">
      <dgm:prSet presAssocID="{418F8DEB-3C9B-4FF9-9308-00DE40AD21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571589-4404-41D7-88FD-EDDA3A6DD123}" type="pres">
      <dgm:prSet presAssocID="{418F8DEB-3C9B-4FF9-9308-00DE40AD2122}" presName="negativeSpace" presStyleCnt="0"/>
      <dgm:spPr/>
    </dgm:pt>
    <dgm:pt modelId="{EDA988DC-6F59-4B87-83C1-6D40BABEC774}" type="pres">
      <dgm:prSet presAssocID="{418F8DEB-3C9B-4FF9-9308-00DE40AD2122}" presName="childText" presStyleLbl="conFgAcc1" presStyleIdx="1" presStyleCnt="3">
        <dgm:presLayoutVars>
          <dgm:bulletEnabled val="1"/>
        </dgm:presLayoutVars>
      </dgm:prSet>
      <dgm:spPr/>
    </dgm:pt>
    <dgm:pt modelId="{BEBA0FAC-43CF-4D79-AE3F-F761E6C2A3C9}" type="pres">
      <dgm:prSet presAssocID="{8335774C-D06E-40E1-B74E-6F7DFD3330C5}" presName="spaceBetweenRectangles" presStyleCnt="0"/>
      <dgm:spPr/>
    </dgm:pt>
    <dgm:pt modelId="{6FE4F429-873F-437D-8C58-4CD4A097BFE1}" type="pres">
      <dgm:prSet presAssocID="{F6697DB5-AE98-400F-83AD-CF2EA44249C8}" presName="parentLin" presStyleCnt="0"/>
      <dgm:spPr/>
    </dgm:pt>
    <dgm:pt modelId="{71322853-8199-4870-81A8-6BE10F1D823E}" type="pres">
      <dgm:prSet presAssocID="{F6697DB5-AE98-400F-83AD-CF2EA44249C8}" presName="parentLeftMargin" presStyleLbl="node1" presStyleIdx="1" presStyleCnt="3"/>
      <dgm:spPr/>
    </dgm:pt>
    <dgm:pt modelId="{3CF582A4-A52D-4F05-8C7C-66BDDBC75B47}" type="pres">
      <dgm:prSet presAssocID="{F6697DB5-AE98-400F-83AD-CF2EA44249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B61082-0DF3-4277-81D8-09B154A12FE0}" type="pres">
      <dgm:prSet presAssocID="{F6697DB5-AE98-400F-83AD-CF2EA44249C8}" presName="negativeSpace" presStyleCnt="0"/>
      <dgm:spPr/>
    </dgm:pt>
    <dgm:pt modelId="{B966E85C-ECAA-436D-8588-DCF042E7888F}" type="pres">
      <dgm:prSet presAssocID="{F6697DB5-AE98-400F-83AD-CF2EA44249C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7D6605-389F-4D86-8B8D-E73DC84A46CA}" type="presOf" srcId="{2E37F8EC-5508-4FC8-8127-6160A136C567}" destId="{A00EF6B2-F084-4C88-AB1B-675A6F97181E}" srcOrd="0" destOrd="0" presId="urn:microsoft.com/office/officeart/2005/8/layout/list1"/>
    <dgm:cxn modelId="{7251D007-8F74-44C0-AE9E-E3F758DAEBA9}" type="presOf" srcId="{419DF6C0-EF93-4F53-8C2B-319E2FBEB484}" destId="{3EE5FC5E-4D0C-450B-B353-CDB405ECACA2}" srcOrd="0" destOrd="0" presId="urn:microsoft.com/office/officeart/2005/8/layout/list1"/>
    <dgm:cxn modelId="{B08DEC1E-2846-418C-AE24-5A6C86FCB847}" srcId="{419DF6C0-EF93-4F53-8C2B-319E2FBEB484}" destId="{0E9817AC-F0DA-44F3-B10F-C173FECA95F5}" srcOrd="1" destOrd="0" parTransId="{C72F8404-7855-4984-BA9B-E0810719FA3B}" sibTransId="{0DD08C61-5B81-4866-A3D7-8451E87F3803}"/>
    <dgm:cxn modelId="{87AC5F23-F530-4DBF-B41B-C6810C2CF980}" srcId="{D43330F2-560D-4F3E-A8A9-7C3ED2110791}" destId="{419DF6C0-EF93-4F53-8C2B-319E2FBEB484}" srcOrd="0" destOrd="0" parTransId="{E9DC01DC-C0C2-4658-8EE2-2E794AD1AB87}" sibTransId="{97141C9A-D30D-4548-941E-DCA2F0934533}"/>
    <dgm:cxn modelId="{E6B31A2A-021F-4FD3-A34E-BD7B499B58BA}" type="presOf" srcId="{F6697DB5-AE98-400F-83AD-CF2EA44249C8}" destId="{3CF582A4-A52D-4F05-8C7C-66BDDBC75B47}" srcOrd="1" destOrd="0" presId="urn:microsoft.com/office/officeart/2005/8/layout/list1"/>
    <dgm:cxn modelId="{3F5D455B-3227-4BDE-9952-E7EFAA94CCCB}" type="presOf" srcId="{063AE837-E56E-4EAE-89E9-C477828308B8}" destId="{EDA988DC-6F59-4B87-83C1-6D40BABEC774}" srcOrd="0" destOrd="0" presId="urn:microsoft.com/office/officeart/2005/8/layout/list1"/>
    <dgm:cxn modelId="{11D10B65-0092-4DAC-9D44-03E50F76BBA6}" srcId="{D43330F2-560D-4F3E-A8A9-7C3ED2110791}" destId="{F6697DB5-AE98-400F-83AD-CF2EA44249C8}" srcOrd="2" destOrd="0" parTransId="{E48B7FB6-AA7C-49BB-B6F6-D9651595D11C}" sibTransId="{8C1B47AF-2DE0-4599-9292-4E7CAC01B2E2}"/>
    <dgm:cxn modelId="{C509D850-3224-4DA0-8E40-3E45BD41A740}" type="presOf" srcId="{0E9817AC-F0DA-44F3-B10F-C173FECA95F5}" destId="{A00EF6B2-F084-4C88-AB1B-675A6F97181E}" srcOrd="0" destOrd="1" presId="urn:microsoft.com/office/officeart/2005/8/layout/list1"/>
    <dgm:cxn modelId="{5A82BE7B-CB0B-40D5-97D2-86EB13E44F62}" type="presOf" srcId="{D43330F2-560D-4F3E-A8A9-7C3ED2110791}" destId="{3CD9CA1A-8677-483D-9C46-90713BD87B36}" srcOrd="0" destOrd="0" presId="urn:microsoft.com/office/officeart/2005/8/layout/list1"/>
    <dgm:cxn modelId="{4F311A80-4938-45E1-A611-A1BB8E1E2611}" type="presOf" srcId="{418F8DEB-3C9B-4FF9-9308-00DE40AD2122}" destId="{384452EA-B93F-4CB2-AB33-67F7854DDD44}" srcOrd="1" destOrd="0" presId="urn:microsoft.com/office/officeart/2005/8/layout/list1"/>
    <dgm:cxn modelId="{7033D294-91E2-4A53-A984-DC30445A47DA}" srcId="{F6697DB5-AE98-400F-83AD-CF2EA44249C8}" destId="{324AF2B2-4B90-41F0-A64D-3795740357CB}" srcOrd="0" destOrd="0" parTransId="{42415668-3ADC-47CA-854C-0FA1CA3948CE}" sibTransId="{8F71819A-4EEB-45A0-A34E-796DA721CE4C}"/>
    <dgm:cxn modelId="{93CA4DB0-2D8A-483C-8610-11CE504615C8}" type="presOf" srcId="{324AF2B2-4B90-41F0-A64D-3795740357CB}" destId="{B966E85C-ECAA-436D-8588-DCF042E7888F}" srcOrd="0" destOrd="0" presId="urn:microsoft.com/office/officeart/2005/8/layout/list1"/>
    <dgm:cxn modelId="{61FB21BA-ED59-44EF-B2A9-3D0B25EFFD7C}" srcId="{418F8DEB-3C9B-4FF9-9308-00DE40AD2122}" destId="{063AE837-E56E-4EAE-89E9-C477828308B8}" srcOrd="0" destOrd="0" parTransId="{3D99300B-F94A-4EA5-AB6E-22CBD4F9D589}" sibTransId="{0730F3AC-59DC-46B1-81A3-A222E86010B1}"/>
    <dgm:cxn modelId="{56C884CC-20AA-462E-9207-7BB71CD93E5E}" type="presOf" srcId="{418F8DEB-3C9B-4FF9-9308-00DE40AD2122}" destId="{FACC6C6A-3EE5-4C44-933B-4B59095A8E90}" srcOrd="0" destOrd="0" presId="urn:microsoft.com/office/officeart/2005/8/layout/list1"/>
    <dgm:cxn modelId="{2FD32BD0-C492-4916-81C0-7685685FDC27}" type="presOf" srcId="{F6697DB5-AE98-400F-83AD-CF2EA44249C8}" destId="{71322853-8199-4870-81A8-6BE10F1D823E}" srcOrd="0" destOrd="0" presId="urn:microsoft.com/office/officeart/2005/8/layout/list1"/>
    <dgm:cxn modelId="{B5F2DBDD-73C1-4880-A6AC-E1E6FA1A011E}" srcId="{D43330F2-560D-4F3E-A8A9-7C3ED2110791}" destId="{418F8DEB-3C9B-4FF9-9308-00DE40AD2122}" srcOrd="1" destOrd="0" parTransId="{222DDAF3-F8F1-4A11-80F0-45622733665F}" sibTransId="{8335774C-D06E-40E1-B74E-6F7DFD3330C5}"/>
    <dgm:cxn modelId="{BBFD03DE-1D11-4A60-AB72-82C4E246318E}" type="presOf" srcId="{419DF6C0-EF93-4F53-8C2B-319E2FBEB484}" destId="{E3F2878C-CD49-4C9B-A7D6-A354C7C68E83}" srcOrd="1" destOrd="0" presId="urn:microsoft.com/office/officeart/2005/8/layout/list1"/>
    <dgm:cxn modelId="{8EE00CDF-527A-482F-AC3F-44C8AAE87BD8}" srcId="{419DF6C0-EF93-4F53-8C2B-319E2FBEB484}" destId="{2E37F8EC-5508-4FC8-8127-6160A136C567}" srcOrd="0" destOrd="0" parTransId="{1ACAC81C-0774-4A5A-A9D0-BFCA9AEBCB98}" sibTransId="{196DD1CE-A472-48B0-8E46-D4BACED1B1E0}"/>
    <dgm:cxn modelId="{27C135EF-2619-4915-B2EB-1B753A276721}" type="presParOf" srcId="{3CD9CA1A-8677-483D-9C46-90713BD87B36}" destId="{F4050277-1840-4571-A925-6CBB09E5158C}" srcOrd="0" destOrd="0" presId="urn:microsoft.com/office/officeart/2005/8/layout/list1"/>
    <dgm:cxn modelId="{E287CAAA-B7D5-4619-9EB6-252435DFF732}" type="presParOf" srcId="{F4050277-1840-4571-A925-6CBB09E5158C}" destId="{3EE5FC5E-4D0C-450B-B353-CDB405ECACA2}" srcOrd="0" destOrd="0" presId="urn:microsoft.com/office/officeart/2005/8/layout/list1"/>
    <dgm:cxn modelId="{D77F624F-B0C9-4AC5-A556-42C12C8AEA30}" type="presParOf" srcId="{F4050277-1840-4571-A925-6CBB09E5158C}" destId="{E3F2878C-CD49-4C9B-A7D6-A354C7C68E83}" srcOrd="1" destOrd="0" presId="urn:microsoft.com/office/officeart/2005/8/layout/list1"/>
    <dgm:cxn modelId="{526C81D5-4C30-4FF0-84ED-94191694C60C}" type="presParOf" srcId="{3CD9CA1A-8677-483D-9C46-90713BD87B36}" destId="{09B4C622-4F11-4205-854C-A982BFDF2958}" srcOrd="1" destOrd="0" presId="urn:microsoft.com/office/officeart/2005/8/layout/list1"/>
    <dgm:cxn modelId="{9ADA968E-0DFE-4C1B-B085-54176C210854}" type="presParOf" srcId="{3CD9CA1A-8677-483D-9C46-90713BD87B36}" destId="{A00EF6B2-F084-4C88-AB1B-675A6F97181E}" srcOrd="2" destOrd="0" presId="urn:microsoft.com/office/officeart/2005/8/layout/list1"/>
    <dgm:cxn modelId="{507992E1-52DD-47FE-AE55-EDC92BC5BD9D}" type="presParOf" srcId="{3CD9CA1A-8677-483D-9C46-90713BD87B36}" destId="{738CB938-336B-48FF-B749-0C8096A464E1}" srcOrd="3" destOrd="0" presId="urn:microsoft.com/office/officeart/2005/8/layout/list1"/>
    <dgm:cxn modelId="{5DB0A55C-54EA-4DED-B9B3-2C2FD5167DBB}" type="presParOf" srcId="{3CD9CA1A-8677-483D-9C46-90713BD87B36}" destId="{3E1FC235-19B5-47E3-8BD8-FED117A86EBB}" srcOrd="4" destOrd="0" presId="urn:microsoft.com/office/officeart/2005/8/layout/list1"/>
    <dgm:cxn modelId="{4D4F9E3E-997F-4784-86E1-20FD489032AF}" type="presParOf" srcId="{3E1FC235-19B5-47E3-8BD8-FED117A86EBB}" destId="{FACC6C6A-3EE5-4C44-933B-4B59095A8E90}" srcOrd="0" destOrd="0" presId="urn:microsoft.com/office/officeart/2005/8/layout/list1"/>
    <dgm:cxn modelId="{88E72EA2-4DC3-4C41-A052-124CC8718275}" type="presParOf" srcId="{3E1FC235-19B5-47E3-8BD8-FED117A86EBB}" destId="{384452EA-B93F-4CB2-AB33-67F7854DDD44}" srcOrd="1" destOrd="0" presId="urn:microsoft.com/office/officeart/2005/8/layout/list1"/>
    <dgm:cxn modelId="{880CF6EF-F9FB-494E-8F33-F2FD7E7CA5A9}" type="presParOf" srcId="{3CD9CA1A-8677-483D-9C46-90713BD87B36}" destId="{57571589-4404-41D7-88FD-EDDA3A6DD123}" srcOrd="5" destOrd="0" presId="urn:microsoft.com/office/officeart/2005/8/layout/list1"/>
    <dgm:cxn modelId="{82AE0C70-C74E-433F-94DE-885E530522BD}" type="presParOf" srcId="{3CD9CA1A-8677-483D-9C46-90713BD87B36}" destId="{EDA988DC-6F59-4B87-83C1-6D40BABEC774}" srcOrd="6" destOrd="0" presId="urn:microsoft.com/office/officeart/2005/8/layout/list1"/>
    <dgm:cxn modelId="{77CFFF54-641C-4FAA-BFAD-D4652E814D7E}" type="presParOf" srcId="{3CD9CA1A-8677-483D-9C46-90713BD87B36}" destId="{BEBA0FAC-43CF-4D79-AE3F-F761E6C2A3C9}" srcOrd="7" destOrd="0" presId="urn:microsoft.com/office/officeart/2005/8/layout/list1"/>
    <dgm:cxn modelId="{F2760867-25CD-4EE3-A4AB-77A2CFCACC41}" type="presParOf" srcId="{3CD9CA1A-8677-483D-9C46-90713BD87B36}" destId="{6FE4F429-873F-437D-8C58-4CD4A097BFE1}" srcOrd="8" destOrd="0" presId="urn:microsoft.com/office/officeart/2005/8/layout/list1"/>
    <dgm:cxn modelId="{09A4DEC6-DE71-4D38-9F8E-64F33E6E760D}" type="presParOf" srcId="{6FE4F429-873F-437D-8C58-4CD4A097BFE1}" destId="{71322853-8199-4870-81A8-6BE10F1D823E}" srcOrd="0" destOrd="0" presId="urn:microsoft.com/office/officeart/2005/8/layout/list1"/>
    <dgm:cxn modelId="{1D5C9C31-75AC-4E18-B060-D992B7B038A1}" type="presParOf" srcId="{6FE4F429-873F-437D-8C58-4CD4A097BFE1}" destId="{3CF582A4-A52D-4F05-8C7C-66BDDBC75B47}" srcOrd="1" destOrd="0" presId="urn:microsoft.com/office/officeart/2005/8/layout/list1"/>
    <dgm:cxn modelId="{50B6630F-37BD-48D7-8E8C-4E41BF24394D}" type="presParOf" srcId="{3CD9CA1A-8677-483D-9C46-90713BD87B36}" destId="{69B61082-0DF3-4277-81D8-09B154A12FE0}" srcOrd="9" destOrd="0" presId="urn:microsoft.com/office/officeart/2005/8/layout/list1"/>
    <dgm:cxn modelId="{C80915A6-3BD7-4142-9CBC-4F35B87BDD39}" type="presParOf" srcId="{3CD9CA1A-8677-483D-9C46-90713BD87B36}" destId="{B966E85C-ECAA-436D-8588-DCF042E788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3330F2-560D-4F3E-A8A9-7C3ED2110791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2E37F8EC-5508-4FC8-8127-6160A136C567}">
      <dgm:prSet phldrT="[Texto]" custT="1"/>
      <dgm:spPr/>
      <dgm:t>
        <a:bodyPr/>
        <a:lstStyle/>
        <a:p>
          <a:r>
            <a:rPr lang="es-ES" sz="1800" kern="1200" dirty="0">
              <a:latin typeface="Calibri"/>
              <a:ea typeface="+mn-ea"/>
              <a:cs typeface="+mn-cs"/>
            </a:rPr>
            <a:t>Promoción y Ascensos</a:t>
          </a:r>
          <a:endParaRPr lang="es-ES" sz="3600" dirty="0"/>
        </a:p>
      </dgm:t>
    </dgm:pt>
    <dgm:pt modelId="{1ACAC81C-0774-4A5A-A9D0-BFCA9AEBCB98}" type="parTrans" cxnId="{8EE00CDF-527A-482F-AC3F-44C8AAE87BD8}">
      <dgm:prSet/>
      <dgm:spPr/>
      <dgm:t>
        <a:bodyPr/>
        <a:lstStyle/>
        <a:p>
          <a:endParaRPr lang="es-ES"/>
        </a:p>
      </dgm:t>
    </dgm:pt>
    <dgm:pt modelId="{196DD1CE-A472-48B0-8E46-D4BACED1B1E0}" type="sibTrans" cxnId="{8EE00CDF-527A-482F-AC3F-44C8AAE87BD8}">
      <dgm:prSet/>
      <dgm:spPr/>
      <dgm:t>
        <a:bodyPr/>
        <a:lstStyle/>
        <a:p>
          <a:endParaRPr lang="es-ES"/>
        </a:p>
      </dgm:t>
    </dgm:pt>
    <dgm:pt modelId="{063AE837-E56E-4EAE-89E9-C477828308B8}">
      <dgm:prSet phldrT="[Texto]" custT="1"/>
      <dgm:spPr/>
      <dgm:t>
        <a:bodyPr/>
        <a:lstStyle/>
        <a:p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la forma de proveer un cargo titular que se encuentra vacante y accede un funcionario según:</a:t>
          </a:r>
          <a:b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3D99300B-F94A-4EA5-AB6E-22CBD4F9D589}" type="parTrans" cxnId="{61FB21BA-ED59-44EF-B2A9-3D0B25EFFD7C}">
      <dgm:prSet/>
      <dgm:spPr/>
      <dgm:t>
        <a:bodyPr/>
        <a:lstStyle/>
        <a:p>
          <a:endParaRPr lang="es-ES"/>
        </a:p>
      </dgm:t>
    </dgm:pt>
    <dgm:pt modelId="{0730F3AC-59DC-46B1-81A3-A222E86010B1}" type="sibTrans" cxnId="{61FB21BA-ED59-44EF-B2A9-3D0B25EFFD7C}">
      <dgm:prSet/>
      <dgm:spPr/>
      <dgm:t>
        <a:bodyPr/>
        <a:lstStyle/>
        <a:p>
          <a:endParaRPr lang="es-ES"/>
        </a:p>
      </dgm:t>
    </dgm:pt>
    <dgm:pt modelId="{23A9A2F9-A31B-4768-8EBC-61E0566E75AA}">
      <dgm:prSet phldrT="[Texto]" custT="1"/>
      <dgm:spPr/>
      <dgm:t>
        <a:bodyPr/>
        <a:lstStyle/>
        <a:p>
          <a:r>
            <a:rPr lang="es-ES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Promoción: </a:t>
          </a:r>
          <a:r>
            <a:rPr 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 realiza por concurso interno en las plantas de directivos de carrera y profesionales 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por haber tenido una ubicación preferente en dicho proceso.</a:t>
          </a:r>
          <a:br>
            <a:rPr 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A8B43368-90A3-439C-BAEE-418CCA841BF9}" type="parTrans" cxnId="{BB2BE0CE-2874-4DA1-BC62-16637F13D117}">
      <dgm:prSet/>
      <dgm:spPr/>
      <dgm:t>
        <a:bodyPr/>
        <a:lstStyle/>
        <a:p>
          <a:endParaRPr lang="es-CL"/>
        </a:p>
      </dgm:t>
    </dgm:pt>
    <dgm:pt modelId="{CFC44DBF-96E0-4812-8516-A119A8E9076D}" type="sibTrans" cxnId="{BB2BE0CE-2874-4DA1-BC62-16637F13D117}">
      <dgm:prSet/>
      <dgm:spPr/>
      <dgm:t>
        <a:bodyPr/>
        <a:lstStyle/>
        <a:p>
          <a:endParaRPr lang="es-CL"/>
        </a:p>
      </dgm:t>
    </dgm:pt>
    <dgm:pt modelId="{780B1B79-A4E6-4E4B-9EC6-EB9CC2EA6DDA}">
      <dgm:prSet phldrT="[Texto]" custT="1"/>
      <dgm:spPr/>
      <dgm:t>
        <a:bodyPr/>
        <a:lstStyle/>
        <a:p>
          <a:r>
            <a:rPr lang="es-CL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Ascenso</a:t>
          </a:r>
          <a:r>
            <a:rPr 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: </a:t>
          </a:r>
          <a:r>
            <a:rPr 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en las plantas de técnicos, administrativos y auxiliares según 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su ubicación en el escalafón de merito.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48559514-5727-44FE-B60E-43F8FA5D0FBB}" type="parTrans" cxnId="{7CC9864A-281F-4287-AA17-D123823FA96A}">
      <dgm:prSet/>
      <dgm:spPr/>
      <dgm:t>
        <a:bodyPr/>
        <a:lstStyle/>
        <a:p>
          <a:endParaRPr lang="es-CL"/>
        </a:p>
      </dgm:t>
    </dgm:pt>
    <dgm:pt modelId="{66663984-B39C-4E21-9460-CBE3CD1A788A}" type="sibTrans" cxnId="{7CC9864A-281F-4287-AA17-D123823FA96A}">
      <dgm:prSet/>
      <dgm:spPr/>
      <dgm:t>
        <a:bodyPr/>
        <a:lstStyle/>
        <a:p>
          <a:endParaRPr lang="es-CL"/>
        </a:p>
      </dgm:t>
    </dgm:pt>
    <dgm:pt modelId="{3CD9CA1A-8677-483D-9C46-90713BD87B36}" type="pres">
      <dgm:prSet presAssocID="{D43330F2-560D-4F3E-A8A9-7C3ED2110791}" presName="linear" presStyleCnt="0">
        <dgm:presLayoutVars>
          <dgm:dir/>
          <dgm:animLvl val="lvl"/>
          <dgm:resizeHandles val="exact"/>
        </dgm:presLayoutVars>
      </dgm:prSet>
      <dgm:spPr/>
    </dgm:pt>
    <dgm:pt modelId="{C0A49EA4-8E07-4D1F-B488-19914A9BFB54}" type="pres">
      <dgm:prSet presAssocID="{2E37F8EC-5508-4FC8-8127-6160A136C567}" presName="parentLin" presStyleCnt="0"/>
      <dgm:spPr/>
    </dgm:pt>
    <dgm:pt modelId="{F00FC26A-0AE3-4204-B1A5-EE33EA1D1F3C}" type="pres">
      <dgm:prSet presAssocID="{2E37F8EC-5508-4FC8-8127-6160A136C567}" presName="parentLeftMargin" presStyleLbl="node1" presStyleIdx="0" presStyleCnt="1"/>
      <dgm:spPr/>
    </dgm:pt>
    <dgm:pt modelId="{4C2799F5-BE98-4145-A293-76F61B6D9707}" type="pres">
      <dgm:prSet presAssocID="{2E37F8EC-5508-4FC8-8127-6160A136C567}" presName="parentText" presStyleLbl="node1" presStyleIdx="0" presStyleCnt="1" custScaleX="99824" custScaleY="63827" custLinFactNeighborX="-1234" custLinFactNeighborY="2069">
        <dgm:presLayoutVars>
          <dgm:chMax val="0"/>
          <dgm:bulletEnabled val="1"/>
        </dgm:presLayoutVars>
      </dgm:prSet>
      <dgm:spPr/>
    </dgm:pt>
    <dgm:pt modelId="{4559229E-A503-4D90-94C6-D75A27BBB20B}" type="pres">
      <dgm:prSet presAssocID="{2E37F8EC-5508-4FC8-8127-6160A136C567}" presName="negativeSpace" presStyleCnt="0"/>
      <dgm:spPr/>
    </dgm:pt>
    <dgm:pt modelId="{597DA24B-641F-4270-BC91-DF0322CF6E54}" type="pres">
      <dgm:prSet presAssocID="{2E37F8EC-5508-4FC8-8127-6160A136C567}" presName="childText" presStyleLbl="conFgAcc1" presStyleIdx="0" presStyleCnt="1" custLinFactNeighborX="1752" custLinFactNeighborY="-43825">
        <dgm:presLayoutVars>
          <dgm:bulletEnabled val="1"/>
        </dgm:presLayoutVars>
      </dgm:prSet>
      <dgm:spPr/>
    </dgm:pt>
  </dgm:ptLst>
  <dgm:cxnLst>
    <dgm:cxn modelId="{9DB69D01-D390-45AD-BF97-C2C4AA879ED3}" type="presOf" srcId="{23A9A2F9-A31B-4768-8EBC-61E0566E75AA}" destId="{597DA24B-641F-4270-BC91-DF0322CF6E54}" srcOrd="0" destOrd="1" presId="urn:microsoft.com/office/officeart/2005/8/layout/list1"/>
    <dgm:cxn modelId="{EFF77F67-3FF5-43AF-8A5E-E0AF76AE628A}" type="presOf" srcId="{2E37F8EC-5508-4FC8-8127-6160A136C567}" destId="{4C2799F5-BE98-4145-A293-76F61B6D9707}" srcOrd="1" destOrd="0" presId="urn:microsoft.com/office/officeart/2005/8/layout/list1"/>
    <dgm:cxn modelId="{7CC9864A-281F-4287-AA17-D123823FA96A}" srcId="{2E37F8EC-5508-4FC8-8127-6160A136C567}" destId="{780B1B79-A4E6-4E4B-9EC6-EB9CC2EA6DDA}" srcOrd="2" destOrd="0" parTransId="{48559514-5727-44FE-B60E-43F8FA5D0FBB}" sibTransId="{66663984-B39C-4E21-9460-CBE3CD1A788A}"/>
    <dgm:cxn modelId="{8CE61D52-BBCD-404F-8F65-6128FF07F0FC}" type="presOf" srcId="{063AE837-E56E-4EAE-89E9-C477828308B8}" destId="{597DA24B-641F-4270-BC91-DF0322CF6E54}" srcOrd="0" destOrd="0" presId="urn:microsoft.com/office/officeart/2005/8/layout/list1"/>
    <dgm:cxn modelId="{5A82BE7B-CB0B-40D5-97D2-86EB13E44F62}" type="presOf" srcId="{D43330F2-560D-4F3E-A8A9-7C3ED2110791}" destId="{3CD9CA1A-8677-483D-9C46-90713BD87B36}" srcOrd="0" destOrd="0" presId="urn:microsoft.com/office/officeart/2005/8/layout/list1"/>
    <dgm:cxn modelId="{D7A226B7-9AB4-4CA5-9092-4A9E9051C668}" type="presOf" srcId="{2E37F8EC-5508-4FC8-8127-6160A136C567}" destId="{F00FC26A-0AE3-4204-B1A5-EE33EA1D1F3C}" srcOrd="0" destOrd="0" presId="urn:microsoft.com/office/officeart/2005/8/layout/list1"/>
    <dgm:cxn modelId="{61FB21BA-ED59-44EF-B2A9-3D0B25EFFD7C}" srcId="{2E37F8EC-5508-4FC8-8127-6160A136C567}" destId="{063AE837-E56E-4EAE-89E9-C477828308B8}" srcOrd="0" destOrd="0" parTransId="{3D99300B-F94A-4EA5-AB6E-22CBD4F9D589}" sibTransId="{0730F3AC-59DC-46B1-81A3-A222E86010B1}"/>
    <dgm:cxn modelId="{BB2BE0CE-2874-4DA1-BC62-16637F13D117}" srcId="{2E37F8EC-5508-4FC8-8127-6160A136C567}" destId="{23A9A2F9-A31B-4768-8EBC-61E0566E75AA}" srcOrd="1" destOrd="0" parTransId="{A8B43368-90A3-439C-BAEE-418CCA841BF9}" sibTransId="{CFC44DBF-96E0-4812-8516-A119A8E9076D}"/>
    <dgm:cxn modelId="{8EE00CDF-527A-482F-AC3F-44C8AAE87BD8}" srcId="{D43330F2-560D-4F3E-A8A9-7C3ED2110791}" destId="{2E37F8EC-5508-4FC8-8127-6160A136C567}" srcOrd="0" destOrd="0" parTransId="{1ACAC81C-0774-4A5A-A9D0-BFCA9AEBCB98}" sibTransId="{196DD1CE-A472-48B0-8E46-D4BACED1B1E0}"/>
    <dgm:cxn modelId="{05D14DF3-24DC-40AC-90FB-3B84A7AEFFF6}" type="presOf" srcId="{780B1B79-A4E6-4E4B-9EC6-EB9CC2EA6DDA}" destId="{597DA24B-641F-4270-BC91-DF0322CF6E54}" srcOrd="0" destOrd="2" presId="urn:microsoft.com/office/officeart/2005/8/layout/list1"/>
    <dgm:cxn modelId="{15EAA4DB-81C3-4712-9CFE-0A1B5728E2D9}" type="presParOf" srcId="{3CD9CA1A-8677-483D-9C46-90713BD87B36}" destId="{C0A49EA4-8E07-4D1F-B488-19914A9BFB54}" srcOrd="0" destOrd="0" presId="urn:microsoft.com/office/officeart/2005/8/layout/list1"/>
    <dgm:cxn modelId="{21669E22-42C7-4A0E-A63A-9346F62E3FF7}" type="presParOf" srcId="{C0A49EA4-8E07-4D1F-B488-19914A9BFB54}" destId="{F00FC26A-0AE3-4204-B1A5-EE33EA1D1F3C}" srcOrd="0" destOrd="0" presId="urn:microsoft.com/office/officeart/2005/8/layout/list1"/>
    <dgm:cxn modelId="{6921B691-21B3-4090-B716-A4FF4D38642A}" type="presParOf" srcId="{C0A49EA4-8E07-4D1F-B488-19914A9BFB54}" destId="{4C2799F5-BE98-4145-A293-76F61B6D9707}" srcOrd="1" destOrd="0" presId="urn:microsoft.com/office/officeart/2005/8/layout/list1"/>
    <dgm:cxn modelId="{4CEF459B-A2BC-4621-975D-7B3FC3ED6B19}" type="presParOf" srcId="{3CD9CA1A-8677-483D-9C46-90713BD87B36}" destId="{4559229E-A503-4D90-94C6-D75A27BBB20B}" srcOrd="1" destOrd="0" presId="urn:microsoft.com/office/officeart/2005/8/layout/list1"/>
    <dgm:cxn modelId="{4F6DE6C5-2114-4043-A966-EE3FF060E732}" type="presParOf" srcId="{3CD9CA1A-8677-483D-9C46-90713BD87B36}" destId="{597DA24B-641F-4270-BC91-DF0322CF6E5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B0C8E9-5909-4798-877E-C136384794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596F37-DAFC-4CD8-830C-CEA06A770BF3}">
      <dgm:prSet phldrT="[Texto]"/>
      <dgm:spPr>
        <a:solidFill>
          <a:srgbClr val="FF0000"/>
        </a:solidFill>
      </dgm:spPr>
      <dgm:t>
        <a:bodyPr/>
        <a:lstStyle/>
        <a:p>
          <a:r>
            <a:rPr lang="es-ES" dirty="0"/>
            <a:t>Técnicos- Administrativos y Auxiliares</a:t>
          </a:r>
        </a:p>
      </dgm:t>
    </dgm:pt>
    <dgm:pt modelId="{151FD364-B47C-4684-8E4D-5576AA4074CD}" type="parTrans" cxnId="{576AF8EA-1B77-4A65-B120-BBCA3FB3A98F}">
      <dgm:prSet/>
      <dgm:spPr/>
      <dgm:t>
        <a:bodyPr/>
        <a:lstStyle/>
        <a:p>
          <a:endParaRPr lang="es-ES"/>
        </a:p>
      </dgm:t>
    </dgm:pt>
    <dgm:pt modelId="{DBBD4606-04FE-4370-B402-EA2BC028E327}" type="sibTrans" cxnId="{576AF8EA-1B77-4A65-B120-BBCA3FB3A98F}">
      <dgm:prSet/>
      <dgm:spPr/>
      <dgm:t>
        <a:bodyPr/>
        <a:lstStyle/>
        <a:p>
          <a:endParaRPr lang="es-ES"/>
        </a:p>
      </dgm:t>
    </dgm:pt>
    <dgm:pt modelId="{8238FD6D-FF33-4C1E-B6BE-3C5B6C85DBE5}">
      <dgm:prSet phldrT="[Texto]"/>
      <dgm:spPr/>
      <dgm:t>
        <a:bodyPr/>
        <a:lstStyle/>
        <a:p>
          <a:r>
            <a:rPr lang="es-ES" dirty="0"/>
            <a:t>Acreditación de Competencias</a:t>
          </a:r>
        </a:p>
      </dgm:t>
    </dgm:pt>
    <dgm:pt modelId="{89B527DC-ABCF-41EA-BEBB-390D3E64B02D}" type="parTrans" cxnId="{6614C0F6-1994-44BA-AE5A-404AB4A7F000}">
      <dgm:prSet/>
      <dgm:spPr/>
      <dgm:t>
        <a:bodyPr/>
        <a:lstStyle/>
        <a:p>
          <a:endParaRPr lang="es-ES"/>
        </a:p>
      </dgm:t>
    </dgm:pt>
    <dgm:pt modelId="{EFEC0313-B50D-47E2-9CFF-9DD541ECDD97}" type="sibTrans" cxnId="{6614C0F6-1994-44BA-AE5A-404AB4A7F000}">
      <dgm:prSet/>
      <dgm:spPr/>
      <dgm:t>
        <a:bodyPr/>
        <a:lstStyle/>
        <a:p>
          <a:endParaRPr lang="es-ES"/>
        </a:p>
      </dgm:t>
    </dgm:pt>
    <dgm:pt modelId="{E7DDEFFD-61F8-46EF-B5E1-2F287019FE72}">
      <dgm:prSet phldrT="[Texto]"/>
      <dgm:spPr/>
      <dgm:t>
        <a:bodyPr/>
        <a:lstStyle/>
        <a:p>
          <a:r>
            <a:rPr lang="es-ES" dirty="0"/>
            <a:t>Profesionales- Directivos</a:t>
          </a:r>
        </a:p>
      </dgm:t>
    </dgm:pt>
    <dgm:pt modelId="{F7FBF87B-ED69-4E8E-A2FB-5C8F67632D75}" type="parTrans" cxnId="{31245FEF-6565-4911-AF58-F505143AD223}">
      <dgm:prSet/>
      <dgm:spPr/>
      <dgm:t>
        <a:bodyPr/>
        <a:lstStyle/>
        <a:p>
          <a:endParaRPr lang="es-ES"/>
        </a:p>
      </dgm:t>
    </dgm:pt>
    <dgm:pt modelId="{E9EA8E44-A7C7-4AAB-99B2-F274A5167B56}" type="sibTrans" cxnId="{31245FEF-6565-4911-AF58-F505143AD223}">
      <dgm:prSet/>
      <dgm:spPr/>
      <dgm:t>
        <a:bodyPr/>
        <a:lstStyle/>
        <a:p>
          <a:endParaRPr lang="es-ES"/>
        </a:p>
      </dgm:t>
    </dgm:pt>
    <dgm:pt modelId="{48E68937-0578-4AE2-A5FF-028F4BE07650}">
      <dgm:prSet phldrT="[Texto]"/>
      <dgm:spPr/>
      <dgm:t>
        <a:bodyPr/>
        <a:lstStyle/>
        <a:p>
          <a:r>
            <a:rPr lang="es-ES" dirty="0"/>
            <a:t>Concurso Interno</a:t>
          </a:r>
        </a:p>
      </dgm:t>
    </dgm:pt>
    <dgm:pt modelId="{82337618-872C-434A-8D6A-2951FC9A3B81}" type="parTrans" cxnId="{E97C4207-A96D-4232-B66F-0D60704F30DB}">
      <dgm:prSet/>
      <dgm:spPr/>
      <dgm:t>
        <a:bodyPr/>
        <a:lstStyle/>
        <a:p>
          <a:endParaRPr lang="es-ES"/>
        </a:p>
      </dgm:t>
    </dgm:pt>
    <dgm:pt modelId="{500110B9-AE0F-485F-BEC3-92CDE3D38745}" type="sibTrans" cxnId="{E97C4207-A96D-4232-B66F-0D60704F30DB}">
      <dgm:prSet/>
      <dgm:spPr/>
      <dgm:t>
        <a:bodyPr/>
        <a:lstStyle/>
        <a:p>
          <a:endParaRPr lang="es-ES"/>
        </a:p>
      </dgm:t>
    </dgm:pt>
    <dgm:pt modelId="{8611E2F7-BA72-4ACB-BD0E-A1BDB18350E0}" type="pres">
      <dgm:prSet presAssocID="{8BB0C8E9-5909-4798-877E-C136384794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C0A14F-DE72-4398-B7A4-8F3C1E79A523}" type="pres">
      <dgm:prSet presAssocID="{09596F37-DAFC-4CD8-830C-CEA06A770BF3}" presName="root" presStyleCnt="0"/>
      <dgm:spPr/>
    </dgm:pt>
    <dgm:pt modelId="{E7D28747-F1F8-4EA6-848E-E901F9092A59}" type="pres">
      <dgm:prSet presAssocID="{09596F37-DAFC-4CD8-830C-CEA06A770BF3}" presName="rootComposite" presStyleCnt="0"/>
      <dgm:spPr/>
    </dgm:pt>
    <dgm:pt modelId="{B7F8D6CE-54B9-464F-AF20-36AFCEE4233E}" type="pres">
      <dgm:prSet presAssocID="{09596F37-DAFC-4CD8-830C-CEA06A770BF3}" presName="rootText" presStyleLbl="node1" presStyleIdx="0" presStyleCnt="2"/>
      <dgm:spPr/>
    </dgm:pt>
    <dgm:pt modelId="{98A5FCF4-97CF-46AB-AC71-DCCC0D4EE9AF}" type="pres">
      <dgm:prSet presAssocID="{09596F37-DAFC-4CD8-830C-CEA06A770BF3}" presName="rootConnector" presStyleLbl="node1" presStyleIdx="0" presStyleCnt="2"/>
      <dgm:spPr/>
    </dgm:pt>
    <dgm:pt modelId="{77B09CA5-B68D-4DC0-A8FE-FB41835CDF1E}" type="pres">
      <dgm:prSet presAssocID="{09596F37-DAFC-4CD8-830C-CEA06A770BF3}" presName="childShape" presStyleCnt="0"/>
      <dgm:spPr/>
    </dgm:pt>
    <dgm:pt modelId="{8348D363-3715-439E-9DD8-88488040ADBF}" type="pres">
      <dgm:prSet presAssocID="{89B527DC-ABCF-41EA-BEBB-390D3E64B02D}" presName="Name13" presStyleLbl="parChTrans1D2" presStyleIdx="0" presStyleCnt="2"/>
      <dgm:spPr/>
    </dgm:pt>
    <dgm:pt modelId="{AF1689A2-FA6A-456E-9E05-BDDFCD211C52}" type="pres">
      <dgm:prSet presAssocID="{8238FD6D-FF33-4C1E-B6BE-3C5B6C85DBE5}" presName="childText" presStyleLbl="bgAcc1" presStyleIdx="0" presStyleCnt="2">
        <dgm:presLayoutVars>
          <dgm:bulletEnabled val="1"/>
        </dgm:presLayoutVars>
      </dgm:prSet>
      <dgm:spPr/>
    </dgm:pt>
    <dgm:pt modelId="{D7F5FA01-E9FA-4DDE-A594-65847FF427C8}" type="pres">
      <dgm:prSet presAssocID="{E7DDEFFD-61F8-46EF-B5E1-2F287019FE72}" presName="root" presStyleCnt="0"/>
      <dgm:spPr/>
    </dgm:pt>
    <dgm:pt modelId="{14139716-1CC5-4317-9B34-23AFF419A887}" type="pres">
      <dgm:prSet presAssocID="{E7DDEFFD-61F8-46EF-B5E1-2F287019FE72}" presName="rootComposite" presStyleCnt="0"/>
      <dgm:spPr/>
    </dgm:pt>
    <dgm:pt modelId="{44EB7A49-AE11-4834-812F-D932D320543A}" type="pres">
      <dgm:prSet presAssocID="{E7DDEFFD-61F8-46EF-B5E1-2F287019FE72}" presName="rootText" presStyleLbl="node1" presStyleIdx="1" presStyleCnt="2" custLinFactNeighborX="436" custLinFactNeighborY="308"/>
      <dgm:spPr/>
    </dgm:pt>
    <dgm:pt modelId="{1401C281-90DD-4AB1-A42A-905F76A6EA81}" type="pres">
      <dgm:prSet presAssocID="{E7DDEFFD-61F8-46EF-B5E1-2F287019FE72}" presName="rootConnector" presStyleLbl="node1" presStyleIdx="1" presStyleCnt="2"/>
      <dgm:spPr/>
    </dgm:pt>
    <dgm:pt modelId="{A5F44368-0E44-4C96-B7D6-60F942CEE377}" type="pres">
      <dgm:prSet presAssocID="{E7DDEFFD-61F8-46EF-B5E1-2F287019FE72}" presName="childShape" presStyleCnt="0"/>
      <dgm:spPr/>
    </dgm:pt>
    <dgm:pt modelId="{3315D75C-488B-45E8-B2DC-0233A36F3076}" type="pres">
      <dgm:prSet presAssocID="{82337618-872C-434A-8D6A-2951FC9A3B81}" presName="Name13" presStyleLbl="parChTrans1D2" presStyleIdx="1" presStyleCnt="2"/>
      <dgm:spPr/>
    </dgm:pt>
    <dgm:pt modelId="{788BE5DF-3A0D-4AEC-AA90-57B1A9F996F9}" type="pres">
      <dgm:prSet presAssocID="{48E68937-0578-4AE2-A5FF-028F4BE07650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E97C4207-A96D-4232-B66F-0D60704F30DB}" srcId="{E7DDEFFD-61F8-46EF-B5E1-2F287019FE72}" destId="{48E68937-0578-4AE2-A5FF-028F4BE07650}" srcOrd="0" destOrd="0" parTransId="{82337618-872C-434A-8D6A-2951FC9A3B81}" sibTransId="{500110B9-AE0F-485F-BEC3-92CDE3D38745}"/>
    <dgm:cxn modelId="{2C788D18-50BD-4EB6-BD91-E27B4518C66C}" type="presOf" srcId="{48E68937-0578-4AE2-A5FF-028F4BE07650}" destId="{788BE5DF-3A0D-4AEC-AA90-57B1A9F996F9}" srcOrd="0" destOrd="0" presId="urn:microsoft.com/office/officeart/2005/8/layout/hierarchy3"/>
    <dgm:cxn modelId="{3102C01A-5A01-4559-AFED-164B6EB4293D}" type="presOf" srcId="{8BB0C8E9-5909-4798-877E-C1363847947F}" destId="{8611E2F7-BA72-4ACB-BD0E-A1BDB18350E0}" srcOrd="0" destOrd="0" presId="urn:microsoft.com/office/officeart/2005/8/layout/hierarchy3"/>
    <dgm:cxn modelId="{0017D240-9272-4C62-B346-E0254D095F43}" type="presOf" srcId="{89B527DC-ABCF-41EA-BEBB-390D3E64B02D}" destId="{8348D363-3715-439E-9DD8-88488040ADBF}" srcOrd="0" destOrd="0" presId="urn:microsoft.com/office/officeart/2005/8/layout/hierarchy3"/>
    <dgm:cxn modelId="{29981541-2025-41E3-BC02-0D4029C06DF4}" type="presOf" srcId="{09596F37-DAFC-4CD8-830C-CEA06A770BF3}" destId="{B7F8D6CE-54B9-464F-AF20-36AFCEE4233E}" srcOrd="0" destOrd="0" presId="urn:microsoft.com/office/officeart/2005/8/layout/hierarchy3"/>
    <dgm:cxn modelId="{2923AE4B-28F6-4C39-B49A-82048CED8B2B}" type="presOf" srcId="{8238FD6D-FF33-4C1E-B6BE-3C5B6C85DBE5}" destId="{AF1689A2-FA6A-456E-9E05-BDDFCD211C52}" srcOrd="0" destOrd="0" presId="urn:microsoft.com/office/officeart/2005/8/layout/hierarchy3"/>
    <dgm:cxn modelId="{2C27B6A2-2029-473E-B241-27DCD8E8EF8A}" type="presOf" srcId="{09596F37-DAFC-4CD8-830C-CEA06A770BF3}" destId="{98A5FCF4-97CF-46AB-AC71-DCCC0D4EE9AF}" srcOrd="1" destOrd="0" presId="urn:microsoft.com/office/officeart/2005/8/layout/hierarchy3"/>
    <dgm:cxn modelId="{56D56DC3-5C70-4A4A-B2D2-B0F440AC4007}" type="presOf" srcId="{E7DDEFFD-61F8-46EF-B5E1-2F287019FE72}" destId="{1401C281-90DD-4AB1-A42A-905F76A6EA81}" srcOrd="1" destOrd="0" presId="urn:microsoft.com/office/officeart/2005/8/layout/hierarchy3"/>
    <dgm:cxn modelId="{814F7BD0-C975-4C43-9DD5-C6ABBD1F3460}" type="presOf" srcId="{82337618-872C-434A-8D6A-2951FC9A3B81}" destId="{3315D75C-488B-45E8-B2DC-0233A36F3076}" srcOrd="0" destOrd="0" presId="urn:microsoft.com/office/officeart/2005/8/layout/hierarchy3"/>
    <dgm:cxn modelId="{7B2A04D6-CF3F-4AB4-B07B-24914BBB3029}" type="presOf" srcId="{E7DDEFFD-61F8-46EF-B5E1-2F287019FE72}" destId="{44EB7A49-AE11-4834-812F-D932D320543A}" srcOrd="0" destOrd="0" presId="urn:microsoft.com/office/officeart/2005/8/layout/hierarchy3"/>
    <dgm:cxn modelId="{576AF8EA-1B77-4A65-B120-BBCA3FB3A98F}" srcId="{8BB0C8E9-5909-4798-877E-C1363847947F}" destId="{09596F37-DAFC-4CD8-830C-CEA06A770BF3}" srcOrd="0" destOrd="0" parTransId="{151FD364-B47C-4684-8E4D-5576AA4074CD}" sibTransId="{DBBD4606-04FE-4370-B402-EA2BC028E327}"/>
    <dgm:cxn modelId="{31245FEF-6565-4911-AF58-F505143AD223}" srcId="{8BB0C8E9-5909-4798-877E-C1363847947F}" destId="{E7DDEFFD-61F8-46EF-B5E1-2F287019FE72}" srcOrd="1" destOrd="0" parTransId="{F7FBF87B-ED69-4E8E-A2FB-5C8F67632D75}" sibTransId="{E9EA8E44-A7C7-4AAB-99B2-F274A5167B56}"/>
    <dgm:cxn modelId="{6614C0F6-1994-44BA-AE5A-404AB4A7F000}" srcId="{09596F37-DAFC-4CD8-830C-CEA06A770BF3}" destId="{8238FD6D-FF33-4C1E-B6BE-3C5B6C85DBE5}" srcOrd="0" destOrd="0" parTransId="{89B527DC-ABCF-41EA-BEBB-390D3E64B02D}" sibTransId="{EFEC0313-B50D-47E2-9CFF-9DD541ECDD97}"/>
    <dgm:cxn modelId="{890A274A-69F0-4C48-8F26-A4952F33E906}" type="presParOf" srcId="{8611E2F7-BA72-4ACB-BD0E-A1BDB18350E0}" destId="{BEC0A14F-DE72-4398-B7A4-8F3C1E79A523}" srcOrd="0" destOrd="0" presId="urn:microsoft.com/office/officeart/2005/8/layout/hierarchy3"/>
    <dgm:cxn modelId="{A5755778-F521-474C-B9A3-946022BE69BE}" type="presParOf" srcId="{BEC0A14F-DE72-4398-B7A4-8F3C1E79A523}" destId="{E7D28747-F1F8-4EA6-848E-E901F9092A59}" srcOrd="0" destOrd="0" presId="urn:microsoft.com/office/officeart/2005/8/layout/hierarchy3"/>
    <dgm:cxn modelId="{609ABE7F-D036-4BAA-80C3-C0872907C086}" type="presParOf" srcId="{E7D28747-F1F8-4EA6-848E-E901F9092A59}" destId="{B7F8D6CE-54B9-464F-AF20-36AFCEE4233E}" srcOrd="0" destOrd="0" presId="urn:microsoft.com/office/officeart/2005/8/layout/hierarchy3"/>
    <dgm:cxn modelId="{02E22038-9C35-49CF-BA28-3A8303A00428}" type="presParOf" srcId="{E7D28747-F1F8-4EA6-848E-E901F9092A59}" destId="{98A5FCF4-97CF-46AB-AC71-DCCC0D4EE9AF}" srcOrd="1" destOrd="0" presId="urn:microsoft.com/office/officeart/2005/8/layout/hierarchy3"/>
    <dgm:cxn modelId="{06A85432-67CF-40F1-ACDD-CAFCDCB968D1}" type="presParOf" srcId="{BEC0A14F-DE72-4398-B7A4-8F3C1E79A523}" destId="{77B09CA5-B68D-4DC0-A8FE-FB41835CDF1E}" srcOrd="1" destOrd="0" presId="urn:microsoft.com/office/officeart/2005/8/layout/hierarchy3"/>
    <dgm:cxn modelId="{FE3E7FC1-B423-4F77-B286-2D282213A144}" type="presParOf" srcId="{77B09CA5-B68D-4DC0-A8FE-FB41835CDF1E}" destId="{8348D363-3715-439E-9DD8-88488040ADBF}" srcOrd="0" destOrd="0" presId="urn:microsoft.com/office/officeart/2005/8/layout/hierarchy3"/>
    <dgm:cxn modelId="{E80FC3F7-6347-4900-AE8B-672B94238479}" type="presParOf" srcId="{77B09CA5-B68D-4DC0-A8FE-FB41835CDF1E}" destId="{AF1689A2-FA6A-456E-9E05-BDDFCD211C52}" srcOrd="1" destOrd="0" presId="urn:microsoft.com/office/officeart/2005/8/layout/hierarchy3"/>
    <dgm:cxn modelId="{A8461092-1FCC-4412-99AB-1B87FCC9C6EB}" type="presParOf" srcId="{8611E2F7-BA72-4ACB-BD0E-A1BDB18350E0}" destId="{D7F5FA01-E9FA-4DDE-A594-65847FF427C8}" srcOrd="1" destOrd="0" presId="urn:microsoft.com/office/officeart/2005/8/layout/hierarchy3"/>
    <dgm:cxn modelId="{381F91AC-34BF-4B8D-AC39-A7AD28B337AD}" type="presParOf" srcId="{D7F5FA01-E9FA-4DDE-A594-65847FF427C8}" destId="{14139716-1CC5-4317-9B34-23AFF419A887}" srcOrd="0" destOrd="0" presId="urn:microsoft.com/office/officeart/2005/8/layout/hierarchy3"/>
    <dgm:cxn modelId="{5631D618-B723-409C-A035-287C521F6577}" type="presParOf" srcId="{14139716-1CC5-4317-9B34-23AFF419A887}" destId="{44EB7A49-AE11-4834-812F-D932D320543A}" srcOrd="0" destOrd="0" presId="urn:microsoft.com/office/officeart/2005/8/layout/hierarchy3"/>
    <dgm:cxn modelId="{6707264E-79BB-4365-83F1-7CEB867E37D2}" type="presParOf" srcId="{14139716-1CC5-4317-9B34-23AFF419A887}" destId="{1401C281-90DD-4AB1-A42A-905F76A6EA81}" srcOrd="1" destOrd="0" presId="urn:microsoft.com/office/officeart/2005/8/layout/hierarchy3"/>
    <dgm:cxn modelId="{530A90E7-5D72-4618-820A-CC1AA95AEA0E}" type="presParOf" srcId="{D7F5FA01-E9FA-4DDE-A594-65847FF427C8}" destId="{A5F44368-0E44-4C96-B7D6-60F942CEE377}" srcOrd="1" destOrd="0" presId="urn:microsoft.com/office/officeart/2005/8/layout/hierarchy3"/>
    <dgm:cxn modelId="{AD7CA676-4D38-4CF5-9A41-0089B191B4C3}" type="presParOf" srcId="{A5F44368-0E44-4C96-B7D6-60F942CEE377}" destId="{3315D75C-488B-45E8-B2DC-0233A36F3076}" srcOrd="0" destOrd="0" presId="urn:microsoft.com/office/officeart/2005/8/layout/hierarchy3"/>
    <dgm:cxn modelId="{74C2A28D-965E-4DC5-9F64-3E7D72FEE656}" type="presParOf" srcId="{A5F44368-0E44-4C96-B7D6-60F942CEE377}" destId="{788BE5DF-3A0D-4AEC-AA90-57B1A9F996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B0C8E9-5909-4798-877E-C136384794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596F37-DAFC-4CD8-830C-CEA06A770BF3}">
      <dgm:prSet phldrT="[Texto]" custT="1"/>
      <dgm:spPr/>
      <dgm:t>
        <a:bodyPr/>
        <a:lstStyle/>
        <a:p>
          <a:r>
            <a:rPr lang="es-ES" sz="1600" dirty="0"/>
            <a:t>Técnicos- Administrativos y Auxiliares</a:t>
          </a:r>
        </a:p>
      </dgm:t>
    </dgm:pt>
    <dgm:pt modelId="{151FD364-B47C-4684-8E4D-5576AA4074CD}" type="parTrans" cxnId="{576AF8EA-1B77-4A65-B120-BBCA3FB3A98F}">
      <dgm:prSet/>
      <dgm:spPr/>
      <dgm:t>
        <a:bodyPr/>
        <a:lstStyle/>
        <a:p>
          <a:endParaRPr lang="es-ES"/>
        </a:p>
      </dgm:t>
    </dgm:pt>
    <dgm:pt modelId="{DBBD4606-04FE-4370-B402-EA2BC028E327}" type="sibTrans" cxnId="{576AF8EA-1B77-4A65-B120-BBCA3FB3A98F}">
      <dgm:prSet/>
      <dgm:spPr/>
      <dgm:t>
        <a:bodyPr/>
        <a:lstStyle/>
        <a:p>
          <a:endParaRPr lang="es-ES"/>
        </a:p>
      </dgm:t>
    </dgm:pt>
    <dgm:pt modelId="{8238FD6D-FF33-4C1E-B6BE-3C5B6C85DBE5}">
      <dgm:prSet phldrT="[Texto]" custT="1"/>
      <dgm:spPr/>
      <dgm:t>
        <a:bodyPr/>
        <a:lstStyle/>
        <a:p>
          <a:r>
            <a:rPr lang="es-ES" sz="1600" dirty="0"/>
            <a:t>Acreditación de Competencias</a:t>
          </a:r>
        </a:p>
      </dgm:t>
    </dgm:pt>
    <dgm:pt modelId="{89B527DC-ABCF-41EA-BEBB-390D3E64B02D}" type="parTrans" cxnId="{6614C0F6-1994-44BA-AE5A-404AB4A7F000}">
      <dgm:prSet/>
      <dgm:spPr/>
      <dgm:t>
        <a:bodyPr/>
        <a:lstStyle/>
        <a:p>
          <a:endParaRPr lang="es-ES"/>
        </a:p>
      </dgm:t>
    </dgm:pt>
    <dgm:pt modelId="{EFEC0313-B50D-47E2-9CFF-9DD541ECDD97}" type="sibTrans" cxnId="{6614C0F6-1994-44BA-AE5A-404AB4A7F000}">
      <dgm:prSet/>
      <dgm:spPr/>
      <dgm:t>
        <a:bodyPr/>
        <a:lstStyle/>
        <a:p>
          <a:endParaRPr lang="es-ES"/>
        </a:p>
      </dgm:t>
    </dgm:pt>
    <dgm:pt modelId="{8611E2F7-BA72-4ACB-BD0E-A1BDB18350E0}" type="pres">
      <dgm:prSet presAssocID="{8BB0C8E9-5909-4798-877E-C136384794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C0A14F-DE72-4398-B7A4-8F3C1E79A523}" type="pres">
      <dgm:prSet presAssocID="{09596F37-DAFC-4CD8-830C-CEA06A770BF3}" presName="root" presStyleCnt="0"/>
      <dgm:spPr/>
    </dgm:pt>
    <dgm:pt modelId="{E7D28747-F1F8-4EA6-848E-E901F9092A59}" type="pres">
      <dgm:prSet presAssocID="{09596F37-DAFC-4CD8-830C-CEA06A770BF3}" presName="rootComposite" presStyleCnt="0"/>
      <dgm:spPr/>
    </dgm:pt>
    <dgm:pt modelId="{B7F8D6CE-54B9-464F-AF20-36AFCEE4233E}" type="pres">
      <dgm:prSet presAssocID="{09596F37-DAFC-4CD8-830C-CEA06A770BF3}" presName="rootText" presStyleLbl="node1" presStyleIdx="0" presStyleCnt="1"/>
      <dgm:spPr/>
    </dgm:pt>
    <dgm:pt modelId="{98A5FCF4-97CF-46AB-AC71-DCCC0D4EE9AF}" type="pres">
      <dgm:prSet presAssocID="{09596F37-DAFC-4CD8-830C-CEA06A770BF3}" presName="rootConnector" presStyleLbl="node1" presStyleIdx="0" presStyleCnt="1"/>
      <dgm:spPr/>
    </dgm:pt>
    <dgm:pt modelId="{77B09CA5-B68D-4DC0-A8FE-FB41835CDF1E}" type="pres">
      <dgm:prSet presAssocID="{09596F37-DAFC-4CD8-830C-CEA06A770BF3}" presName="childShape" presStyleCnt="0"/>
      <dgm:spPr/>
    </dgm:pt>
    <dgm:pt modelId="{8348D363-3715-439E-9DD8-88488040ADBF}" type="pres">
      <dgm:prSet presAssocID="{89B527DC-ABCF-41EA-BEBB-390D3E64B02D}" presName="Name13" presStyleLbl="parChTrans1D2" presStyleIdx="0" presStyleCnt="1"/>
      <dgm:spPr/>
    </dgm:pt>
    <dgm:pt modelId="{AF1689A2-FA6A-456E-9E05-BDDFCD211C52}" type="pres">
      <dgm:prSet presAssocID="{8238FD6D-FF33-4C1E-B6BE-3C5B6C85DBE5}" presName="childText" presStyleLbl="bgAcc1" presStyleIdx="0" presStyleCnt="1" custScaleX="133217">
        <dgm:presLayoutVars>
          <dgm:bulletEnabled val="1"/>
        </dgm:presLayoutVars>
      </dgm:prSet>
      <dgm:spPr/>
    </dgm:pt>
  </dgm:ptLst>
  <dgm:cxnLst>
    <dgm:cxn modelId="{3102C01A-5A01-4559-AFED-164B6EB4293D}" type="presOf" srcId="{8BB0C8E9-5909-4798-877E-C1363847947F}" destId="{8611E2F7-BA72-4ACB-BD0E-A1BDB18350E0}" srcOrd="0" destOrd="0" presId="urn:microsoft.com/office/officeart/2005/8/layout/hierarchy3"/>
    <dgm:cxn modelId="{0017D240-9272-4C62-B346-E0254D095F43}" type="presOf" srcId="{89B527DC-ABCF-41EA-BEBB-390D3E64B02D}" destId="{8348D363-3715-439E-9DD8-88488040ADBF}" srcOrd="0" destOrd="0" presId="urn:microsoft.com/office/officeart/2005/8/layout/hierarchy3"/>
    <dgm:cxn modelId="{29981541-2025-41E3-BC02-0D4029C06DF4}" type="presOf" srcId="{09596F37-DAFC-4CD8-830C-CEA06A770BF3}" destId="{B7F8D6CE-54B9-464F-AF20-36AFCEE4233E}" srcOrd="0" destOrd="0" presId="urn:microsoft.com/office/officeart/2005/8/layout/hierarchy3"/>
    <dgm:cxn modelId="{2923AE4B-28F6-4C39-B49A-82048CED8B2B}" type="presOf" srcId="{8238FD6D-FF33-4C1E-B6BE-3C5B6C85DBE5}" destId="{AF1689A2-FA6A-456E-9E05-BDDFCD211C52}" srcOrd="0" destOrd="0" presId="urn:microsoft.com/office/officeart/2005/8/layout/hierarchy3"/>
    <dgm:cxn modelId="{2C27B6A2-2029-473E-B241-27DCD8E8EF8A}" type="presOf" srcId="{09596F37-DAFC-4CD8-830C-CEA06A770BF3}" destId="{98A5FCF4-97CF-46AB-AC71-DCCC0D4EE9AF}" srcOrd="1" destOrd="0" presId="urn:microsoft.com/office/officeart/2005/8/layout/hierarchy3"/>
    <dgm:cxn modelId="{576AF8EA-1B77-4A65-B120-BBCA3FB3A98F}" srcId="{8BB0C8E9-5909-4798-877E-C1363847947F}" destId="{09596F37-DAFC-4CD8-830C-CEA06A770BF3}" srcOrd="0" destOrd="0" parTransId="{151FD364-B47C-4684-8E4D-5576AA4074CD}" sibTransId="{DBBD4606-04FE-4370-B402-EA2BC028E327}"/>
    <dgm:cxn modelId="{6614C0F6-1994-44BA-AE5A-404AB4A7F000}" srcId="{09596F37-DAFC-4CD8-830C-CEA06A770BF3}" destId="{8238FD6D-FF33-4C1E-B6BE-3C5B6C85DBE5}" srcOrd="0" destOrd="0" parTransId="{89B527DC-ABCF-41EA-BEBB-390D3E64B02D}" sibTransId="{EFEC0313-B50D-47E2-9CFF-9DD541ECDD97}"/>
    <dgm:cxn modelId="{890A274A-69F0-4C48-8F26-A4952F33E906}" type="presParOf" srcId="{8611E2F7-BA72-4ACB-BD0E-A1BDB18350E0}" destId="{BEC0A14F-DE72-4398-B7A4-8F3C1E79A523}" srcOrd="0" destOrd="0" presId="urn:microsoft.com/office/officeart/2005/8/layout/hierarchy3"/>
    <dgm:cxn modelId="{A5755778-F521-474C-B9A3-946022BE69BE}" type="presParOf" srcId="{BEC0A14F-DE72-4398-B7A4-8F3C1E79A523}" destId="{E7D28747-F1F8-4EA6-848E-E901F9092A59}" srcOrd="0" destOrd="0" presId="urn:microsoft.com/office/officeart/2005/8/layout/hierarchy3"/>
    <dgm:cxn modelId="{609ABE7F-D036-4BAA-80C3-C0872907C086}" type="presParOf" srcId="{E7D28747-F1F8-4EA6-848E-E901F9092A59}" destId="{B7F8D6CE-54B9-464F-AF20-36AFCEE4233E}" srcOrd="0" destOrd="0" presId="urn:microsoft.com/office/officeart/2005/8/layout/hierarchy3"/>
    <dgm:cxn modelId="{02E22038-9C35-49CF-BA28-3A8303A00428}" type="presParOf" srcId="{E7D28747-F1F8-4EA6-848E-E901F9092A59}" destId="{98A5FCF4-97CF-46AB-AC71-DCCC0D4EE9AF}" srcOrd="1" destOrd="0" presId="urn:microsoft.com/office/officeart/2005/8/layout/hierarchy3"/>
    <dgm:cxn modelId="{06A85432-67CF-40F1-ACDD-CAFCDCB968D1}" type="presParOf" srcId="{BEC0A14F-DE72-4398-B7A4-8F3C1E79A523}" destId="{77B09CA5-B68D-4DC0-A8FE-FB41835CDF1E}" srcOrd="1" destOrd="0" presId="urn:microsoft.com/office/officeart/2005/8/layout/hierarchy3"/>
    <dgm:cxn modelId="{FE3E7FC1-B423-4F77-B286-2D282213A144}" type="presParOf" srcId="{77B09CA5-B68D-4DC0-A8FE-FB41835CDF1E}" destId="{8348D363-3715-439E-9DD8-88488040ADBF}" srcOrd="0" destOrd="0" presId="urn:microsoft.com/office/officeart/2005/8/layout/hierarchy3"/>
    <dgm:cxn modelId="{E80FC3F7-6347-4900-AE8B-672B94238479}" type="presParOf" srcId="{77B09CA5-B68D-4DC0-A8FE-FB41835CDF1E}" destId="{AF1689A2-FA6A-456E-9E05-BDDFCD211C5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CA0BEEE-E99E-49CE-B3A1-0B29BE4D59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44BF28-6D69-4FF9-9E03-7CF6912F9099}">
      <dgm:prSet phldrT="[Texto]"/>
      <dgm:spPr/>
      <dgm:t>
        <a:bodyPr/>
        <a:lstStyle/>
        <a:p>
          <a:r>
            <a:rPr lang="es-ES" dirty="0"/>
            <a:t>Capacitación </a:t>
          </a:r>
        </a:p>
      </dgm:t>
    </dgm:pt>
    <dgm:pt modelId="{C8D43046-6BCF-47ED-8143-CD708889397B}" type="parTrans" cxnId="{032EDC73-F5FE-495D-99E9-CB3DF5059180}">
      <dgm:prSet/>
      <dgm:spPr/>
      <dgm:t>
        <a:bodyPr/>
        <a:lstStyle/>
        <a:p>
          <a:endParaRPr lang="es-ES"/>
        </a:p>
      </dgm:t>
    </dgm:pt>
    <dgm:pt modelId="{F72EE76F-E31E-4CB2-B675-9AF3AD5139FF}" type="sibTrans" cxnId="{032EDC73-F5FE-495D-99E9-CB3DF5059180}">
      <dgm:prSet/>
      <dgm:spPr/>
      <dgm:t>
        <a:bodyPr/>
        <a:lstStyle/>
        <a:p>
          <a:endParaRPr lang="es-ES"/>
        </a:p>
      </dgm:t>
    </dgm:pt>
    <dgm:pt modelId="{CE825B46-556A-4ADC-BEF4-AC7B021DA12E}">
      <dgm:prSet phldrT="[Texto]"/>
      <dgm:spPr/>
      <dgm:t>
        <a:bodyPr/>
        <a:lstStyle/>
        <a:p>
          <a:r>
            <a:rPr lang="es-ES" dirty="0"/>
            <a:t>Experiencia Calificada</a:t>
          </a:r>
        </a:p>
      </dgm:t>
    </dgm:pt>
    <dgm:pt modelId="{374B729C-F4E5-48A4-8BC3-47FFF38207AC}" type="parTrans" cxnId="{03B4BE33-9064-4BDF-979B-0C4752EE0D2C}">
      <dgm:prSet/>
      <dgm:spPr/>
      <dgm:t>
        <a:bodyPr/>
        <a:lstStyle/>
        <a:p>
          <a:endParaRPr lang="es-ES"/>
        </a:p>
      </dgm:t>
    </dgm:pt>
    <dgm:pt modelId="{A822703E-F6DC-49B3-B776-88A74F7C1695}" type="sibTrans" cxnId="{03B4BE33-9064-4BDF-979B-0C4752EE0D2C}">
      <dgm:prSet/>
      <dgm:spPr/>
      <dgm:t>
        <a:bodyPr/>
        <a:lstStyle/>
        <a:p>
          <a:endParaRPr lang="es-ES"/>
        </a:p>
      </dgm:t>
    </dgm:pt>
    <dgm:pt modelId="{490BE8B7-4BD9-4DB0-93EB-5A7D60D5BFCF}">
      <dgm:prSet phldrT="[Texto]"/>
      <dgm:spPr/>
      <dgm:t>
        <a:bodyPr/>
        <a:lstStyle/>
        <a:p>
          <a:r>
            <a:rPr lang="es-ES" dirty="0"/>
            <a:t>Desempeño- Calificaciones</a:t>
          </a:r>
        </a:p>
      </dgm:t>
    </dgm:pt>
    <dgm:pt modelId="{79C46225-1B41-477B-8E86-B05C25AC9AB3}" type="parTrans" cxnId="{B02664A9-FBDE-4A16-93CE-14F7175973AE}">
      <dgm:prSet/>
      <dgm:spPr/>
      <dgm:t>
        <a:bodyPr/>
        <a:lstStyle/>
        <a:p>
          <a:endParaRPr lang="es-ES"/>
        </a:p>
      </dgm:t>
    </dgm:pt>
    <dgm:pt modelId="{2E68AEF7-EE01-474D-ADAA-3DFD1CB2B39E}" type="sibTrans" cxnId="{B02664A9-FBDE-4A16-93CE-14F7175973AE}">
      <dgm:prSet/>
      <dgm:spPr/>
      <dgm:t>
        <a:bodyPr/>
        <a:lstStyle/>
        <a:p>
          <a:endParaRPr lang="es-ES"/>
        </a:p>
      </dgm:t>
    </dgm:pt>
    <dgm:pt modelId="{910E3713-B092-49B7-B394-B0E50AB1F9E7}" type="pres">
      <dgm:prSet presAssocID="{8CA0BEEE-E99E-49CE-B3A1-0B29BE4D5911}" presName="Name0" presStyleCnt="0">
        <dgm:presLayoutVars>
          <dgm:chMax val="7"/>
          <dgm:chPref val="7"/>
          <dgm:dir/>
        </dgm:presLayoutVars>
      </dgm:prSet>
      <dgm:spPr/>
    </dgm:pt>
    <dgm:pt modelId="{96DBF444-11F5-4CF8-8E10-8788F6BF1E88}" type="pres">
      <dgm:prSet presAssocID="{8CA0BEEE-E99E-49CE-B3A1-0B29BE4D5911}" presName="Name1" presStyleCnt="0"/>
      <dgm:spPr/>
    </dgm:pt>
    <dgm:pt modelId="{786F2F41-9686-42EA-82F9-48CF63DA2A2C}" type="pres">
      <dgm:prSet presAssocID="{8CA0BEEE-E99E-49CE-B3A1-0B29BE4D5911}" presName="cycle" presStyleCnt="0"/>
      <dgm:spPr/>
    </dgm:pt>
    <dgm:pt modelId="{8A22842A-71E7-40CF-B4CD-8F83F21F3C15}" type="pres">
      <dgm:prSet presAssocID="{8CA0BEEE-E99E-49CE-B3A1-0B29BE4D5911}" presName="srcNode" presStyleLbl="node1" presStyleIdx="0" presStyleCnt="3"/>
      <dgm:spPr/>
    </dgm:pt>
    <dgm:pt modelId="{1A18940C-304C-4083-A993-1142729BB555}" type="pres">
      <dgm:prSet presAssocID="{8CA0BEEE-E99E-49CE-B3A1-0B29BE4D5911}" presName="conn" presStyleLbl="parChTrans1D2" presStyleIdx="0" presStyleCnt="1"/>
      <dgm:spPr/>
    </dgm:pt>
    <dgm:pt modelId="{7325C080-FB63-4D1C-911B-521EC04763B0}" type="pres">
      <dgm:prSet presAssocID="{8CA0BEEE-E99E-49CE-B3A1-0B29BE4D5911}" presName="extraNode" presStyleLbl="node1" presStyleIdx="0" presStyleCnt="3"/>
      <dgm:spPr/>
    </dgm:pt>
    <dgm:pt modelId="{DF1F163C-4C14-4132-9D3F-2B4E76EADE14}" type="pres">
      <dgm:prSet presAssocID="{8CA0BEEE-E99E-49CE-B3A1-0B29BE4D5911}" presName="dstNode" presStyleLbl="node1" presStyleIdx="0" presStyleCnt="3"/>
      <dgm:spPr/>
    </dgm:pt>
    <dgm:pt modelId="{39EEAC02-F1F4-43B9-A686-99E6C4B71032}" type="pres">
      <dgm:prSet presAssocID="{9644BF28-6D69-4FF9-9E03-7CF6912F9099}" presName="text_1" presStyleLbl="node1" presStyleIdx="0" presStyleCnt="3">
        <dgm:presLayoutVars>
          <dgm:bulletEnabled val="1"/>
        </dgm:presLayoutVars>
      </dgm:prSet>
      <dgm:spPr/>
    </dgm:pt>
    <dgm:pt modelId="{E5B28A48-A8D9-4F70-8CB7-F31F9802E5CA}" type="pres">
      <dgm:prSet presAssocID="{9644BF28-6D69-4FF9-9E03-7CF6912F9099}" presName="accent_1" presStyleCnt="0"/>
      <dgm:spPr/>
    </dgm:pt>
    <dgm:pt modelId="{A3D3F95D-2E5D-4B14-A912-0A3A0FF938F7}" type="pres">
      <dgm:prSet presAssocID="{9644BF28-6D69-4FF9-9E03-7CF6912F9099}" presName="accentRepeatNode" presStyleLbl="solidFgAcc1" presStyleIdx="0" presStyleCnt="3"/>
      <dgm:spPr/>
    </dgm:pt>
    <dgm:pt modelId="{F43F3381-6F7F-40FF-9BD1-82F98F7DF6A3}" type="pres">
      <dgm:prSet presAssocID="{CE825B46-556A-4ADC-BEF4-AC7B021DA12E}" presName="text_2" presStyleLbl="node1" presStyleIdx="1" presStyleCnt="3">
        <dgm:presLayoutVars>
          <dgm:bulletEnabled val="1"/>
        </dgm:presLayoutVars>
      </dgm:prSet>
      <dgm:spPr/>
    </dgm:pt>
    <dgm:pt modelId="{3B8013BD-D66B-4C9F-B65A-FEB68D371E0C}" type="pres">
      <dgm:prSet presAssocID="{CE825B46-556A-4ADC-BEF4-AC7B021DA12E}" presName="accent_2" presStyleCnt="0"/>
      <dgm:spPr/>
    </dgm:pt>
    <dgm:pt modelId="{1EF3F747-AB9B-4932-B7FB-70B400277AC9}" type="pres">
      <dgm:prSet presAssocID="{CE825B46-556A-4ADC-BEF4-AC7B021DA12E}" presName="accentRepeatNode" presStyleLbl="solidFgAcc1" presStyleIdx="1" presStyleCnt="3"/>
      <dgm:spPr/>
    </dgm:pt>
    <dgm:pt modelId="{5F72F9D3-3CF8-452C-82ED-96130E3DAC91}" type="pres">
      <dgm:prSet presAssocID="{490BE8B7-4BD9-4DB0-93EB-5A7D60D5BFCF}" presName="text_3" presStyleLbl="node1" presStyleIdx="2" presStyleCnt="3">
        <dgm:presLayoutVars>
          <dgm:bulletEnabled val="1"/>
        </dgm:presLayoutVars>
      </dgm:prSet>
      <dgm:spPr/>
    </dgm:pt>
    <dgm:pt modelId="{413AE48F-7978-4080-A95A-27C5251FAAEF}" type="pres">
      <dgm:prSet presAssocID="{490BE8B7-4BD9-4DB0-93EB-5A7D60D5BFCF}" presName="accent_3" presStyleCnt="0"/>
      <dgm:spPr/>
    </dgm:pt>
    <dgm:pt modelId="{A0185C50-AB24-48D5-A99F-40CD92A81FF1}" type="pres">
      <dgm:prSet presAssocID="{490BE8B7-4BD9-4DB0-93EB-5A7D60D5BFCF}" presName="accentRepeatNode" presStyleLbl="solidFgAcc1" presStyleIdx="2" presStyleCnt="3"/>
      <dgm:spPr/>
    </dgm:pt>
  </dgm:ptLst>
  <dgm:cxnLst>
    <dgm:cxn modelId="{1D6B3309-FDD8-42D1-BC66-BBE1EBC103D0}" type="presOf" srcId="{8CA0BEEE-E99E-49CE-B3A1-0B29BE4D5911}" destId="{910E3713-B092-49B7-B394-B0E50AB1F9E7}" srcOrd="0" destOrd="0" presId="urn:microsoft.com/office/officeart/2008/layout/VerticalCurvedList"/>
    <dgm:cxn modelId="{2F671A31-D10B-4424-AEFF-CB77A80FC32C}" type="presOf" srcId="{F72EE76F-E31E-4CB2-B675-9AF3AD5139FF}" destId="{1A18940C-304C-4083-A993-1142729BB555}" srcOrd="0" destOrd="0" presId="urn:microsoft.com/office/officeart/2008/layout/VerticalCurvedList"/>
    <dgm:cxn modelId="{03B4BE33-9064-4BDF-979B-0C4752EE0D2C}" srcId="{8CA0BEEE-E99E-49CE-B3A1-0B29BE4D5911}" destId="{CE825B46-556A-4ADC-BEF4-AC7B021DA12E}" srcOrd="1" destOrd="0" parTransId="{374B729C-F4E5-48A4-8BC3-47FFF38207AC}" sibTransId="{A822703E-F6DC-49B3-B776-88A74F7C1695}"/>
    <dgm:cxn modelId="{D315D846-A083-464D-85B1-3B38211F9C2B}" type="presOf" srcId="{9644BF28-6D69-4FF9-9E03-7CF6912F9099}" destId="{39EEAC02-F1F4-43B9-A686-99E6C4B71032}" srcOrd="0" destOrd="0" presId="urn:microsoft.com/office/officeart/2008/layout/VerticalCurvedList"/>
    <dgm:cxn modelId="{032EDC73-F5FE-495D-99E9-CB3DF5059180}" srcId="{8CA0BEEE-E99E-49CE-B3A1-0B29BE4D5911}" destId="{9644BF28-6D69-4FF9-9E03-7CF6912F9099}" srcOrd="0" destOrd="0" parTransId="{C8D43046-6BCF-47ED-8143-CD708889397B}" sibTransId="{F72EE76F-E31E-4CB2-B675-9AF3AD5139FF}"/>
    <dgm:cxn modelId="{3CEB4D76-13BE-4CE1-BDBD-18A4055B8425}" type="presOf" srcId="{CE825B46-556A-4ADC-BEF4-AC7B021DA12E}" destId="{F43F3381-6F7F-40FF-9BD1-82F98F7DF6A3}" srcOrd="0" destOrd="0" presId="urn:microsoft.com/office/officeart/2008/layout/VerticalCurvedList"/>
    <dgm:cxn modelId="{B02664A9-FBDE-4A16-93CE-14F7175973AE}" srcId="{8CA0BEEE-E99E-49CE-B3A1-0B29BE4D5911}" destId="{490BE8B7-4BD9-4DB0-93EB-5A7D60D5BFCF}" srcOrd="2" destOrd="0" parTransId="{79C46225-1B41-477B-8E86-B05C25AC9AB3}" sibTransId="{2E68AEF7-EE01-474D-ADAA-3DFD1CB2B39E}"/>
    <dgm:cxn modelId="{A09AC6AD-D5FE-477B-A8FC-62673268DFC0}" type="presOf" srcId="{490BE8B7-4BD9-4DB0-93EB-5A7D60D5BFCF}" destId="{5F72F9D3-3CF8-452C-82ED-96130E3DAC91}" srcOrd="0" destOrd="0" presId="urn:microsoft.com/office/officeart/2008/layout/VerticalCurvedList"/>
    <dgm:cxn modelId="{0EAD617B-EFCF-4FA3-8DCD-A2B76F16AD59}" type="presParOf" srcId="{910E3713-B092-49B7-B394-B0E50AB1F9E7}" destId="{96DBF444-11F5-4CF8-8E10-8788F6BF1E88}" srcOrd="0" destOrd="0" presId="urn:microsoft.com/office/officeart/2008/layout/VerticalCurvedList"/>
    <dgm:cxn modelId="{D0DD59D4-E6E1-4357-83A8-8ED32F415BA3}" type="presParOf" srcId="{96DBF444-11F5-4CF8-8E10-8788F6BF1E88}" destId="{786F2F41-9686-42EA-82F9-48CF63DA2A2C}" srcOrd="0" destOrd="0" presId="urn:microsoft.com/office/officeart/2008/layout/VerticalCurvedList"/>
    <dgm:cxn modelId="{D690B336-0DA8-4E23-A045-A64861F7C4E4}" type="presParOf" srcId="{786F2F41-9686-42EA-82F9-48CF63DA2A2C}" destId="{8A22842A-71E7-40CF-B4CD-8F83F21F3C15}" srcOrd="0" destOrd="0" presId="urn:microsoft.com/office/officeart/2008/layout/VerticalCurvedList"/>
    <dgm:cxn modelId="{AE2F8016-0D82-4598-8E65-0589DBEC825B}" type="presParOf" srcId="{786F2F41-9686-42EA-82F9-48CF63DA2A2C}" destId="{1A18940C-304C-4083-A993-1142729BB555}" srcOrd="1" destOrd="0" presId="urn:microsoft.com/office/officeart/2008/layout/VerticalCurvedList"/>
    <dgm:cxn modelId="{E07CB4C4-66AA-4183-807A-57D30B7C935C}" type="presParOf" srcId="{786F2F41-9686-42EA-82F9-48CF63DA2A2C}" destId="{7325C080-FB63-4D1C-911B-521EC04763B0}" srcOrd="2" destOrd="0" presId="urn:microsoft.com/office/officeart/2008/layout/VerticalCurvedList"/>
    <dgm:cxn modelId="{770629A0-881C-4DD3-8A91-7F6852802A14}" type="presParOf" srcId="{786F2F41-9686-42EA-82F9-48CF63DA2A2C}" destId="{DF1F163C-4C14-4132-9D3F-2B4E76EADE14}" srcOrd="3" destOrd="0" presId="urn:microsoft.com/office/officeart/2008/layout/VerticalCurvedList"/>
    <dgm:cxn modelId="{1D358BD5-619E-4BB5-AA24-01842A528162}" type="presParOf" srcId="{96DBF444-11F5-4CF8-8E10-8788F6BF1E88}" destId="{39EEAC02-F1F4-43B9-A686-99E6C4B71032}" srcOrd="1" destOrd="0" presId="urn:microsoft.com/office/officeart/2008/layout/VerticalCurvedList"/>
    <dgm:cxn modelId="{07C59565-4FCC-4B43-B744-193128A6B54B}" type="presParOf" srcId="{96DBF444-11F5-4CF8-8E10-8788F6BF1E88}" destId="{E5B28A48-A8D9-4F70-8CB7-F31F9802E5CA}" srcOrd="2" destOrd="0" presId="urn:microsoft.com/office/officeart/2008/layout/VerticalCurvedList"/>
    <dgm:cxn modelId="{4666D468-F462-4E8A-B0D5-148C45D24C39}" type="presParOf" srcId="{E5B28A48-A8D9-4F70-8CB7-F31F9802E5CA}" destId="{A3D3F95D-2E5D-4B14-A912-0A3A0FF938F7}" srcOrd="0" destOrd="0" presId="urn:microsoft.com/office/officeart/2008/layout/VerticalCurvedList"/>
    <dgm:cxn modelId="{1A743693-50F3-4E31-8BC3-A696EAF41351}" type="presParOf" srcId="{96DBF444-11F5-4CF8-8E10-8788F6BF1E88}" destId="{F43F3381-6F7F-40FF-9BD1-82F98F7DF6A3}" srcOrd="3" destOrd="0" presId="urn:microsoft.com/office/officeart/2008/layout/VerticalCurvedList"/>
    <dgm:cxn modelId="{AD686DEC-F892-4A0F-BD65-1AC4B467C411}" type="presParOf" srcId="{96DBF444-11F5-4CF8-8E10-8788F6BF1E88}" destId="{3B8013BD-D66B-4C9F-B65A-FEB68D371E0C}" srcOrd="4" destOrd="0" presId="urn:microsoft.com/office/officeart/2008/layout/VerticalCurvedList"/>
    <dgm:cxn modelId="{7EBDC2E6-4DAF-45B8-B47C-1D295EC995DA}" type="presParOf" srcId="{3B8013BD-D66B-4C9F-B65A-FEB68D371E0C}" destId="{1EF3F747-AB9B-4932-B7FB-70B400277AC9}" srcOrd="0" destOrd="0" presId="urn:microsoft.com/office/officeart/2008/layout/VerticalCurvedList"/>
    <dgm:cxn modelId="{BE62A6BF-64FE-492A-AB65-37ADB324A369}" type="presParOf" srcId="{96DBF444-11F5-4CF8-8E10-8788F6BF1E88}" destId="{5F72F9D3-3CF8-452C-82ED-96130E3DAC91}" srcOrd="5" destOrd="0" presId="urn:microsoft.com/office/officeart/2008/layout/VerticalCurvedList"/>
    <dgm:cxn modelId="{671A03DB-1E73-4491-8F6B-8DE05F372454}" type="presParOf" srcId="{96DBF444-11F5-4CF8-8E10-8788F6BF1E88}" destId="{413AE48F-7978-4080-A95A-27C5251FAAEF}" srcOrd="6" destOrd="0" presId="urn:microsoft.com/office/officeart/2008/layout/VerticalCurvedList"/>
    <dgm:cxn modelId="{532BDFAA-99B1-4958-B529-F8B219B677BA}" type="presParOf" srcId="{413AE48F-7978-4080-A95A-27C5251FAAEF}" destId="{A0185C50-AB24-48D5-A99F-40CD92A81F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BB0C8E9-5909-4798-877E-C136384794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DDEFFD-61F8-46EF-B5E1-2F287019FE72}">
      <dgm:prSet phldrT="[Texto]" custT="1"/>
      <dgm:spPr/>
      <dgm:t>
        <a:bodyPr/>
        <a:lstStyle/>
        <a:p>
          <a:r>
            <a:rPr lang="es-ES" sz="1600" dirty="0"/>
            <a:t>Profesionales- Directivos</a:t>
          </a:r>
        </a:p>
      </dgm:t>
    </dgm:pt>
    <dgm:pt modelId="{F7FBF87B-ED69-4E8E-A2FB-5C8F67632D75}" type="parTrans" cxnId="{31245FEF-6565-4911-AF58-F505143AD223}">
      <dgm:prSet/>
      <dgm:spPr/>
      <dgm:t>
        <a:bodyPr/>
        <a:lstStyle/>
        <a:p>
          <a:endParaRPr lang="es-ES"/>
        </a:p>
      </dgm:t>
    </dgm:pt>
    <dgm:pt modelId="{E9EA8E44-A7C7-4AAB-99B2-F274A5167B56}" type="sibTrans" cxnId="{31245FEF-6565-4911-AF58-F505143AD223}">
      <dgm:prSet/>
      <dgm:spPr/>
      <dgm:t>
        <a:bodyPr/>
        <a:lstStyle/>
        <a:p>
          <a:endParaRPr lang="es-ES"/>
        </a:p>
      </dgm:t>
    </dgm:pt>
    <dgm:pt modelId="{48E68937-0578-4AE2-A5FF-028F4BE07650}">
      <dgm:prSet phldrT="[Texto]" custT="1"/>
      <dgm:spPr/>
      <dgm:t>
        <a:bodyPr/>
        <a:lstStyle/>
        <a:p>
          <a:r>
            <a:rPr lang="es-ES" sz="1600" dirty="0"/>
            <a:t>Concurso Interno</a:t>
          </a:r>
        </a:p>
      </dgm:t>
    </dgm:pt>
    <dgm:pt modelId="{82337618-872C-434A-8D6A-2951FC9A3B81}" type="parTrans" cxnId="{E97C4207-A96D-4232-B66F-0D60704F30DB}">
      <dgm:prSet/>
      <dgm:spPr/>
      <dgm:t>
        <a:bodyPr/>
        <a:lstStyle/>
        <a:p>
          <a:endParaRPr lang="es-ES"/>
        </a:p>
      </dgm:t>
    </dgm:pt>
    <dgm:pt modelId="{500110B9-AE0F-485F-BEC3-92CDE3D38745}" type="sibTrans" cxnId="{E97C4207-A96D-4232-B66F-0D60704F30DB}">
      <dgm:prSet/>
      <dgm:spPr/>
      <dgm:t>
        <a:bodyPr/>
        <a:lstStyle/>
        <a:p>
          <a:endParaRPr lang="es-ES"/>
        </a:p>
      </dgm:t>
    </dgm:pt>
    <dgm:pt modelId="{8611E2F7-BA72-4ACB-BD0E-A1BDB18350E0}" type="pres">
      <dgm:prSet presAssocID="{8BB0C8E9-5909-4798-877E-C136384794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F5FA01-E9FA-4DDE-A594-65847FF427C8}" type="pres">
      <dgm:prSet presAssocID="{E7DDEFFD-61F8-46EF-B5E1-2F287019FE72}" presName="root" presStyleCnt="0"/>
      <dgm:spPr/>
    </dgm:pt>
    <dgm:pt modelId="{14139716-1CC5-4317-9B34-23AFF419A887}" type="pres">
      <dgm:prSet presAssocID="{E7DDEFFD-61F8-46EF-B5E1-2F287019FE72}" presName="rootComposite" presStyleCnt="0"/>
      <dgm:spPr/>
    </dgm:pt>
    <dgm:pt modelId="{44EB7A49-AE11-4834-812F-D932D320543A}" type="pres">
      <dgm:prSet presAssocID="{E7DDEFFD-61F8-46EF-B5E1-2F287019FE72}" presName="rootText" presStyleLbl="node1" presStyleIdx="0" presStyleCnt="1" custLinFactNeighborX="436" custLinFactNeighborY="308"/>
      <dgm:spPr/>
    </dgm:pt>
    <dgm:pt modelId="{1401C281-90DD-4AB1-A42A-905F76A6EA81}" type="pres">
      <dgm:prSet presAssocID="{E7DDEFFD-61F8-46EF-B5E1-2F287019FE72}" presName="rootConnector" presStyleLbl="node1" presStyleIdx="0" presStyleCnt="1"/>
      <dgm:spPr/>
    </dgm:pt>
    <dgm:pt modelId="{A5F44368-0E44-4C96-B7D6-60F942CEE377}" type="pres">
      <dgm:prSet presAssocID="{E7DDEFFD-61F8-46EF-B5E1-2F287019FE72}" presName="childShape" presStyleCnt="0"/>
      <dgm:spPr/>
    </dgm:pt>
    <dgm:pt modelId="{3315D75C-488B-45E8-B2DC-0233A36F3076}" type="pres">
      <dgm:prSet presAssocID="{82337618-872C-434A-8D6A-2951FC9A3B81}" presName="Name13" presStyleLbl="parChTrans1D2" presStyleIdx="0" presStyleCnt="1"/>
      <dgm:spPr/>
    </dgm:pt>
    <dgm:pt modelId="{788BE5DF-3A0D-4AEC-AA90-57B1A9F996F9}" type="pres">
      <dgm:prSet presAssocID="{48E68937-0578-4AE2-A5FF-028F4BE07650}" presName="childText" presStyleLbl="bgAcc1" presStyleIdx="0" presStyleCnt="1">
        <dgm:presLayoutVars>
          <dgm:bulletEnabled val="1"/>
        </dgm:presLayoutVars>
      </dgm:prSet>
      <dgm:spPr/>
    </dgm:pt>
  </dgm:ptLst>
  <dgm:cxnLst>
    <dgm:cxn modelId="{E97C4207-A96D-4232-B66F-0D60704F30DB}" srcId="{E7DDEFFD-61F8-46EF-B5E1-2F287019FE72}" destId="{48E68937-0578-4AE2-A5FF-028F4BE07650}" srcOrd="0" destOrd="0" parTransId="{82337618-872C-434A-8D6A-2951FC9A3B81}" sibTransId="{500110B9-AE0F-485F-BEC3-92CDE3D38745}"/>
    <dgm:cxn modelId="{2C788D18-50BD-4EB6-BD91-E27B4518C66C}" type="presOf" srcId="{48E68937-0578-4AE2-A5FF-028F4BE07650}" destId="{788BE5DF-3A0D-4AEC-AA90-57B1A9F996F9}" srcOrd="0" destOrd="0" presId="urn:microsoft.com/office/officeart/2005/8/layout/hierarchy3"/>
    <dgm:cxn modelId="{3102C01A-5A01-4559-AFED-164B6EB4293D}" type="presOf" srcId="{8BB0C8E9-5909-4798-877E-C1363847947F}" destId="{8611E2F7-BA72-4ACB-BD0E-A1BDB18350E0}" srcOrd="0" destOrd="0" presId="urn:microsoft.com/office/officeart/2005/8/layout/hierarchy3"/>
    <dgm:cxn modelId="{56D56DC3-5C70-4A4A-B2D2-B0F440AC4007}" type="presOf" srcId="{E7DDEFFD-61F8-46EF-B5E1-2F287019FE72}" destId="{1401C281-90DD-4AB1-A42A-905F76A6EA81}" srcOrd="1" destOrd="0" presId="urn:microsoft.com/office/officeart/2005/8/layout/hierarchy3"/>
    <dgm:cxn modelId="{814F7BD0-C975-4C43-9DD5-C6ABBD1F3460}" type="presOf" srcId="{82337618-872C-434A-8D6A-2951FC9A3B81}" destId="{3315D75C-488B-45E8-B2DC-0233A36F3076}" srcOrd="0" destOrd="0" presId="urn:microsoft.com/office/officeart/2005/8/layout/hierarchy3"/>
    <dgm:cxn modelId="{7B2A04D6-CF3F-4AB4-B07B-24914BBB3029}" type="presOf" srcId="{E7DDEFFD-61F8-46EF-B5E1-2F287019FE72}" destId="{44EB7A49-AE11-4834-812F-D932D320543A}" srcOrd="0" destOrd="0" presId="urn:microsoft.com/office/officeart/2005/8/layout/hierarchy3"/>
    <dgm:cxn modelId="{31245FEF-6565-4911-AF58-F505143AD223}" srcId="{8BB0C8E9-5909-4798-877E-C1363847947F}" destId="{E7DDEFFD-61F8-46EF-B5E1-2F287019FE72}" srcOrd="0" destOrd="0" parTransId="{F7FBF87B-ED69-4E8E-A2FB-5C8F67632D75}" sibTransId="{E9EA8E44-A7C7-4AAB-99B2-F274A5167B56}"/>
    <dgm:cxn modelId="{A8461092-1FCC-4412-99AB-1B87FCC9C6EB}" type="presParOf" srcId="{8611E2F7-BA72-4ACB-BD0E-A1BDB18350E0}" destId="{D7F5FA01-E9FA-4DDE-A594-65847FF427C8}" srcOrd="0" destOrd="0" presId="urn:microsoft.com/office/officeart/2005/8/layout/hierarchy3"/>
    <dgm:cxn modelId="{381F91AC-34BF-4B8D-AC39-A7AD28B337AD}" type="presParOf" srcId="{D7F5FA01-E9FA-4DDE-A594-65847FF427C8}" destId="{14139716-1CC5-4317-9B34-23AFF419A887}" srcOrd="0" destOrd="0" presId="urn:microsoft.com/office/officeart/2005/8/layout/hierarchy3"/>
    <dgm:cxn modelId="{5631D618-B723-409C-A035-287C521F6577}" type="presParOf" srcId="{14139716-1CC5-4317-9B34-23AFF419A887}" destId="{44EB7A49-AE11-4834-812F-D932D320543A}" srcOrd="0" destOrd="0" presId="urn:microsoft.com/office/officeart/2005/8/layout/hierarchy3"/>
    <dgm:cxn modelId="{6707264E-79BB-4365-83F1-7CEB867E37D2}" type="presParOf" srcId="{14139716-1CC5-4317-9B34-23AFF419A887}" destId="{1401C281-90DD-4AB1-A42A-905F76A6EA81}" srcOrd="1" destOrd="0" presId="urn:microsoft.com/office/officeart/2005/8/layout/hierarchy3"/>
    <dgm:cxn modelId="{530A90E7-5D72-4618-820A-CC1AA95AEA0E}" type="presParOf" srcId="{D7F5FA01-E9FA-4DDE-A594-65847FF427C8}" destId="{A5F44368-0E44-4C96-B7D6-60F942CEE377}" srcOrd="1" destOrd="0" presId="urn:microsoft.com/office/officeart/2005/8/layout/hierarchy3"/>
    <dgm:cxn modelId="{AD7CA676-4D38-4CF5-9A41-0089B191B4C3}" type="presParOf" srcId="{A5F44368-0E44-4C96-B7D6-60F942CEE377}" destId="{3315D75C-488B-45E8-B2DC-0233A36F3076}" srcOrd="0" destOrd="0" presId="urn:microsoft.com/office/officeart/2005/8/layout/hierarchy3"/>
    <dgm:cxn modelId="{74C2A28D-965E-4DC5-9F64-3E7D72FEE656}" type="presParOf" srcId="{A5F44368-0E44-4C96-B7D6-60F942CEE377}" destId="{788BE5DF-3A0D-4AEC-AA90-57B1A9F996F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CA0BEEE-E99E-49CE-B3A1-0B29BE4D59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44BF28-6D69-4FF9-9E03-7CF6912F9099}">
      <dgm:prSet phldrT="[Texto]"/>
      <dgm:spPr/>
      <dgm:t>
        <a:bodyPr/>
        <a:lstStyle/>
        <a:p>
          <a:r>
            <a:rPr lang="es-ES" dirty="0"/>
            <a:t>Capacitación Pertinente</a:t>
          </a:r>
        </a:p>
      </dgm:t>
    </dgm:pt>
    <dgm:pt modelId="{C8D43046-6BCF-47ED-8143-CD708889397B}" type="parTrans" cxnId="{032EDC73-F5FE-495D-99E9-CB3DF5059180}">
      <dgm:prSet/>
      <dgm:spPr/>
      <dgm:t>
        <a:bodyPr/>
        <a:lstStyle/>
        <a:p>
          <a:endParaRPr lang="es-ES"/>
        </a:p>
      </dgm:t>
    </dgm:pt>
    <dgm:pt modelId="{F72EE76F-E31E-4CB2-B675-9AF3AD5139FF}" type="sibTrans" cxnId="{032EDC73-F5FE-495D-99E9-CB3DF5059180}">
      <dgm:prSet/>
      <dgm:spPr/>
      <dgm:t>
        <a:bodyPr/>
        <a:lstStyle/>
        <a:p>
          <a:endParaRPr lang="es-ES"/>
        </a:p>
      </dgm:t>
    </dgm:pt>
    <dgm:pt modelId="{CE825B46-556A-4ADC-BEF4-AC7B021DA12E}">
      <dgm:prSet phldrT="[Texto]"/>
      <dgm:spPr/>
      <dgm:t>
        <a:bodyPr/>
        <a:lstStyle/>
        <a:p>
          <a:r>
            <a:rPr lang="es-ES" dirty="0"/>
            <a:t>Experiencia Calificada</a:t>
          </a:r>
        </a:p>
      </dgm:t>
    </dgm:pt>
    <dgm:pt modelId="{374B729C-F4E5-48A4-8BC3-47FFF38207AC}" type="parTrans" cxnId="{03B4BE33-9064-4BDF-979B-0C4752EE0D2C}">
      <dgm:prSet/>
      <dgm:spPr/>
      <dgm:t>
        <a:bodyPr/>
        <a:lstStyle/>
        <a:p>
          <a:endParaRPr lang="es-ES"/>
        </a:p>
      </dgm:t>
    </dgm:pt>
    <dgm:pt modelId="{A822703E-F6DC-49B3-B776-88A74F7C1695}" type="sibTrans" cxnId="{03B4BE33-9064-4BDF-979B-0C4752EE0D2C}">
      <dgm:prSet/>
      <dgm:spPr/>
      <dgm:t>
        <a:bodyPr/>
        <a:lstStyle/>
        <a:p>
          <a:endParaRPr lang="es-ES"/>
        </a:p>
      </dgm:t>
    </dgm:pt>
    <dgm:pt modelId="{490BE8B7-4BD9-4DB0-93EB-5A7D60D5BFCF}">
      <dgm:prSet phldrT="[Texto]"/>
      <dgm:spPr/>
      <dgm:t>
        <a:bodyPr/>
        <a:lstStyle/>
        <a:p>
          <a:r>
            <a:rPr lang="es-ES" dirty="0"/>
            <a:t>Aptitud para el cargo</a:t>
          </a:r>
        </a:p>
      </dgm:t>
    </dgm:pt>
    <dgm:pt modelId="{79C46225-1B41-477B-8E86-B05C25AC9AB3}" type="parTrans" cxnId="{B02664A9-FBDE-4A16-93CE-14F7175973AE}">
      <dgm:prSet/>
      <dgm:spPr/>
      <dgm:t>
        <a:bodyPr/>
        <a:lstStyle/>
        <a:p>
          <a:endParaRPr lang="es-ES"/>
        </a:p>
      </dgm:t>
    </dgm:pt>
    <dgm:pt modelId="{2E68AEF7-EE01-474D-ADAA-3DFD1CB2B39E}" type="sibTrans" cxnId="{B02664A9-FBDE-4A16-93CE-14F7175973AE}">
      <dgm:prSet/>
      <dgm:spPr/>
      <dgm:t>
        <a:bodyPr/>
        <a:lstStyle/>
        <a:p>
          <a:endParaRPr lang="es-ES"/>
        </a:p>
      </dgm:t>
    </dgm:pt>
    <dgm:pt modelId="{5D29E2A3-66E8-4076-A601-CD0C8DBA58DE}">
      <dgm:prSet phldrT="[Texto]"/>
      <dgm:spPr/>
      <dgm:t>
        <a:bodyPr/>
        <a:lstStyle/>
        <a:p>
          <a:r>
            <a:rPr lang="es-ES" dirty="0"/>
            <a:t>Evaluación de Desempeño</a:t>
          </a:r>
        </a:p>
      </dgm:t>
    </dgm:pt>
    <dgm:pt modelId="{69F8DA48-CF0A-4BA7-BADC-5CA6E4D9535C}" type="parTrans" cxnId="{A769DA78-25EF-4AF5-86F0-3E50082186A5}">
      <dgm:prSet/>
      <dgm:spPr/>
      <dgm:t>
        <a:bodyPr/>
        <a:lstStyle/>
        <a:p>
          <a:endParaRPr lang="es-ES"/>
        </a:p>
      </dgm:t>
    </dgm:pt>
    <dgm:pt modelId="{9562A08D-584D-4CC8-B58F-C653DC16A397}" type="sibTrans" cxnId="{A769DA78-25EF-4AF5-86F0-3E50082186A5}">
      <dgm:prSet/>
      <dgm:spPr/>
      <dgm:t>
        <a:bodyPr/>
        <a:lstStyle/>
        <a:p>
          <a:endParaRPr lang="es-ES"/>
        </a:p>
      </dgm:t>
    </dgm:pt>
    <dgm:pt modelId="{910E3713-B092-49B7-B394-B0E50AB1F9E7}" type="pres">
      <dgm:prSet presAssocID="{8CA0BEEE-E99E-49CE-B3A1-0B29BE4D5911}" presName="Name0" presStyleCnt="0">
        <dgm:presLayoutVars>
          <dgm:chMax val="7"/>
          <dgm:chPref val="7"/>
          <dgm:dir/>
        </dgm:presLayoutVars>
      </dgm:prSet>
      <dgm:spPr/>
    </dgm:pt>
    <dgm:pt modelId="{96DBF444-11F5-4CF8-8E10-8788F6BF1E88}" type="pres">
      <dgm:prSet presAssocID="{8CA0BEEE-E99E-49CE-B3A1-0B29BE4D5911}" presName="Name1" presStyleCnt="0"/>
      <dgm:spPr/>
    </dgm:pt>
    <dgm:pt modelId="{786F2F41-9686-42EA-82F9-48CF63DA2A2C}" type="pres">
      <dgm:prSet presAssocID="{8CA0BEEE-E99E-49CE-B3A1-0B29BE4D5911}" presName="cycle" presStyleCnt="0"/>
      <dgm:spPr/>
    </dgm:pt>
    <dgm:pt modelId="{8A22842A-71E7-40CF-B4CD-8F83F21F3C15}" type="pres">
      <dgm:prSet presAssocID="{8CA0BEEE-E99E-49CE-B3A1-0B29BE4D5911}" presName="srcNode" presStyleLbl="node1" presStyleIdx="0" presStyleCnt="4"/>
      <dgm:spPr/>
    </dgm:pt>
    <dgm:pt modelId="{1A18940C-304C-4083-A993-1142729BB555}" type="pres">
      <dgm:prSet presAssocID="{8CA0BEEE-E99E-49CE-B3A1-0B29BE4D5911}" presName="conn" presStyleLbl="parChTrans1D2" presStyleIdx="0" presStyleCnt="1"/>
      <dgm:spPr/>
    </dgm:pt>
    <dgm:pt modelId="{7325C080-FB63-4D1C-911B-521EC04763B0}" type="pres">
      <dgm:prSet presAssocID="{8CA0BEEE-E99E-49CE-B3A1-0B29BE4D5911}" presName="extraNode" presStyleLbl="node1" presStyleIdx="0" presStyleCnt="4"/>
      <dgm:spPr/>
    </dgm:pt>
    <dgm:pt modelId="{DF1F163C-4C14-4132-9D3F-2B4E76EADE14}" type="pres">
      <dgm:prSet presAssocID="{8CA0BEEE-E99E-49CE-B3A1-0B29BE4D5911}" presName="dstNode" presStyleLbl="node1" presStyleIdx="0" presStyleCnt="4"/>
      <dgm:spPr/>
    </dgm:pt>
    <dgm:pt modelId="{39EEAC02-F1F4-43B9-A686-99E6C4B71032}" type="pres">
      <dgm:prSet presAssocID="{9644BF28-6D69-4FF9-9E03-7CF6912F9099}" presName="text_1" presStyleLbl="node1" presStyleIdx="0" presStyleCnt="4">
        <dgm:presLayoutVars>
          <dgm:bulletEnabled val="1"/>
        </dgm:presLayoutVars>
      </dgm:prSet>
      <dgm:spPr/>
    </dgm:pt>
    <dgm:pt modelId="{E5B28A48-A8D9-4F70-8CB7-F31F9802E5CA}" type="pres">
      <dgm:prSet presAssocID="{9644BF28-6D69-4FF9-9E03-7CF6912F9099}" presName="accent_1" presStyleCnt="0"/>
      <dgm:spPr/>
    </dgm:pt>
    <dgm:pt modelId="{A3D3F95D-2E5D-4B14-A912-0A3A0FF938F7}" type="pres">
      <dgm:prSet presAssocID="{9644BF28-6D69-4FF9-9E03-7CF6912F9099}" presName="accentRepeatNode" presStyleLbl="solidFgAcc1" presStyleIdx="0" presStyleCnt="4"/>
      <dgm:spPr/>
    </dgm:pt>
    <dgm:pt modelId="{6371B651-16BD-4920-81BA-56A7C671AD6A}" type="pres">
      <dgm:prSet presAssocID="{5D29E2A3-66E8-4076-A601-CD0C8DBA58DE}" presName="text_2" presStyleLbl="node1" presStyleIdx="1" presStyleCnt="4">
        <dgm:presLayoutVars>
          <dgm:bulletEnabled val="1"/>
        </dgm:presLayoutVars>
      </dgm:prSet>
      <dgm:spPr/>
    </dgm:pt>
    <dgm:pt modelId="{F4F482A7-349C-4C3C-9E08-05E765271684}" type="pres">
      <dgm:prSet presAssocID="{5D29E2A3-66E8-4076-A601-CD0C8DBA58DE}" presName="accent_2" presStyleCnt="0"/>
      <dgm:spPr/>
    </dgm:pt>
    <dgm:pt modelId="{CD431795-4B36-4096-B1B0-DC593AF68D62}" type="pres">
      <dgm:prSet presAssocID="{5D29E2A3-66E8-4076-A601-CD0C8DBA58DE}" presName="accentRepeatNode" presStyleLbl="solidFgAcc1" presStyleIdx="1" presStyleCnt="4"/>
      <dgm:spPr/>
    </dgm:pt>
    <dgm:pt modelId="{AF9B5A3D-5943-457B-B11D-F590983D4A9F}" type="pres">
      <dgm:prSet presAssocID="{CE825B46-556A-4ADC-BEF4-AC7B021DA12E}" presName="text_3" presStyleLbl="node1" presStyleIdx="2" presStyleCnt="4">
        <dgm:presLayoutVars>
          <dgm:bulletEnabled val="1"/>
        </dgm:presLayoutVars>
      </dgm:prSet>
      <dgm:spPr/>
    </dgm:pt>
    <dgm:pt modelId="{0DE60559-81AD-4DC8-9C33-2EEEC3618D28}" type="pres">
      <dgm:prSet presAssocID="{CE825B46-556A-4ADC-BEF4-AC7B021DA12E}" presName="accent_3" presStyleCnt="0"/>
      <dgm:spPr/>
    </dgm:pt>
    <dgm:pt modelId="{1EF3F747-AB9B-4932-B7FB-70B400277AC9}" type="pres">
      <dgm:prSet presAssocID="{CE825B46-556A-4ADC-BEF4-AC7B021DA12E}" presName="accentRepeatNode" presStyleLbl="solidFgAcc1" presStyleIdx="2" presStyleCnt="4"/>
      <dgm:spPr/>
    </dgm:pt>
    <dgm:pt modelId="{02C7B519-ADEE-4FF7-A2AB-7AC97FDC5E9B}" type="pres">
      <dgm:prSet presAssocID="{490BE8B7-4BD9-4DB0-93EB-5A7D60D5BFCF}" presName="text_4" presStyleLbl="node1" presStyleIdx="3" presStyleCnt="4">
        <dgm:presLayoutVars>
          <dgm:bulletEnabled val="1"/>
        </dgm:presLayoutVars>
      </dgm:prSet>
      <dgm:spPr/>
    </dgm:pt>
    <dgm:pt modelId="{BEF026D2-5892-43BB-A9B5-C6CE48F89613}" type="pres">
      <dgm:prSet presAssocID="{490BE8B7-4BD9-4DB0-93EB-5A7D60D5BFCF}" presName="accent_4" presStyleCnt="0"/>
      <dgm:spPr/>
    </dgm:pt>
    <dgm:pt modelId="{A0185C50-AB24-48D5-A99F-40CD92A81FF1}" type="pres">
      <dgm:prSet presAssocID="{490BE8B7-4BD9-4DB0-93EB-5A7D60D5BFCF}" presName="accentRepeatNode" presStyleLbl="solidFgAcc1" presStyleIdx="3" presStyleCnt="4"/>
      <dgm:spPr/>
    </dgm:pt>
  </dgm:ptLst>
  <dgm:cxnLst>
    <dgm:cxn modelId="{1D6B3309-FDD8-42D1-BC66-BBE1EBC103D0}" type="presOf" srcId="{8CA0BEEE-E99E-49CE-B3A1-0B29BE4D5911}" destId="{910E3713-B092-49B7-B394-B0E50AB1F9E7}" srcOrd="0" destOrd="0" presId="urn:microsoft.com/office/officeart/2008/layout/VerticalCurvedList"/>
    <dgm:cxn modelId="{2F671A31-D10B-4424-AEFF-CB77A80FC32C}" type="presOf" srcId="{F72EE76F-E31E-4CB2-B675-9AF3AD5139FF}" destId="{1A18940C-304C-4083-A993-1142729BB555}" srcOrd="0" destOrd="0" presId="urn:microsoft.com/office/officeart/2008/layout/VerticalCurvedList"/>
    <dgm:cxn modelId="{03B4BE33-9064-4BDF-979B-0C4752EE0D2C}" srcId="{8CA0BEEE-E99E-49CE-B3A1-0B29BE4D5911}" destId="{CE825B46-556A-4ADC-BEF4-AC7B021DA12E}" srcOrd="2" destOrd="0" parTransId="{374B729C-F4E5-48A4-8BC3-47FFF38207AC}" sibTransId="{A822703E-F6DC-49B3-B776-88A74F7C1695}"/>
    <dgm:cxn modelId="{E1E3315F-DFEF-44AE-99F9-FCB4A5284216}" type="presOf" srcId="{5D29E2A3-66E8-4076-A601-CD0C8DBA58DE}" destId="{6371B651-16BD-4920-81BA-56A7C671AD6A}" srcOrd="0" destOrd="0" presId="urn:microsoft.com/office/officeart/2008/layout/VerticalCurvedList"/>
    <dgm:cxn modelId="{D315D846-A083-464D-85B1-3B38211F9C2B}" type="presOf" srcId="{9644BF28-6D69-4FF9-9E03-7CF6912F9099}" destId="{39EEAC02-F1F4-43B9-A686-99E6C4B71032}" srcOrd="0" destOrd="0" presId="urn:microsoft.com/office/officeart/2008/layout/VerticalCurvedList"/>
    <dgm:cxn modelId="{032EDC73-F5FE-495D-99E9-CB3DF5059180}" srcId="{8CA0BEEE-E99E-49CE-B3A1-0B29BE4D5911}" destId="{9644BF28-6D69-4FF9-9E03-7CF6912F9099}" srcOrd="0" destOrd="0" parTransId="{C8D43046-6BCF-47ED-8143-CD708889397B}" sibTransId="{F72EE76F-E31E-4CB2-B675-9AF3AD5139FF}"/>
    <dgm:cxn modelId="{A769DA78-25EF-4AF5-86F0-3E50082186A5}" srcId="{8CA0BEEE-E99E-49CE-B3A1-0B29BE4D5911}" destId="{5D29E2A3-66E8-4076-A601-CD0C8DBA58DE}" srcOrd="1" destOrd="0" parTransId="{69F8DA48-CF0A-4BA7-BADC-5CA6E4D9535C}" sibTransId="{9562A08D-584D-4CC8-B58F-C653DC16A397}"/>
    <dgm:cxn modelId="{B02664A9-FBDE-4A16-93CE-14F7175973AE}" srcId="{8CA0BEEE-E99E-49CE-B3A1-0B29BE4D5911}" destId="{490BE8B7-4BD9-4DB0-93EB-5A7D60D5BFCF}" srcOrd="3" destOrd="0" parTransId="{79C46225-1B41-477B-8E86-B05C25AC9AB3}" sibTransId="{2E68AEF7-EE01-474D-ADAA-3DFD1CB2B39E}"/>
    <dgm:cxn modelId="{1CD263AD-BBC9-4E21-B274-BAA0C940C91A}" type="presOf" srcId="{CE825B46-556A-4ADC-BEF4-AC7B021DA12E}" destId="{AF9B5A3D-5943-457B-B11D-F590983D4A9F}" srcOrd="0" destOrd="0" presId="urn:microsoft.com/office/officeart/2008/layout/VerticalCurvedList"/>
    <dgm:cxn modelId="{18D9F1CB-C2B4-4DB9-B07F-C3D294053548}" type="presOf" srcId="{490BE8B7-4BD9-4DB0-93EB-5A7D60D5BFCF}" destId="{02C7B519-ADEE-4FF7-A2AB-7AC97FDC5E9B}" srcOrd="0" destOrd="0" presId="urn:microsoft.com/office/officeart/2008/layout/VerticalCurvedList"/>
    <dgm:cxn modelId="{0EAD617B-EFCF-4FA3-8DCD-A2B76F16AD59}" type="presParOf" srcId="{910E3713-B092-49B7-B394-B0E50AB1F9E7}" destId="{96DBF444-11F5-4CF8-8E10-8788F6BF1E88}" srcOrd="0" destOrd="0" presId="urn:microsoft.com/office/officeart/2008/layout/VerticalCurvedList"/>
    <dgm:cxn modelId="{D0DD59D4-E6E1-4357-83A8-8ED32F415BA3}" type="presParOf" srcId="{96DBF444-11F5-4CF8-8E10-8788F6BF1E88}" destId="{786F2F41-9686-42EA-82F9-48CF63DA2A2C}" srcOrd="0" destOrd="0" presId="urn:microsoft.com/office/officeart/2008/layout/VerticalCurvedList"/>
    <dgm:cxn modelId="{D690B336-0DA8-4E23-A045-A64861F7C4E4}" type="presParOf" srcId="{786F2F41-9686-42EA-82F9-48CF63DA2A2C}" destId="{8A22842A-71E7-40CF-B4CD-8F83F21F3C15}" srcOrd="0" destOrd="0" presId="urn:microsoft.com/office/officeart/2008/layout/VerticalCurvedList"/>
    <dgm:cxn modelId="{AE2F8016-0D82-4598-8E65-0589DBEC825B}" type="presParOf" srcId="{786F2F41-9686-42EA-82F9-48CF63DA2A2C}" destId="{1A18940C-304C-4083-A993-1142729BB555}" srcOrd="1" destOrd="0" presId="urn:microsoft.com/office/officeart/2008/layout/VerticalCurvedList"/>
    <dgm:cxn modelId="{E07CB4C4-66AA-4183-807A-57D30B7C935C}" type="presParOf" srcId="{786F2F41-9686-42EA-82F9-48CF63DA2A2C}" destId="{7325C080-FB63-4D1C-911B-521EC04763B0}" srcOrd="2" destOrd="0" presId="urn:microsoft.com/office/officeart/2008/layout/VerticalCurvedList"/>
    <dgm:cxn modelId="{770629A0-881C-4DD3-8A91-7F6852802A14}" type="presParOf" srcId="{786F2F41-9686-42EA-82F9-48CF63DA2A2C}" destId="{DF1F163C-4C14-4132-9D3F-2B4E76EADE14}" srcOrd="3" destOrd="0" presId="urn:microsoft.com/office/officeart/2008/layout/VerticalCurvedList"/>
    <dgm:cxn modelId="{1D358BD5-619E-4BB5-AA24-01842A528162}" type="presParOf" srcId="{96DBF444-11F5-4CF8-8E10-8788F6BF1E88}" destId="{39EEAC02-F1F4-43B9-A686-99E6C4B71032}" srcOrd="1" destOrd="0" presId="urn:microsoft.com/office/officeart/2008/layout/VerticalCurvedList"/>
    <dgm:cxn modelId="{07C59565-4FCC-4B43-B744-193128A6B54B}" type="presParOf" srcId="{96DBF444-11F5-4CF8-8E10-8788F6BF1E88}" destId="{E5B28A48-A8D9-4F70-8CB7-F31F9802E5CA}" srcOrd="2" destOrd="0" presId="urn:microsoft.com/office/officeart/2008/layout/VerticalCurvedList"/>
    <dgm:cxn modelId="{4666D468-F462-4E8A-B0D5-148C45D24C39}" type="presParOf" srcId="{E5B28A48-A8D9-4F70-8CB7-F31F9802E5CA}" destId="{A3D3F95D-2E5D-4B14-A912-0A3A0FF938F7}" srcOrd="0" destOrd="0" presId="urn:microsoft.com/office/officeart/2008/layout/VerticalCurvedList"/>
    <dgm:cxn modelId="{3216345C-77AB-4EE9-ADE4-9E97D296831C}" type="presParOf" srcId="{96DBF444-11F5-4CF8-8E10-8788F6BF1E88}" destId="{6371B651-16BD-4920-81BA-56A7C671AD6A}" srcOrd="3" destOrd="0" presId="urn:microsoft.com/office/officeart/2008/layout/VerticalCurvedList"/>
    <dgm:cxn modelId="{DB5C071B-A7EE-4DCC-A663-38839ABD815B}" type="presParOf" srcId="{96DBF444-11F5-4CF8-8E10-8788F6BF1E88}" destId="{F4F482A7-349C-4C3C-9E08-05E765271684}" srcOrd="4" destOrd="0" presId="urn:microsoft.com/office/officeart/2008/layout/VerticalCurvedList"/>
    <dgm:cxn modelId="{5FDC501A-794E-40A8-8620-234DBF7C522C}" type="presParOf" srcId="{F4F482A7-349C-4C3C-9E08-05E765271684}" destId="{CD431795-4B36-4096-B1B0-DC593AF68D62}" srcOrd="0" destOrd="0" presId="urn:microsoft.com/office/officeart/2008/layout/VerticalCurvedList"/>
    <dgm:cxn modelId="{0B2D49C3-EF2A-4769-8104-376F6AB8DA95}" type="presParOf" srcId="{96DBF444-11F5-4CF8-8E10-8788F6BF1E88}" destId="{AF9B5A3D-5943-457B-B11D-F590983D4A9F}" srcOrd="5" destOrd="0" presId="urn:microsoft.com/office/officeart/2008/layout/VerticalCurvedList"/>
    <dgm:cxn modelId="{DF58FCEF-4D1D-437E-BDA7-F5CA222CE14F}" type="presParOf" srcId="{96DBF444-11F5-4CF8-8E10-8788F6BF1E88}" destId="{0DE60559-81AD-4DC8-9C33-2EEEC3618D28}" srcOrd="6" destOrd="0" presId="urn:microsoft.com/office/officeart/2008/layout/VerticalCurvedList"/>
    <dgm:cxn modelId="{D8281E6B-B315-46B9-B716-8C8C7226EFAB}" type="presParOf" srcId="{0DE60559-81AD-4DC8-9C33-2EEEC3618D28}" destId="{1EF3F747-AB9B-4932-B7FB-70B400277AC9}" srcOrd="0" destOrd="0" presId="urn:microsoft.com/office/officeart/2008/layout/VerticalCurvedList"/>
    <dgm:cxn modelId="{6A39F3FA-10DB-49CE-AE6D-16769E250E30}" type="presParOf" srcId="{96DBF444-11F5-4CF8-8E10-8788F6BF1E88}" destId="{02C7B519-ADEE-4FF7-A2AB-7AC97FDC5E9B}" srcOrd="7" destOrd="0" presId="urn:microsoft.com/office/officeart/2008/layout/VerticalCurvedList"/>
    <dgm:cxn modelId="{565CCA58-9BF2-494D-B60D-6FC92010E931}" type="presParOf" srcId="{96DBF444-11F5-4CF8-8E10-8788F6BF1E88}" destId="{BEF026D2-5892-43BB-A9B5-C6CE48F89613}" srcOrd="8" destOrd="0" presId="urn:microsoft.com/office/officeart/2008/layout/VerticalCurvedList"/>
    <dgm:cxn modelId="{C7A2A766-2E78-4EAD-AF7B-6342D3A5D4C6}" type="presParOf" srcId="{BEF026D2-5892-43BB-A9B5-C6CE48F89613}" destId="{A0185C50-AB24-48D5-A99F-40CD92A81F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43330F2-560D-4F3E-A8A9-7C3ED2110791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F6697DB5-AE98-400F-83AD-CF2EA44249C8}">
      <dgm:prSet phldrT="[Texto]" custT="1"/>
      <dgm:spPr/>
      <dgm:t>
        <a:bodyPr/>
        <a:lstStyle/>
        <a:p>
          <a:r>
            <a:rPr lang="es-ES" sz="1800" b="1" dirty="0"/>
            <a:t>ENCASILLAMIENTO</a:t>
          </a:r>
        </a:p>
      </dgm:t>
    </dgm:pt>
    <dgm:pt modelId="{E48B7FB6-AA7C-49BB-B6F6-D9651595D11C}" type="parTrans" cxnId="{11D10B65-0092-4DAC-9D44-03E50F76BBA6}">
      <dgm:prSet/>
      <dgm:spPr/>
      <dgm:t>
        <a:bodyPr/>
        <a:lstStyle/>
        <a:p>
          <a:endParaRPr lang="es-ES"/>
        </a:p>
      </dgm:t>
    </dgm:pt>
    <dgm:pt modelId="{8C1B47AF-2DE0-4599-9292-4E7CAC01B2E2}" type="sibTrans" cxnId="{11D10B65-0092-4DAC-9D44-03E50F76BBA6}">
      <dgm:prSet/>
      <dgm:spPr/>
      <dgm:t>
        <a:bodyPr/>
        <a:lstStyle/>
        <a:p>
          <a:endParaRPr lang="es-ES"/>
        </a:p>
      </dgm:t>
    </dgm:pt>
    <dgm:pt modelId="{324AF2B2-4B90-41F0-A64D-3795740357CB}">
      <dgm:prSet phldrT="[Texto]" custT="1"/>
      <dgm:spPr/>
      <dgm:t>
        <a:bodyPr/>
        <a:lstStyle/>
        <a:p>
          <a:r>
            <a:rPr lang="es-ES" altLang="es-CL" sz="1800" b="1" kern="1200" dirty="0">
              <a:latin typeface="Arial Unicode MS" panose="020B0604020202020204" pitchFamily="34" charset="-128"/>
            </a:rPr>
            <a:t>Procede cuando se han creado nuevos cargos o se ha dispuesto una nueva planta de personal</a:t>
          </a:r>
          <a:r>
            <a:rPr lang="es-ES" altLang="es-CL" sz="1800" kern="1200" dirty="0">
              <a:latin typeface="Arial Unicode MS" panose="020B0604020202020204" pitchFamily="34" charset="-128"/>
            </a:rPr>
            <a:t>.</a:t>
          </a:r>
          <a:endParaRPr lang="es-ES" sz="1800" kern="1200" dirty="0">
            <a:latin typeface="Arial Unicode MS" panose="020B0604020202020204" pitchFamily="34" charset="-128"/>
            <a:ea typeface="+mn-ea"/>
            <a:cs typeface="+mn-cs"/>
          </a:endParaRPr>
        </a:p>
      </dgm:t>
    </dgm:pt>
    <dgm:pt modelId="{42415668-3ADC-47CA-854C-0FA1CA3948CE}" type="parTrans" cxnId="{7033D294-91E2-4A53-A984-DC30445A47DA}">
      <dgm:prSet/>
      <dgm:spPr/>
      <dgm:t>
        <a:bodyPr/>
        <a:lstStyle/>
        <a:p>
          <a:endParaRPr lang="es-ES"/>
        </a:p>
      </dgm:t>
    </dgm:pt>
    <dgm:pt modelId="{8F71819A-4EEB-45A0-A34E-796DA721CE4C}" type="sibTrans" cxnId="{7033D294-91E2-4A53-A984-DC30445A47DA}">
      <dgm:prSet/>
      <dgm:spPr/>
      <dgm:t>
        <a:bodyPr/>
        <a:lstStyle/>
        <a:p>
          <a:endParaRPr lang="es-ES"/>
        </a:p>
      </dgm:t>
    </dgm:pt>
    <dgm:pt modelId="{3CD9CA1A-8677-483D-9C46-90713BD87B36}" type="pres">
      <dgm:prSet presAssocID="{D43330F2-560D-4F3E-A8A9-7C3ED2110791}" presName="linear" presStyleCnt="0">
        <dgm:presLayoutVars>
          <dgm:dir/>
          <dgm:animLvl val="lvl"/>
          <dgm:resizeHandles val="exact"/>
        </dgm:presLayoutVars>
      </dgm:prSet>
      <dgm:spPr/>
    </dgm:pt>
    <dgm:pt modelId="{6FE4F429-873F-437D-8C58-4CD4A097BFE1}" type="pres">
      <dgm:prSet presAssocID="{F6697DB5-AE98-400F-83AD-CF2EA44249C8}" presName="parentLin" presStyleCnt="0"/>
      <dgm:spPr/>
    </dgm:pt>
    <dgm:pt modelId="{71322853-8199-4870-81A8-6BE10F1D823E}" type="pres">
      <dgm:prSet presAssocID="{F6697DB5-AE98-400F-83AD-CF2EA44249C8}" presName="parentLeftMargin" presStyleLbl="node1" presStyleIdx="0" presStyleCnt="1"/>
      <dgm:spPr/>
    </dgm:pt>
    <dgm:pt modelId="{3CF582A4-A52D-4F05-8C7C-66BDDBC75B47}" type="pres">
      <dgm:prSet presAssocID="{F6697DB5-AE98-400F-83AD-CF2EA44249C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B61082-0DF3-4277-81D8-09B154A12FE0}" type="pres">
      <dgm:prSet presAssocID="{F6697DB5-AE98-400F-83AD-CF2EA44249C8}" presName="negativeSpace" presStyleCnt="0"/>
      <dgm:spPr/>
    </dgm:pt>
    <dgm:pt modelId="{B966E85C-ECAA-436D-8588-DCF042E7888F}" type="pres">
      <dgm:prSet presAssocID="{F6697DB5-AE98-400F-83AD-CF2EA44249C8}" presName="childText" presStyleLbl="conFgAcc1" presStyleIdx="0" presStyleCnt="1" custLinFactNeighborY="926">
        <dgm:presLayoutVars>
          <dgm:bulletEnabled val="1"/>
        </dgm:presLayoutVars>
      </dgm:prSet>
      <dgm:spPr/>
    </dgm:pt>
  </dgm:ptLst>
  <dgm:cxnLst>
    <dgm:cxn modelId="{E6B31A2A-021F-4FD3-A34E-BD7B499B58BA}" type="presOf" srcId="{F6697DB5-AE98-400F-83AD-CF2EA44249C8}" destId="{3CF582A4-A52D-4F05-8C7C-66BDDBC75B47}" srcOrd="1" destOrd="0" presId="urn:microsoft.com/office/officeart/2005/8/layout/list1"/>
    <dgm:cxn modelId="{11D10B65-0092-4DAC-9D44-03E50F76BBA6}" srcId="{D43330F2-560D-4F3E-A8A9-7C3ED2110791}" destId="{F6697DB5-AE98-400F-83AD-CF2EA44249C8}" srcOrd="0" destOrd="0" parTransId="{E48B7FB6-AA7C-49BB-B6F6-D9651595D11C}" sibTransId="{8C1B47AF-2DE0-4599-9292-4E7CAC01B2E2}"/>
    <dgm:cxn modelId="{5A82BE7B-CB0B-40D5-97D2-86EB13E44F62}" type="presOf" srcId="{D43330F2-560D-4F3E-A8A9-7C3ED2110791}" destId="{3CD9CA1A-8677-483D-9C46-90713BD87B36}" srcOrd="0" destOrd="0" presId="urn:microsoft.com/office/officeart/2005/8/layout/list1"/>
    <dgm:cxn modelId="{7033D294-91E2-4A53-A984-DC30445A47DA}" srcId="{F6697DB5-AE98-400F-83AD-CF2EA44249C8}" destId="{324AF2B2-4B90-41F0-A64D-3795740357CB}" srcOrd="0" destOrd="0" parTransId="{42415668-3ADC-47CA-854C-0FA1CA3948CE}" sibTransId="{8F71819A-4EEB-45A0-A34E-796DA721CE4C}"/>
    <dgm:cxn modelId="{93CA4DB0-2D8A-483C-8610-11CE504615C8}" type="presOf" srcId="{324AF2B2-4B90-41F0-A64D-3795740357CB}" destId="{B966E85C-ECAA-436D-8588-DCF042E7888F}" srcOrd="0" destOrd="0" presId="urn:microsoft.com/office/officeart/2005/8/layout/list1"/>
    <dgm:cxn modelId="{2FD32BD0-C492-4916-81C0-7685685FDC27}" type="presOf" srcId="{F6697DB5-AE98-400F-83AD-CF2EA44249C8}" destId="{71322853-8199-4870-81A8-6BE10F1D823E}" srcOrd="0" destOrd="0" presId="urn:microsoft.com/office/officeart/2005/8/layout/list1"/>
    <dgm:cxn modelId="{F2760867-25CD-4EE3-A4AB-77A2CFCACC41}" type="presParOf" srcId="{3CD9CA1A-8677-483D-9C46-90713BD87B36}" destId="{6FE4F429-873F-437D-8C58-4CD4A097BFE1}" srcOrd="0" destOrd="0" presId="urn:microsoft.com/office/officeart/2005/8/layout/list1"/>
    <dgm:cxn modelId="{09A4DEC6-DE71-4D38-9F8E-64F33E6E760D}" type="presParOf" srcId="{6FE4F429-873F-437D-8C58-4CD4A097BFE1}" destId="{71322853-8199-4870-81A8-6BE10F1D823E}" srcOrd="0" destOrd="0" presId="urn:microsoft.com/office/officeart/2005/8/layout/list1"/>
    <dgm:cxn modelId="{1D5C9C31-75AC-4E18-B060-D992B7B038A1}" type="presParOf" srcId="{6FE4F429-873F-437D-8C58-4CD4A097BFE1}" destId="{3CF582A4-A52D-4F05-8C7C-66BDDBC75B47}" srcOrd="1" destOrd="0" presId="urn:microsoft.com/office/officeart/2005/8/layout/list1"/>
    <dgm:cxn modelId="{50B6630F-37BD-48D7-8E8C-4E41BF24394D}" type="presParOf" srcId="{3CD9CA1A-8677-483D-9C46-90713BD87B36}" destId="{69B61082-0DF3-4277-81D8-09B154A12FE0}" srcOrd="1" destOrd="0" presId="urn:microsoft.com/office/officeart/2005/8/layout/list1"/>
    <dgm:cxn modelId="{C80915A6-3BD7-4142-9CBC-4F35B87BDD39}" type="presParOf" srcId="{3CD9CA1A-8677-483D-9C46-90713BD87B36}" destId="{B966E85C-ECAA-436D-8588-DCF042E7888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7F165-7186-4145-A527-DDDB22C25B7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65E0C1-772B-4D90-96A9-3BC978E718B3}">
      <dgm:prSet phldrT="[Texto]" custT="1"/>
      <dgm:spPr/>
      <dgm:t>
        <a:bodyPr/>
        <a:lstStyle/>
        <a:p>
          <a:r>
            <a:rPr lang="es-ES" sz="1600" dirty="0"/>
            <a:t>Mejoramiento del empleo público con especial </a:t>
          </a:r>
          <a:r>
            <a:rPr lang="es-ES" sz="1600" b="1" dirty="0"/>
            <a:t>énfasis en la carrera funcionaria y el fortalecimiento de las </a:t>
          </a:r>
          <a:r>
            <a:rPr lang="es-ES" sz="1600" b="1"/>
            <a:t>plantas de auxiliares, técnicos y administrativos, </a:t>
          </a:r>
          <a:r>
            <a:rPr lang="es-ES" sz="1600" dirty="0"/>
            <a:t>con el propósito de entregar una mejor atención a la ciudadanía </a:t>
          </a:r>
          <a:endParaRPr lang="es-ES" sz="1600" b="1" dirty="0"/>
        </a:p>
      </dgm:t>
    </dgm:pt>
    <dgm:pt modelId="{B3268640-6E03-4321-8A12-3A6AB64D7700}" type="parTrans" cxnId="{A385F0FE-4A5F-4176-964F-87783ACD3113}">
      <dgm:prSet/>
      <dgm:spPr/>
      <dgm:t>
        <a:bodyPr/>
        <a:lstStyle/>
        <a:p>
          <a:endParaRPr lang="es-ES"/>
        </a:p>
      </dgm:t>
    </dgm:pt>
    <dgm:pt modelId="{2A00D065-1A01-4A5F-A5B8-4DE901F29749}" type="sibTrans" cxnId="{A385F0FE-4A5F-4176-964F-87783ACD3113}">
      <dgm:prSet/>
      <dgm:spPr/>
      <dgm:t>
        <a:bodyPr/>
        <a:lstStyle/>
        <a:p>
          <a:r>
            <a:rPr lang="es-ES" b="1" dirty="0"/>
            <a:t>Objetivo Principal</a:t>
          </a:r>
        </a:p>
      </dgm:t>
    </dgm:pt>
    <dgm:pt modelId="{8066E03F-1D25-4DF5-910A-BE7588682C59}" type="pres">
      <dgm:prSet presAssocID="{A9B7F165-7186-4145-A527-DDDB22C25B74}" presName="Name0" presStyleCnt="0">
        <dgm:presLayoutVars>
          <dgm:chMax/>
          <dgm:chPref/>
          <dgm:dir/>
          <dgm:animLvl val="lvl"/>
        </dgm:presLayoutVars>
      </dgm:prSet>
      <dgm:spPr/>
    </dgm:pt>
    <dgm:pt modelId="{C28B0C49-3F3E-476E-8E23-93CE5954E267}" type="pres">
      <dgm:prSet presAssocID="{8665E0C1-772B-4D90-96A9-3BC978E718B3}" presName="composite" presStyleCnt="0"/>
      <dgm:spPr/>
    </dgm:pt>
    <dgm:pt modelId="{ACDF9C49-8850-4D8A-9396-F994A56EE734}" type="pres">
      <dgm:prSet presAssocID="{8665E0C1-772B-4D90-96A9-3BC978E718B3}" presName="Parent1" presStyleLbl="node1" presStyleIdx="0" presStyleCnt="2" custScaleX="352798" custScaleY="186490" custLinFactNeighborX="6624" custLinFactNeighborY="-15">
        <dgm:presLayoutVars>
          <dgm:chMax val="1"/>
          <dgm:chPref val="1"/>
          <dgm:bulletEnabled val="1"/>
        </dgm:presLayoutVars>
      </dgm:prSet>
      <dgm:spPr/>
    </dgm:pt>
    <dgm:pt modelId="{26D93654-3254-43A3-B610-FB186E21B1FE}" type="pres">
      <dgm:prSet presAssocID="{8665E0C1-772B-4D90-96A9-3BC978E718B3}" presName="Childtext1" presStyleLbl="revTx" presStyleIdx="0" presStyleCnt="1" custLinFactNeighborX="20660" custLinFactNeighborY="-8040">
        <dgm:presLayoutVars>
          <dgm:chMax val="0"/>
          <dgm:chPref val="0"/>
          <dgm:bulletEnabled val="1"/>
        </dgm:presLayoutVars>
      </dgm:prSet>
      <dgm:spPr/>
    </dgm:pt>
    <dgm:pt modelId="{34F0FABC-630E-46BB-9A88-AF689DB82CF7}" type="pres">
      <dgm:prSet presAssocID="{8665E0C1-772B-4D90-96A9-3BC978E718B3}" presName="BalanceSpacing" presStyleCnt="0"/>
      <dgm:spPr/>
    </dgm:pt>
    <dgm:pt modelId="{537CF0BA-4577-4B9C-9FC2-0C7EAA558973}" type="pres">
      <dgm:prSet presAssocID="{8665E0C1-772B-4D90-96A9-3BC978E718B3}" presName="BalanceSpacing1" presStyleCnt="0"/>
      <dgm:spPr/>
    </dgm:pt>
    <dgm:pt modelId="{55AAB83D-E4C2-4341-8C69-ED17D4423716}" type="pres">
      <dgm:prSet presAssocID="{2A00D065-1A01-4A5F-A5B8-4DE901F29749}" presName="Accent1Text" presStyleLbl="node1" presStyleIdx="1" presStyleCnt="2" custLinFactX="-14176" custLinFactNeighborX="-100000" custLinFactNeighborY="-5269"/>
      <dgm:spPr/>
    </dgm:pt>
  </dgm:ptLst>
  <dgm:cxnLst>
    <dgm:cxn modelId="{8C23DC54-55C4-49D8-A14A-3AC10092D284}" type="presOf" srcId="{2A00D065-1A01-4A5F-A5B8-4DE901F29749}" destId="{55AAB83D-E4C2-4341-8C69-ED17D4423716}" srcOrd="0" destOrd="0" presId="urn:microsoft.com/office/officeart/2008/layout/AlternatingHexagons"/>
    <dgm:cxn modelId="{8CF64276-A2F4-4B4F-A26A-4CFCD00A842A}" type="presOf" srcId="{8665E0C1-772B-4D90-96A9-3BC978E718B3}" destId="{ACDF9C49-8850-4D8A-9396-F994A56EE734}" srcOrd="0" destOrd="0" presId="urn:microsoft.com/office/officeart/2008/layout/AlternatingHexagons"/>
    <dgm:cxn modelId="{F2D5F396-A16C-4AA6-92FD-42318535C66F}" type="presOf" srcId="{A9B7F165-7186-4145-A527-DDDB22C25B74}" destId="{8066E03F-1D25-4DF5-910A-BE7588682C59}" srcOrd="0" destOrd="0" presId="urn:microsoft.com/office/officeart/2008/layout/AlternatingHexagons"/>
    <dgm:cxn modelId="{A385F0FE-4A5F-4176-964F-87783ACD3113}" srcId="{A9B7F165-7186-4145-A527-DDDB22C25B74}" destId="{8665E0C1-772B-4D90-96A9-3BC978E718B3}" srcOrd="0" destOrd="0" parTransId="{B3268640-6E03-4321-8A12-3A6AB64D7700}" sibTransId="{2A00D065-1A01-4A5F-A5B8-4DE901F29749}"/>
    <dgm:cxn modelId="{6B47C534-26BD-4391-B624-AFDC83A32765}" type="presParOf" srcId="{8066E03F-1D25-4DF5-910A-BE7588682C59}" destId="{C28B0C49-3F3E-476E-8E23-93CE5954E267}" srcOrd="0" destOrd="0" presId="urn:microsoft.com/office/officeart/2008/layout/AlternatingHexagons"/>
    <dgm:cxn modelId="{1086515A-DAF8-4A62-9691-621681CF0ADA}" type="presParOf" srcId="{C28B0C49-3F3E-476E-8E23-93CE5954E267}" destId="{ACDF9C49-8850-4D8A-9396-F994A56EE734}" srcOrd="0" destOrd="0" presId="urn:microsoft.com/office/officeart/2008/layout/AlternatingHexagons"/>
    <dgm:cxn modelId="{BD3132D3-90AF-40A5-905D-B53BE3082856}" type="presParOf" srcId="{C28B0C49-3F3E-476E-8E23-93CE5954E267}" destId="{26D93654-3254-43A3-B610-FB186E21B1FE}" srcOrd="1" destOrd="0" presId="urn:microsoft.com/office/officeart/2008/layout/AlternatingHexagons"/>
    <dgm:cxn modelId="{8AB2D3FC-2131-48DC-901C-25F78B2738C3}" type="presParOf" srcId="{C28B0C49-3F3E-476E-8E23-93CE5954E267}" destId="{34F0FABC-630E-46BB-9A88-AF689DB82CF7}" srcOrd="2" destOrd="0" presId="urn:microsoft.com/office/officeart/2008/layout/AlternatingHexagons"/>
    <dgm:cxn modelId="{421199EE-FB4B-4522-9547-F760084E1B12}" type="presParOf" srcId="{C28B0C49-3F3E-476E-8E23-93CE5954E267}" destId="{537CF0BA-4577-4B9C-9FC2-0C7EAA558973}" srcOrd="3" destOrd="0" presId="urn:microsoft.com/office/officeart/2008/layout/AlternatingHexagons"/>
    <dgm:cxn modelId="{E99E00DB-6E9D-4C06-9C13-1CEAFA13F904}" type="presParOf" srcId="{C28B0C49-3F3E-476E-8E23-93CE5954E267}" destId="{55AAB83D-E4C2-4341-8C69-ED17D44237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AD355-E152-41D6-837C-20F46483D17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43928D-BCAB-4310-B365-4F97834E73B4}">
      <dgm:prSet phldrT="[Texto]" custT="1"/>
      <dgm:spPr/>
      <dgm:t>
        <a:bodyPr/>
        <a:lstStyle/>
        <a:p>
          <a:r>
            <a:rPr lang="es-ES" sz="1800" dirty="0"/>
            <a:t>Cobertura</a:t>
          </a:r>
        </a:p>
      </dgm:t>
    </dgm:pt>
    <dgm:pt modelId="{95B66C8C-4D73-45BE-8E20-F0035957C5A0}" type="parTrans" cxnId="{5C353997-B17E-499F-8400-212122713DDB}">
      <dgm:prSet/>
      <dgm:spPr/>
      <dgm:t>
        <a:bodyPr/>
        <a:lstStyle/>
        <a:p>
          <a:endParaRPr lang="es-ES"/>
        </a:p>
      </dgm:t>
    </dgm:pt>
    <dgm:pt modelId="{AA9F2BFE-5AA3-402B-A009-A037695663AB}" type="sibTrans" cxnId="{5C353997-B17E-499F-8400-212122713DDB}">
      <dgm:prSet/>
      <dgm:spPr/>
      <dgm:t>
        <a:bodyPr/>
        <a:lstStyle/>
        <a:p>
          <a:endParaRPr lang="es-ES"/>
        </a:p>
      </dgm:t>
    </dgm:pt>
    <dgm:pt modelId="{2F158E3F-DB82-42D6-A93F-8C1584BBDF95}">
      <dgm:prSet phldrT="[Texto]"/>
      <dgm:spPr/>
      <dgm:t>
        <a:bodyPr/>
        <a:lstStyle/>
        <a:p>
          <a:r>
            <a:rPr lang="es-CL" dirty="0">
              <a:latin typeface="Candara" panose="020E0502030303020204" pitchFamily="34" charset="0"/>
            </a:rPr>
            <a:t>Funcionarios que se desempeñan en establecimientos de los Servicios de Salud.</a:t>
          </a:r>
          <a:endParaRPr lang="es-ES" dirty="0"/>
        </a:p>
      </dgm:t>
    </dgm:pt>
    <dgm:pt modelId="{05DE6A91-12F3-4F3C-9017-087340F580D0}" type="parTrans" cxnId="{10337DA5-346C-43CB-9989-53BD7881C2F4}">
      <dgm:prSet/>
      <dgm:spPr/>
      <dgm:t>
        <a:bodyPr/>
        <a:lstStyle/>
        <a:p>
          <a:endParaRPr lang="es-ES"/>
        </a:p>
      </dgm:t>
    </dgm:pt>
    <dgm:pt modelId="{B77C79A5-EC14-480C-B14F-B8320E0F3ED1}" type="sibTrans" cxnId="{10337DA5-346C-43CB-9989-53BD7881C2F4}">
      <dgm:prSet/>
      <dgm:spPr/>
      <dgm:t>
        <a:bodyPr/>
        <a:lstStyle/>
        <a:p>
          <a:endParaRPr lang="es-ES"/>
        </a:p>
      </dgm:t>
    </dgm:pt>
    <dgm:pt modelId="{C99FCD9C-726B-4417-96DD-74BC82B8E78D}" type="pres">
      <dgm:prSet presAssocID="{76DAD355-E152-41D6-837C-20F46483D179}" presName="Name0" presStyleCnt="0">
        <dgm:presLayoutVars>
          <dgm:dir/>
          <dgm:resizeHandles val="exact"/>
        </dgm:presLayoutVars>
      </dgm:prSet>
      <dgm:spPr/>
    </dgm:pt>
    <dgm:pt modelId="{4D46385B-9D41-4DE4-9C2A-6387BD2955C0}" type="pres">
      <dgm:prSet presAssocID="{CC43928D-BCAB-4310-B365-4F97834E73B4}" presName="node" presStyleLbl="node1" presStyleIdx="0" presStyleCnt="2">
        <dgm:presLayoutVars>
          <dgm:bulletEnabled val="1"/>
        </dgm:presLayoutVars>
      </dgm:prSet>
      <dgm:spPr/>
    </dgm:pt>
    <dgm:pt modelId="{7F2A9467-F33B-448D-9A62-BE21F427BBF1}" type="pres">
      <dgm:prSet presAssocID="{AA9F2BFE-5AA3-402B-A009-A037695663AB}" presName="sibTrans" presStyleLbl="sibTrans2D1" presStyleIdx="0" presStyleCnt="1"/>
      <dgm:spPr/>
    </dgm:pt>
    <dgm:pt modelId="{6B8CD7CD-6898-451A-A886-448C1E95EBAB}" type="pres">
      <dgm:prSet presAssocID="{AA9F2BFE-5AA3-402B-A009-A037695663AB}" presName="connectorText" presStyleLbl="sibTrans2D1" presStyleIdx="0" presStyleCnt="1"/>
      <dgm:spPr/>
    </dgm:pt>
    <dgm:pt modelId="{C029A500-456D-4892-BA7F-9F202A25734A}" type="pres">
      <dgm:prSet presAssocID="{2F158E3F-DB82-42D6-A93F-8C1584BBDF95}" presName="node" presStyleLbl="node1" presStyleIdx="1" presStyleCnt="2" custLinFactNeighborX="117">
        <dgm:presLayoutVars>
          <dgm:bulletEnabled val="1"/>
        </dgm:presLayoutVars>
      </dgm:prSet>
      <dgm:spPr/>
    </dgm:pt>
  </dgm:ptLst>
  <dgm:cxnLst>
    <dgm:cxn modelId="{DEBB2B15-E10F-4F79-9758-90696A2402C2}" type="presOf" srcId="{2F158E3F-DB82-42D6-A93F-8C1584BBDF95}" destId="{C029A500-456D-4892-BA7F-9F202A25734A}" srcOrd="0" destOrd="0" presId="urn:microsoft.com/office/officeart/2005/8/layout/process1"/>
    <dgm:cxn modelId="{5A648C24-F89E-4475-9339-BB7595894E95}" type="presOf" srcId="{AA9F2BFE-5AA3-402B-A009-A037695663AB}" destId="{6B8CD7CD-6898-451A-A886-448C1E95EBAB}" srcOrd="1" destOrd="0" presId="urn:microsoft.com/office/officeart/2005/8/layout/process1"/>
    <dgm:cxn modelId="{91999851-6D28-47C3-8ABD-959B4E06678B}" type="presOf" srcId="{CC43928D-BCAB-4310-B365-4F97834E73B4}" destId="{4D46385B-9D41-4DE4-9C2A-6387BD2955C0}" srcOrd="0" destOrd="0" presId="urn:microsoft.com/office/officeart/2005/8/layout/process1"/>
    <dgm:cxn modelId="{C5D30957-FF38-458E-BEA2-3534A2913651}" type="presOf" srcId="{AA9F2BFE-5AA3-402B-A009-A037695663AB}" destId="{7F2A9467-F33B-448D-9A62-BE21F427BBF1}" srcOrd="0" destOrd="0" presId="urn:microsoft.com/office/officeart/2005/8/layout/process1"/>
    <dgm:cxn modelId="{A32D7593-71BB-4D32-A0C6-A328C274125B}" type="presOf" srcId="{76DAD355-E152-41D6-837C-20F46483D179}" destId="{C99FCD9C-726B-4417-96DD-74BC82B8E78D}" srcOrd="0" destOrd="0" presId="urn:microsoft.com/office/officeart/2005/8/layout/process1"/>
    <dgm:cxn modelId="{5C353997-B17E-499F-8400-212122713DDB}" srcId="{76DAD355-E152-41D6-837C-20F46483D179}" destId="{CC43928D-BCAB-4310-B365-4F97834E73B4}" srcOrd="0" destOrd="0" parTransId="{95B66C8C-4D73-45BE-8E20-F0035957C5A0}" sibTransId="{AA9F2BFE-5AA3-402B-A009-A037695663AB}"/>
    <dgm:cxn modelId="{10337DA5-346C-43CB-9989-53BD7881C2F4}" srcId="{76DAD355-E152-41D6-837C-20F46483D179}" destId="{2F158E3F-DB82-42D6-A93F-8C1584BBDF95}" srcOrd="1" destOrd="0" parTransId="{05DE6A91-12F3-4F3C-9017-087340F580D0}" sibTransId="{B77C79A5-EC14-480C-B14F-B8320E0F3ED1}"/>
    <dgm:cxn modelId="{5A2B8BEF-CEA1-405B-8838-34154CD3B69C}" type="presParOf" srcId="{C99FCD9C-726B-4417-96DD-74BC82B8E78D}" destId="{4D46385B-9D41-4DE4-9C2A-6387BD2955C0}" srcOrd="0" destOrd="0" presId="urn:microsoft.com/office/officeart/2005/8/layout/process1"/>
    <dgm:cxn modelId="{B03E6772-D712-4340-BE94-B3E01B66F74D}" type="presParOf" srcId="{C99FCD9C-726B-4417-96DD-74BC82B8E78D}" destId="{7F2A9467-F33B-448D-9A62-BE21F427BBF1}" srcOrd="1" destOrd="0" presId="urn:microsoft.com/office/officeart/2005/8/layout/process1"/>
    <dgm:cxn modelId="{3BF8CF31-B721-40D6-B705-2A6287FF0582}" type="presParOf" srcId="{7F2A9467-F33B-448D-9A62-BE21F427BBF1}" destId="{6B8CD7CD-6898-451A-A886-448C1E95EBAB}" srcOrd="0" destOrd="0" presId="urn:microsoft.com/office/officeart/2005/8/layout/process1"/>
    <dgm:cxn modelId="{1B8AC9A6-240C-42CC-B771-3121014B2C72}" type="presParOf" srcId="{C99FCD9C-726B-4417-96DD-74BC82B8E78D}" destId="{C029A500-456D-4892-BA7F-9F202A25734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3178D-9CDD-44A6-99D0-DE5D77439D28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1E9DC2E-89D7-4036-9CCB-5C273ABEB6ED}">
      <dgm:prSet phldrT="[Texto]" custT="1"/>
      <dgm:spPr/>
      <dgm:t>
        <a:bodyPr/>
        <a:lstStyle/>
        <a:p>
          <a:r>
            <a:rPr lang="es-ES" sz="1700" dirty="0"/>
            <a:t>Capacitación </a:t>
          </a:r>
        </a:p>
      </dgm:t>
    </dgm:pt>
    <dgm:pt modelId="{90AE147A-3766-489F-84AC-75F856F93B83}" type="parTrans" cxnId="{E2F954FD-ED64-47B4-98E3-AB6D60C0A8E4}">
      <dgm:prSet/>
      <dgm:spPr/>
      <dgm:t>
        <a:bodyPr/>
        <a:lstStyle/>
        <a:p>
          <a:endParaRPr lang="es-ES" sz="2800"/>
        </a:p>
      </dgm:t>
    </dgm:pt>
    <dgm:pt modelId="{89BD619C-B915-40F8-BD68-1F3141177F19}" type="sibTrans" cxnId="{E2F954FD-ED64-47B4-98E3-AB6D60C0A8E4}">
      <dgm:prSet/>
      <dgm:spPr/>
      <dgm:t>
        <a:bodyPr/>
        <a:lstStyle/>
        <a:p>
          <a:endParaRPr lang="es-ES" sz="2800"/>
        </a:p>
      </dgm:t>
    </dgm:pt>
    <dgm:pt modelId="{25ECFCF0-D819-4E68-9A5C-2BD006D6302F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s-CL" sz="1200" dirty="0">
              <a:latin typeface="+mj-lt"/>
            </a:rPr>
            <a:t>Destinar un 5% de los recursos de capacitación anual de los SS. Para programas asociados a liderazgo </a:t>
          </a:r>
          <a:r>
            <a:rPr lang="es-CL" sz="1200" dirty="0" err="1">
              <a:latin typeface="+mj-lt"/>
            </a:rPr>
            <a:t>dirigencial</a:t>
          </a:r>
          <a:r>
            <a:rPr lang="es-CL" sz="1200" dirty="0">
              <a:latin typeface="+mj-lt"/>
            </a:rPr>
            <a:t> y gobernanza.</a:t>
          </a:r>
          <a:endParaRPr lang="es-ES" sz="1200" dirty="0">
            <a:latin typeface="+mj-lt"/>
          </a:endParaRPr>
        </a:p>
      </dgm:t>
    </dgm:pt>
    <dgm:pt modelId="{2BC3763E-2E11-460B-B000-793728422271}" type="parTrans" cxnId="{DB85C032-8709-4A03-8A6E-D2B36DA5EBC6}">
      <dgm:prSet/>
      <dgm:spPr/>
      <dgm:t>
        <a:bodyPr/>
        <a:lstStyle/>
        <a:p>
          <a:endParaRPr lang="es-ES" sz="2800"/>
        </a:p>
      </dgm:t>
    </dgm:pt>
    <dgm:pt modelId="{9D4F1348-7057-4A8E-9627-B714C257A139}" type="sibTrans" cxnId="{DB85C032-8709-4A03-8A6E-D2B36DA5EBC6}">
      <dgm:prSet/>
      <dgm:spPr/>
      <dgm:t>
        <a:bodyPr/>
        <a:lstStyle/>
        <a:p>
          <a:endParaRPr lang="es-ES" sz="2800"/>
        </a:p>
      </dgm:t>
    </dgm:pt>
    <dgm:pt modelId="{F5887CCF-E2EA-4309-94DB-6F5E0D8E514B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sz="1200" dirty="0">
              <a:latin typeface="+mj-lt"/>
            </a:rPr>
            <a:t>Favorecer la participación en los programas de capacitación del personal que labora en sistemas de turnos.</a:t>
          </a:r>
          <a:endParaRPr lang="es-ES" sz="1200" dirty="0">
            <a:latin typeface="+mj-lt"/>
          </a:endParaRPr>
        </a:p>
      </dgm:t>
    </dgm:pt>
    <dgm:pt modelId="{CCC4B657-0DE1-47AD-BBB1-643009737FA6}" type="parTrans" cxnId="{B4FCA807-10A0-4ABB-A948-D0639E138EE0}">
      <dgm:prSet/>
      <dgm:spPr/>
      <dgm:t>
        <a:bodyPr/>
        <a:lstStyle/>
        <a:p>
          <a:endParaRPr lang="es-ES" sz="2800"/>
        </a:p>
      </dgm:t>
    </dgm:pt>
    <dgm:pt modelId="{AE3487CB-3F8B-4D8B-BE9E-7FA0BA381381}" type="sibTrans" cxnId="{B4FCA807-10A0-4ABB-A948-D0639E138EE0}">
      <dgm:prSet/>
      <dgm:spPr/>
      <dgm:t>
        <a:bodyPr/>
        <a:lstStyle/>
        <a:p>
          <a:endParaRPr lang="es-ES" sz="2800"/>
        </a:p>
      </dgm:t>
    </dgm:pt>
    <dgm:pt modelId="{014425C0-6E57-487D-8337-2C11BE4514EC}">
      <dgm:prSet phldrT="[Texto]" custT="1"/>
      <dgm:spPr/>
      <dgm:t>
        <a:bodyPr/>
        <a:lstStyle/>
        <a:p>
          <a:r>
            <a:rPr lang="es-ES" sz="1700" dirty="0"/>
            <a:t>Calidad de Vida Laboral</a:t>
          </a:r>
        </a:p>
      </dgm:t>
    </dgm:pt>
    <dgm:pt modelId="{E6CC8FC5-CC02-473B-BBFB-A45056D41882}" type="parTrans" cxnId="{2E62743E-6287-444D-AA8F-F9DCCBDAE82D}">
      <dgm:prSet/>
      <dgm:spPr/>
      <dgm:t>
        <a:bodyPr/>
        <a:lstStyle/>
        <a:p>
          <a:endParaRPr lang="es-ES" sz="2800"/>
        </a:p>
      </dgm:t>
    </dgm:pt>
    <dgm:pt modelId="{76074C02-F5D7-4DF9-B697-51F7D4805074}" type="sibTrans" cxnId="{2E62743E-6287-444D-AA8F-F9DCCBDAE82D}">
      <dgm:prSet/>
      <dgm:spPr/>
      <dgm:t>
        <a:bodyPr/>
        <a:lstStyle/>
        <a:p>
          <a:endParaRPr lang="es-ES" sz="2800"/>
        </a:p>
      </dgm:t>
    </dgm:pt>
    <dgm:pt modelId="{1813F732-6759-4E75-9B96-1D01123CA43E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Cuidados Infantiles: Plan de trabajo de largo plazo, para otorgar el efectivo  acceso y uso a Salas Cunas, considerando las 24 </a:t>
          </a:r>
          <a:r>
            <a:rPr lang="es-ES" sz="1200" dirty="0" err="1">
              <a:latin typeface="+mj-lt"/>
            </a:rPr>
            <a:t>hrs</a:t>
          </a:r>
          <a:r>
            <a:rPr lang="es-ES" sz="1200" dirty="0">
              <a:latin typeface="+mj-lt"/>
            </a:rPr>
            <a:t>. </a:t>
          </a:r>
        </a:p>
      </dgm:t>
    </dgm:pt>
    <dgm:pt modelId="{15F65678-047F-4D03-97D8-3812F1378A4B}" type="parTrans" cxnId="{C51DAFDB-5C4A-4B9A-AC0E-38882CA5DC34}">
      <dgm:prSet/>
      <dgm:spPr/>
      <dgm:t>
        <a:bodyPr/>
        <a:lstStyle/>
        <a:p>
          <a:endParaRPr lang="es-ES" sz="2800"/>
        </a:p>
      </dgm:t>
    </dgm:pt>
    <dgm:pt modelId="{5DDE9408-B0C9-40F8-BD2E-9E7C98D29AC0}" type="sibTrans" cxnId="{C51DAFDB-5C4A-4B9A-AC0E-38882CA5DC34}">
      <dgm:prSet/>
      <dgm:spPr/>
      <dgm:t>
        <a:bodyPr/>
        <a:lstStyle/>
        <a:p>
          <a:endParaRPr lang="es-ES" sz="2800"/>
        </a:p>
      </dgm:t>
    </dgm:pt>
    <dgm:pt modelId="{0B8C27FB-9B09-4CE8-A85C-CFB463EF289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CL" sz="1200" dirty="0">
              <a:latin typeface="+mj-lt"/>
            </a:rPr>
            <a:t>Cautelar la mejor participación de las asociaciones de funcionarios con representación nacional y regional en los comités de capacitación. </a:t>
          </a:r>
          <a:endParaRPr lang="es-ES" sz="1200" dirty="0">
            <a:latin typeface="+mj-lt"/>
          </a:endParaRPr>
        </a:p>
      </dgm:t>
    </dgm:pt>
    <dgm:pt modelId="{7BBC897D-99A4-48AE-9338-ECECE8F9691E}" type="parTrans" cxnId="{0AFE5D60-98C9-49A6-B47E-EF26C5886670}">
      <dgm:prSet/>
      <dgm:spPr/>
      <dgm:t>
        <a:bodyPr/>
        <a:lstStyle/>
        <a:p>
          <a:endParaRPr lang="es-ES" sz="2800"/>
        </a:p>
      </dgm:t>
    </dgm:pt>
    <dgm:pt modelId="{B262470B-A799-4AF0-AC31-E5053CF969F8}" type="sibTrans" cxnId="{0AFE5D60-98C9-49A6-B47E-EF26C5886670}">
      <dgm:prSet/>
      <dgm:spPr/>
      <dgm:t>
        <a:bodyPr/>
        <a:lstStyle/>
        <a:p>
          <a:endParaRPr lang="es-ES" sz="2800"/>
        </a:p>
      </dgm:t>
    </dgm:pt>
    <dgm:pt modelId="{E3B3E078-4688-4CAC-AA56-D6FAC02AA64D}">
      <dgm:prSet phldrT="[Texto]" custT="1"/>
      <dgm:spPr/>
      <dgm:t>
        <a:bodyPr/>
        <a:lstStyle/>
        <a:p>
          <a:r>
            <a:rPr lang="es-ES" sz="1200" dirty="0">
              <a:latin typeface="+mj-lt"/>
            </a:rPr>
            <a:t>Salud Funcionaria: Fortalecer la gestión de listas de espera quirúrgicas de funcionarios, en el marco de la legalidad vigente.</a:t>
          </a:r>
        </a:p>
      </dgm:t>
    </dgm:pt>
    <dgm:pt modelId="{A269ED3C-EA3E-4882-9934-6BCB68437CC0}" type="parTrans" cxnId="{F92B6092-A3B8-4F3E-8E85-F899234385F7}">
      <dgm:prSet/>
      <dgm:spPr/>
      <dgm:t>
        <a:bodyPr/>
        <a:lstStyle/>
        <a:p>
          <a:endParaRPr lang="es-ES" sz="2800"/>
        </a:p>
      </dgm:t>
    </dgm:pt>
    <dgm:pt modelId="{C3AEBB4F-8C26-4F1C-A439-3777B904D597}" type="sibTrans" cxnId="{F92B6092-A3B8-4F3E-8E85-F899234385F7}">
      <dgm:prSet/>
      <dgm:spPr/>
      <dgm:t>
        <a:bodyPr/>
        <a:lstStyle/>
        <a:p>
          <a:endParaRPr lang="es-ES" sz="2800"/>
        </a:p>
      </dgm:t>
    </dgm:pt>
    <dgm:pt modelId="{ABC9521B-4848-4360-B4AD-59958FD28318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sz="1200" dirty="0">
              <a:latin typeface="+mj-lt"/>
            </a:rPr>
            <a:t>Desarrollo de estrategias promocionales y preventivas de salud para hacerlas viables a la realidad de los trabajadores considerando los riesgos psicosociales.</a:t>
          </a:r>
        </a:p>
      </dgm:t>
    </dgm:pt>
    <dgm:pt modelId="{F50CC7B7-3B42-401E-B379-7CB49AE8E05A}" type="parTrans" cxnId="{1ABD39F0-1B33-4B89-A0A6-A1D7E0216F02}">
      <dgm:prSet/>
      <dgm:spPr/>
      <dgm:t>
        <a:bodyPr/>
        <a:lstStyle/>
        <a:p>
          <a:endParaRPr lang="es-ES" sz="2800"/>
        </a:p>
      </dgm:t>
    </dgm:pt>
    <dgm:pt modelId="{13B4E8B9-6AA7-4F6A-AC22-CE69FAFEF7E6}" type="sibTrans" cxnId="{1ABD39F0-1B33-4B89-A0A6-A1D7E0216F02}">
      <dgm:prSet/>
      <dgm:spPr/>
      <dgm:t>
        <a:bodyPr/>
        <a:lstStyle/>
        <a:p>
          <a:endParaRPr lang="es-ES" sz="2800"/>
        </a:p>
      </dgm:t>
    </dgm:pt>
    <dgm:pt modelId="{05D61142-1959-4F58-A845-64D424199713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sz="1700" dirty="0"/>
            <a:t>Traspaso de Honorarios a la Contrata</a:t>
          </a:r>
        </a:p>
      </dgm:t>
    </dgm:pt>
    <dgm:pt modelId="{68A26AC9-575A-4DC9-9251-D25BF86C8C2C}" type="parTrans" cxnId="{FB4399AE-20B9-4B5E-A48D-366D0DB1835C}">
      <dgm:prSet/>
      <dgm:spPr/>
      <dgm:t>
        <a:bodyPr/>
        <a:lstStyle/>
        <a:p>
          <a:endParaRPr lang="es-ES" sz="2800"/>
        </a:p>
      </dgm:t>
    </dgm:pt>
    <dgm:pt modelId="{083228BF-98A8-4BCE-9F44-E39F3A28EA6E}" type="sibTrans" cxnId="{FB4399AE-20B9-4B5E-A48D-366D0DB1835C}">
      <dgm:prSet/>
      <dgm:spPr/>
      <dgm:t>
        <a:bodyPr/>
        <a:lstStyle/>
        <a:p>
          <a:endParaRPr lang="es-ES" sz="2800"/>
        </a:p>
      </dgm:t>
    </dgm:pt>
    <dgm:pt modelId="{EF68F2BD-7491-484F-82B2-F5A486053CBC}">
      <dgm:prSet phldrT="[Texto]" custT="1"/>
      <dgm:spPr/>
      <dgm:t>
        <a:bodyPr/>
        <a:lstStyle/>
        <a:p>
          <a:pPr>
            <a:buNone/>
          </a:pPr>
          <a:r>
            <a:rPr lang="es-ES" sz="1200" dirty="0">
              <a:latin typeface="+mj-lt"/>
            </a:rPr>
            <a:t>2.000 cupos para los años 2016, 2017 y  2018 </a:t>
          </a:r>
        </a:p>
      </dgm:t>
    </dgm:pt>
    <dgm:pt modelId="{E131A376-8529-4B33-985B-004BC62AA0C1}" type="parTrans" cxnId="{450FD0B6-933B-44B2-8D57-E6CEC86AF5F2}">
      <dgm:prSet/>
      <dgm:spPr/>
      <dgm:t>
        <a:bodyPr/>
        <a:lstStyle/>
        <a:p>
          <a:endParaRPr lang="es-ES" sz="2800"/>
        </a:p>
      </dgm:t>
    </dgm:pt>
    <dgm:pt modelId="{918EED14-4076-44C2-876D-BF4F396828A8}" type="sibTrans" cxnId="{450FD0B6-933B-44B2-8D57-E6CEC86AF5F2}">
      <dgm:prSet/>
      <dgm:spPr/>
      <dgm:t>
        <a:bodyPr/>
        <a:lstStyle/>
        <a:p>
          <a:endParaRPr lang="es-ES" sz="2800"/>
        </a:p>
      </dgm:t>
    </dgm:pt>
    <dgm:pt modelId="{D5EAFC61-AD2E-4316-A4AE-EAA3B7494AE1}" type="pres">
      <dgm:prSet presAssocID="{71E3178D-9CDD-44A6-99D0-DE5D77439D28}" presName="list" presStyleCnt="0">
        <dgm:presLayoutVars>
          <dgm:dir/>
          <dgm:animLvl val="lvl"/>
        </dgm:presLayoutVars>
      </dgm:prSet>
      <dgm:spPr/>
    </dgm:pt>
    <dgm:pt modelId="{B9E948EF-6A50-43B9-AF0E-885301BDD6AA}" type="pres">
      <dgm:prSet presAssocID="{F1E9DC2E-89D7-4036-9CCB-5C273ABEB6ED}" presName="posSpace" presStyleCnt="0"/>
      <dgm:spPr/>
    </dgm:pt>
    <dgm:pt modelId="{6D66BCAE-00FF-468B-AE5A-C89D075DA9BA}" type="pres">
      <dgm:prSet presAssocID="{F1E9DC2E-89D7-4036-9CCB-5C273ABEB6ED}" presName="vertFlow" presStyleCnt="0"/>
      <dgm:spPr/>
    </dgm:pt>
    <dgm:pt modelId="{4C584E8A-CA35-4113-AA09-623422D987EA}" type="pres">
      <dgm:prSet presAssocID="{F1E9DC2E-89D7-4036-9CCB-5C273ABEB6ED}" presName="topSpace" presStyleCnt="0"/>
      <dgm:spPr/>
    </dgm:pt>
    <dgm:pt modelId="{E5B80185-C326-4DBC-887F-12250BAB50D7}" type="pres">
      <dgm:prSet presAssocID="{F1E9DC2E-89D7-4036-9CCB-5C273ABEB6ED}" presName="firstComp" presStyleCnt="0"/>
      <dgm:spPr/>
    </dgm:pt>
    <dgm:pt modelId="{1482F70C-CFBD-40C3-A882-DD749E422825}" type="pres">
      <dgm:prSet presAssocID="{F1E9DC2E-89D7-4036-9CCB-5C273ABEB6ED}" presName="firstChild" presStyleLbl="bgAccFollowNode1" presStyleIdx="0" presStyleCnt="7" custScaleX="186970" custScaleY="142233" custLinFactNeighborX="97363" custLinFactNeighborY="18402"/>
      <dgm:spPr/>
    </dgm:pt>
    <dgm:pt modelId="{40146371-B8C3-49FC-B650-5C7C882D1AE0}" type="pres">
      <dgm:prSet presAssocID="{F1E9DC2E-89D7-4036-9CCB-5C273ABEB6ED}" presName="firstChildTx" presStyleLbl="bgAccFollowNode1" presStyleIdx="0" presStyleCnt="7">
        <dgm:presLayoutVars>
          <dgm:bulletEnabled val="1"/>
        </dgm:presLayoutVars>
      </dgm:prSet>
      <dgm:spPr/>
    </dgm:pt>
    <dgm:pt modelId="{7E639F18-9748-489C-95DC-955E3BE8AEC4}" type="pres">
      <dgm:prSet presAssocID="{F5887CCF-E2EA-4309-94DB-6F5E0D8E514B}" presName="comp" presStyleCnt="0"/>
      <dgm:spPr/>
    </dgm:pt>
    <dgm:pt modelId="{0B6E7317-B6D6-45FF-8AC0-CB04DA03AEEF}" type="pres">
      <dgm:prSet presAssocID="{F5887CCF-E2EA-4309-94DB-6F5E0D8E514B}" presName="child" presStyleLbl="bgAccFollowNode1" presStyleIdx="1" presStyleCnt="7" custScaleX="184531" custScaleY="142233" custLinFactNeighborX="97363" custLinFactNeighborY="78936"/>
      <dgm:spPr/>
    </dgm:pt>
    <dgm:pt modelId="{F73E2663-1A41-41EC-9509-14BC98E73D7C}" type="pres">
      <dgm:prSet presAssocID="{F5887CCF-E2EA-4309-94DB-6F5E0D8E514B}" presName="childTx" presStyleLbl="bgAccFollowNode1" presStyleIdx="1" presStyleCnt="7">
        <dgm:presLayoutVars>
          <dgm:bulletEnabled val="1"/>
        </dgm:presLayoutVars>
      </dgm:prSet>
      <dgm:spPr/>
    </dgm:pt>
    <dgm:pt modelId="{D3EB583D-7C93-43A3-B22A-7229273FECEF}" type="pres">
      <dgm:prSet presAssocID="{0B8C27FB-9B09-4CE8-A85C-CFB463EF289A}" presName="comp" presStyleCnt="0"/>
      <dgm:spPr/>
    </dgm:pt>
    <dgm:pt modelId="{B1803436-D788-4CDF-AD25-82976D807E57}" type="pres">
      <dgm:prSet presAssocID="{0B8C27FB-9B09-4CE8-A85C-CFB463EF289A}" presName="child" presStyleLbl="bgAccFollowNode1" presStyleIdx="2" presStyleCnt="7" custScaleX="184531" custScaleY="142233" custLinFactY="47071" custLinFactNeighborX="97363" custLinFactNeighborY="100000"/>
      <dgm:spPr/>
    </dgm:pt>
    <dgm:pt modelId="{D8D60E82-35B4-4790-A1BC-95EF89F1C2D1}" type="pres">
      <dgm:prSet presAssocID="{0B8C27FB-9B09-4CE8-A85C-CFB463EF289A}" presName="childTx" presStyleLbl="bgAccFollowNode1" presStyleIdx="2" presStyleCnt="7">
        <dgm:presLayoutVars>
          <dgm:bulletEnabled val="1"/>
        </dgm:presLayoutVars>
      </dgm:prSet>
      <dgm:spPr/>
    </dgm:pt>
    <dgm:pt modelId="{85934EF3-13AF-4C06-989C-1CA48984229B}" type="pres">
      <dgm:prSet presAssocID="{F1E9DC2E-89D7-4036-9CCB-5C273ABEB6ED}" presName="negSpace" presStyleCnt="0"/>
      <dgm:spPr/>
    </dgm:pt>
    <dgm:pt modelId="{909C5277-A05C-4078-A621-5888BB5C4217}" type="pres">
      <dgm:prSet presAssocID="{F1E9DC2E-89D7-4036-9CCB-5C273ABEB6ED}" presName="circle" presStyleLbl="node1" presStyleIdx="0" presStyleCnt="3" custScaleX="316416" custScaleY="129118" custLinFactNeighborX="50705" custLinFactNeighborY="-82454"/>
      <dgm:spPr/>
    </dgm:pt>
    <dgm:pt modelId="{31A8189F-A95E-4714-9D84-65262AF139A7}" type="pres">
      <dgm:prSet presAssocID="{89BD619C-B915-40F8-BD68-1F3141177F19}" presName="transSpace" presStyleCnt="0"/>
      <dgm:spPr/>
    </dgm:pt>
    <dgm:pt modelId="{D7F86154-F795-496E-81E7-C4FA12E9085A}" type="pres">
      <dgm:prSet presAssocID="{014425C0-6E57-487D-8337-2C11BE4514EC}" presName="posSpace" presStyleCnt="0"/>
      <dgm:spPr/>
    </dgm:pt>
    <dgm:pt modelId="{81AC7E3C-962C-41EA-956C-00704E518862}" type="pres">
      <dgm:prSet presAssocID="{014425C0-6E57-487D-8337-2C11BE4514EC}" presName="vertFlow" presStyleCnt="0"/>
      <dgm:spPr/>
    </dgm:pt>
    <dgm:pt modelId="{673841D8-5729-46DC-A6AE-1971B3E2B112}" type="pres">
      <dgm:prSet presAssocID="{014425C0-6E57-487D-8337-2C11BE4514EC}" presName="topSpace" presStyleCnt="0"/>
      <dgm:spPr/>
    </dgm:pt>
    <dgm:pt modelId="{D16CE8E4-D284-49EC-B460-D851E0ED6E85}" type="pres">
      <dgm:prSet presAssocID="{014425C0-6E57-487D-8337-2C11BE4514EC}" presName="firstComp" presStyleCnt="0"/>
      <dgm:spPr/>
    </dgm:pt>
    <dgm:pt modelId="{DBF35079-6361-4F5E-AE53-31D259448E8E}" type="pres">
      <dgm:prSet presAssocID="{014425C0-6E57-487D-8337-2C11BE4514EC}" presName="firstChild" presStyleLbl="bgAccFollowNode1" presStyleIdx="3" presStyleCnt="7" custScaleX="189934" custScaleY="142233" custLinFactNeighborX="17235" custLinFactNeighborY="18814"/>
      <dgm:spPr/>
    </dgm:pt>
    <dgm:pt modelId="{36273502-FB49-403F-96FF-73E5873D65CD}" type="pres">
      <dgm:prSet presAssocID="{014425C0-6E57-487D-8337-2C11BE4514EC}" presName="firstChildTx" presStyleLbl="bgAccFollowNode1" presStyleIdx="3" presStyleCnt="7">
        <dgm:presLayoutVars>
          <dgm:bulletEnabled val="1"/>
        </dgm:presLayoutVars>
      </dgm:prSet>
      <dgm:spPr/>
    </dgm:pt>
    <dgm:pt modelId="{AB358879-2BE2-495A-850A-F179137AC347}" type="pres">
      <dgm:prSet presAssocID="{E3B3E078-4688-4CAC-AA56-D6FAC02AA64D}" presName="comp" presStyleCnt="0"/>
      <dgm:spPr/>
    </dgm:pt>
    <dgm:pt modelId="{4C4F13A3-40A2-471F-8888-B9CB7C929037}" type="pres">
      <dgm:prSet presAssocID="{E3B3E078-4688-4CAC-AA56-D6FAC02AA64D}" presName="child" presStyleLbl="bgAccFollowNode1" presStyleIdx="4" presStyleCnt="7" custScaleX="193206" custScaleY="142233" custLinFactNeighborX="17235" custLinFactNeighborY="79348"/>
      <dgm:spPr/>
    </dgm:pt>
    <dgm:pt modelId="{5653ECA3-484F-457A-AD53-06D41DE93EF8}" type="pres">
      <dgm:prSet presAssocID="{E3B3E078-4688-4CAC-AA56-D6FAC02AA64D}" presName="childTx" presStyleLbl="bgAccFollowNode1" presStyleIdx="4" presStyleCnt="7">
        <dgm:presLayoutVars>
          <dgm:bulletEnabled val="1"/>
        </dgm:presLayoutVars>
      </dgm:prSet>
      <dgm:spPr/>
    </dgm:pt>
    <dgm:pt modelId="{A896D541-179D-4D61-BA71-28DB53D24C06}" type="pres">
      <dgm:prSet presAssocID="{ABC9521B-4848-4360-B4AD-59958FD28318}" presName="comp" presStyleCnt="0"/>
      <dgm:spPr/>
    </dgm:pt>
    <dgm:pt modelId="{49C25777-3FBB-44DA-8A94-AEC5C65A6887}" type="pres">
      <dgm:prSet presAssocID="{ABC9521B-4848-4360-B4AD-59958FD28318}" presName="child" presStyleLbl="bgAccFollowNode1" presStyleIdx="5" presStyleCnt="7" custScaleX="188983" custScaleY="139515" custLinFactY="47483" custLinFactNeighborX="17235" custLinFactNeighborY="100000"/>
      <dgm:spPr/>
    </dgm:pt>
    <dgm:pt modelId="{C3F98267-1F74-49AD-AB24-5F25BED88F29}" type="pres">
      <dgm:prSet presAssocID="{ABC9521B-4848-4360-B4AD-59958FD28318}" presName="childTx" presStyleLbl="bgAccFollowNode1" presStyleIdx="5" presStyleCnt="7">
        <dgm:presLayoutVars>
          <dgm:bulletEnabled val="1"/>
        </dgm:presLayoutVars>
      </dgm:prSet>
      <dgm:spPr/>
    </dgm:pt>
    <dgm:pt modelId="{2AA92D84-5E8A-42CB-AD51-18B5991C2116}" type="pres">
      <dgm:prSet presAssocID="{014425C0-6E57-487D-8337-2C11BE4514EC}" presName="negSpace" presStyleCnt="0"/>
      <dgm:spPr/>
    </dgm:pt>
    <dgm:pt modelId="{B3424BD4-1DFF-4758-8C68-E9E11F15EB3B}" type="pres">
      <dgm:prSet presAssocID="{014425C0-6E57-487D-8337-2C11BE4514EC}" presName="circle" presStyleLbl="node1" presStyleIdx="1" presStyleCnt="3" custScaleX="324030" custScaleY="121937" custLinFactNeighborX="-96752" custLinFactNeighborY="-89582"/>
      <dgm:spPr/>
    </dgm:pt>
    <dgm:pt modelId="{7A329C4E-C064-4E68-B299-C036090ACEEC}" type="pres">
      <dgm:prSet presAssocID="{76074C02-F5D7-4DF9-B697-51F7D4805074}" presName="transSpace" presStyleCnt="0"/>
      <dgm:spPr/>
    </dgm:pt>
    <dgm:pt modelId="{B98AA955-4458-4705-B2B7-ADA22D8C70A2}" type="pres">
      <dgm:prSet presAssocID="{05D61142-1959-4F58-A845-64D424199713}" presName="posSpace" presStyleCnt="0"/>
      <dgm:spPr/>
    </dgm:pt>
    <dgm:pt modelId="{BAB64651-D227-4D28-B029-498A84EFE2D4}" type="pres">
      <dgm:prSet presAssocID="{05D61142-1959-4F58-A845-64D424199713}" presName="vertFlow" presStyleCnt="0"/>
      <dgm:spPr/>
    </dgm:pt>
    <dgm:pt modelId="{5471AE0F-F342-4B61-A265-631C42189AF8}" type="pres">
      <dgm:prSet presAssocID="{05D61142-1959-4F58-A845-64D424199713}" presName="topSpace" presStyleCnt="0"/>
      <dgm:spPr/>
    </dgm:pt>
    <dgm:pt modelId="{C565F107-AE52-49AE-B192-ADBF7F716FC0}" type="pres">
      <dgm:prSet presAssocID="{05D61142-1959-4F58-A845-64D424199713}" presName="firstComp" presStyleCnt="0"/>
      <dgm:spPr/>
    </dgm:pt>
    <dgm:pt modelId="{AE0EAF18-2184-4002-8074-10D5122121B3}" type="pres">
      <dgm:prSet presAssocID="{05D61142-1959-4F58-A845-64D424199713}" presName="firstChild" presStyleLbl="bgAccFollowNode1" presStyleIdx="6" presStyleCnt="7" custScaleX="154811" custScaleY="126482" custLinFactNeighborX="-95320" custLinFactNeighborY="18402"/>
      <dgm:spPr/>
    </dgm:pt>
    <dgm:pt modelId="{60D8E3D0-3938-4143-A188-0AFE58A3DCBF}" type="pres">
      <dgm:prSet presAssocID="{05D61142-1959-4F58-A845-64D424199713}" presName="firstChildTx" presStyleLbl="bgAccFollowNode1" presStyleIdx="6" presStyleCnt="7">
        <dgm:presLayoutVars>
          <dgm:bulletEnabled val="1"/>
        </dgm:presLayoutVars>
      </dgm:prSet>
      <dgm:spPr/>
    </dgm:pt>
    <dgm:pt modelId="{3F6E045F-8F78-409F-ABA2-73454B684FAA}" type="pres">
      <dgm:prSet presAssocID="{05D61142-1959-4F58-A845-64D424199713}" presName="negSpace" presStyleCnt="0"/>
      <dgm:spPr/>
    </dgm:pt>
    <dgm:pt modelId="{7DFA1707-C0D6-49A5-B4D1-DB8EF2BB23DB}" type="pres">
      <dgm:prSet presAssocID="{05D61142-1959-4F58-A845-64D424199713}" presName="circle" presStyleLbl="node1" presStyleIdx="2" presStyleCnt="3" custScaleX="341304" custScaleY="118006" custLinFactX="-100000" custLinFactNeighborX="-104088" custLinFactNeighborY="-90897"/>
      <dgm:spPr/>
    </dgm:pt>
  </dgm:ptLst>
  <dgm:cxnLst>
    <dgm:cxn modelId="{B4FCA807-10A0-4ABB-A948-D0639E138EE0}" srcId="{F1E9DC2E-89D7-4036-9CCB-5C273ABEB6ED}" destId="{F5887CCF-E2EA-4309-94DB-6F5E0D8E514B}" srcOrd="1" destOrd="0" parTransId="{CCC4B657-0DE1-47AD-BBB1-643009737FA6}" sibTransId="{AE3487CB-3F8B-4D8B-BE9E-7FA0BA381381}"/>
    <dgm:cxn modelId="{274A710B-20B4-448B-8B2D-8C2A3A7725B0}" type="presOf" srcId="{0B8C27FB-9B09-4CE8-A85C-CFB463EF289A}" destId="{D8D60E82-35B4-4790-A1BC-95EF89F1C2D1}" srcOrd="1" destOrd="0" presId="urn:microsoft.com/office/officeart/2005/8/layout/hList9"/>
    <dgm:cxn modelId="{D18E8B32-D76E-407F-858D-67377A953F3D}" type="presOf" srcId="{F1E9DC2E-89D7-4036-9CCB-5C273ABEB6ED}" destId="{909C5277-A05C-4078-A621-5888BB5C4217}" srcOrd="0" destOrd="0" presId="urn:microsoft.com/office/officeart/2005/8/layout/hList9"/>
    <dgm:cxn modelId="{DB85C032-8709-4A03-8A6E-D2B36DA5EBC6}" srcId="{F1E9DC2E-89D7-4036-9CCB-5C273ABEB6ED}" destId="{25ECFCF0-D819-4E68-9A5C-2BD006D6302F}" srcOrd="0" destOrd="0" parTransId="{2BC3763E-2E11-460B-B000-793728422271}" sibTransId="{9D4F1348-7057-4A8E-9627-B714C257A139}"/>
    <dgm:cxn modelId="{2C2D863B-E347-462D-B406-1AD535A9065D}" type="presOf" srcId="{F5887CCF-E2EA-4309-94DB-6F5E0D8E514B}" destId="{0B6E7317-B6D6-45FF-8AC0-CB04DA03AEEF}" srcOrd="0" destOrd="0" presId="urn:microsoft.com/office/officeart/2005/8/layout/hList9"/>
    <dgm:cxn modelId="{2E62743E-6287-444D-AA8F-F9DCCBDAE82D}" srcId="{71E3178D-9CDD-44A6-99D0-DE5D77439D28}" destId="{014425C0-6E57-487D-8337-2C11BE4514EC}" srcOrd="1" destOrd="0" parTransId="{E6CC8FC5-CC02-473B-BBFB-A45056D41882}" sibTransId="{76074C02-F5D7-4DF9-B697-51F7D4805074}"/>
    <dgm:cxn modelId="{0AFE5D60-98C9-49A6-B47E-EF26C5886670}" srcId="{F1E9DC2E-89D7-4036-9CCB-5C273ABEB6ED}" destId="{0B8C27FB-9B09-4CE8-A85C-CFB463EF289A}" srcOrd="2" destOrd="0" parTransId="{7BBC897D-99A4-48AE-9338-ECECE8F9691E}" sibTransId="{B262470B-A799-4AF0-AC31-E5053CF969F8}"/>
    <dgm:cxn modelId="{92008242-CF52-4680-83BD-606850847C3E}" type="presOf" srcId="{E3B3E078-4688-4CAC-AA56-D6FAC02AA64D}" destId="{4C4F13A3-40A2-471F-8888-B9CB7C929037}" srcOrd="0" destOrd="0" presId="urn:microsoft.com/office/officeart/2005/8/layout/hList9"/>
    <dgm:cxn modelId="{C1ABFA64-46C2-4B9A-B975-AECC48398F2B}" type="presOf" srcId="{ABC9521B-4848-4360-B4AD-59958FD28318}" destId="{C3F98267-1F74-49AD-AB24-5F25BED88F29}" srcOrd="1" destOrd="0" presId="urn:microsoft.com/office/officeart/2005/8/layout/hList9"/>
    <dgm:cxn modelId="{C1DDF065-8DAF-4A91-9390-E76CC5F30AF3}" type="presOf" srcId="{014425C0-6E57-487D-8337-2C11BE4514EC}" destId="{B3424BD4-1DFF-4758-8C68-E9E11F15EB3B}" srcOrd="0" destOrd="0" presId="urn:microsoft.com/office/officeart/2005/8/layout/hList9"/>
    <dgm:cxn modelId="{622C2346-E99F-4904-96FB-EA4CFCCC50E3}" type="presOf" srcId="{0B8C27FB-9B09-4CE8-A85C-CFB463EF289A}" destId="{B1803436-D788-4CDF-AD25-82976D807E57}" srcOrd="0" destOrd="0" presId="urn:microsoft.com/office/officeart/2005/8/layout/hList9"/>
    <dgm:cxn modelId="{E13B1173-63A3-40E4-AE58-93DEAFEFAC9A}" type="presOf" srcId="{EF68F2BD-7491-484F-82B2-F5A486053CBC}" destId="{60D8E3D0-3938-4143-A188-0AFE58A3DCBF}" srcOrd="1" destOrd="0" presId="urn:microsoft.com/office/officeart/2005/8/layout/hList9"/>
    <dgm:cxn modelId="{E8F2EA7A-068C-4E1F-B876-5C8B9C3917E2}" type="presOf" srcId="{E3B3E078-4688-4CAC-AA56-D6FAC02AA64D}" destId="{5653ECA3-484F-457A-AD53-06D41DE93EF8}" srcOrd="1" destOrd="0" presId="urn:microsoft.com/office/officeart/2005/8/layout/hList9"/>
    <dgm:cxn modelId="{D271C680-364A-4D9F-AD5F-625BA6CE5A8D}" type="presOf" srcId="{05D61142-1959-4F58-A845-64D424199713}" destId="{7DFA1707-C0D6-49A5-B4D1-DB8EF2BB23DB}" srcOrd="0" destOrd="0" presId="urn:microsoft.com/office/officeart/2005/8/layout/hList9"/>
    <dgm:cxn modelId="{EAD9C185-E7E8-499E-8DBA-A9DE4B7F9B1F}" type="presOf" srcId="{1813F732-6759-4E75-9B96-1D01123CA43E}" destId="{DBF35079-6361-4F5E-AE53-31D259448E8E}" srcOrd="0" destOrd="0" presId="urn:microsoft.com/office/officeart/2005/8/layout/hList9"/>
    <dgm:cxn modelId="{F92B6092-A3B8-4F3E-8E85-F899234385F7}" srcId="{014425C0-6E57-487D-8337-2C11BE4514EC}" destId="{E3B3E078-4688-4CAC-AA56-D6FAC02AA64D}" srcOrd="1" destOrd="0" parTransId="{A269ED3C-EA3E-4882-9934-6BCB68437CC0}" sibTransId="{C3AEBB4F-8C26-4F1C-A439-3777B904D597}"/>
    <dgm:cxn modelId="{19449493-9784-4A23-AB23-05C87FC7BEAB}" type="presOf" srcId="{ABC9521B-4848-4360-B4AD-59958FD28318}" destId="{49C25777-3FBB-44DA-8A94-AEC5C65A6887}" srcOrd="0" destOrd="0" presId="urn:microsoft.com/office/officeart/2005/8/layout/hList9"/>
    <dgm:cxn modelId="{D0BD1AAC-38FF-41FC-BA03-B32D88CCC203}" type="presOf" srcId="{25ECFCF0-D819-4E68-9A5C-2BD006D6302F}" destId="{40146371-B8C3-49FC-B650-5C7C882D1AE0}" srcOrd="1" destOrd="0" presId="urn:microsoft.com/office/officeart/2005/8/layout/hList9"/>
    <dgm:cxn modelId="{FB4399AE-20B9-4B5E-A48D-366D0DB1835C}" srcId="{71E3178D-9CDD-44A6-99D0-DE5D77439D28}" destId="{05D61142-1959-4F58-A845-64D424199713}" srcOrd="2" destOrd="0" parTransId="{68A26AC9-575A-4DC9-9251-D25BF86C8C2C}" sibTransId="{083228BF-98A8-4BCE-9F44-E39F3A28EA6E}"/>
    <dgm:cxn modelId="{450FD0B6-933B-44B2-8D57-E6CEC86AF5F2}" srcId="{05D61142-1959-4F58-A845-64D424199713}" destId="{EF68F2BD-7491-484F-82B2-F5A486053CBC}" srcOrd="0" destOrd="0" parTransId="{E131A376-8529-4B33-985B-004BC62AA0C1}" sibTransId="{918EED14-4076-44C2-876D-BF4F396828A8}"/>
    <dgm:cxn modelId="{611C61BD-E433-48BE-9A6D-7EAA36A466A9}" type="presOf" srcId="{25ECFCF0-D819-4E68-9A5C-2BD006D6302F}" destId="{1482F70C-CFBD-40C3-A882-DD749E422825}" srcOrd="0" destOrd="0" presId="urn:microsoft.com/office/officeart/2005/8/layout/hList9"/>
    <dgm:cxn modelId="{C51DAFDB-5C4A-4B9A-AC0E-38882CA5DC34}" srcId="{014425C0-6E57-487D-8337-2C11BE4514EC}" destId="{1813F732-6759-4E75-9B96-1D01123CA43E}" srcOrd="0" destOrd="0" parTransId="{15F65678-047F-4D03-97D8-3812F1378A4B}" sibTransId="{5DDE9408-B0C9-40F8-BD2E-9E7C98D29AC0}"/>
    <dgm:cxn modelId="{65B78DE9-0438-4693-A429-1346F157026F}" type="presOf" srcId="{71E3178D-9CDD-44A6-99D0-DE5D77439D28}" destId="{D5EAFC61-AD2E-4316-A4AE-EAA3B7494AE1}" srcOrd="0" destOrd="0" presId="urn:microsoft.com/office/officeart/2005/8/layout/hList9"/>
    <dgm:cxn modelId="{99E6D0E9-D56C-46F9-A0CA-C0DF23755DE1}" type="presOf" srcId="{EF68F2BD-7491-484F-82B2-F5A486053CBC}" destId="{AE0EAF18-2184-4002-8074-10D5122121B3}" srcOrd="0" destOrd="0" presId="urn:microsoft.com/office/officeart/2005/8/layout/hList9"/>
    <dgm:cxn modelId="{223106EB-D3CF-4D02-8BC0-0D6CD5042F54}" type="presOf" srcId="{F5887CCF-E2EA-4309-94DB-6F5E0D8E514B}" destId="{F73E2663-1A41-41EC-9509-14BC98E73D7C}" srcOrd="1" destOrd="0" presId="urn:microsoft.com/office/officeart/2005/8/layout/hList9"/>
    <dgm:cxn modelId="{E11462EC-B4F5-4B5F-BFD0-BEEDEAFEBD71}" type="presOf" srcId="{1813F732-6759-4E75-9B96-1D01123CA43E}" destId="{36273502-FB49-403F-96FF-73E5873D65CD}" srcOrd="1" destOrd="0" presId="urn:microsoft.com/office/officeart/2005/8/layout/hList9"/>
    <dgm:cxn modelId="{1ABD39F0-1B33-4B89-A0A6-A1D7E0216F02}" srcId="{014425C0-6E57-487D-8337-2C11BE4514EC}" destId="{ABC9521B-4848-4360-B4AD-59958FD28318}" srcOrd="2" destOrd="0" parTransId="{F50CC7B7-3B42-401E-B379-7CB49AE8E05A}" sibTransId="{13B4E8B9-6AA7-4F6A-AC22-CE69FAFEF7E6}"/>
    <dgm:cxn modelId="{E2F954FD-ED64-47B4-98E3-AB6D60C0A8E4}" srcId="{71E3178D-9CDD-44A6-99D0-DE5D77439D28}" destId="{F1E9DC2E-89D7-4036-9CCB-5C273ABEB6ED}" srcOrd="0" destOrd="0" parTransId="{90AE147A-3766-489F-84AC-75F856F93B83}" sibTransId="{89BD619C-B915-40F8-BD68-1F3141177F19}"/>
    <dgm:cxn modelId="{A397C2B8-A8A2-42AF-A4DF-7800A48FF68C}" type="presParOf" srcId="{D5EAFC61-AD2E-4316-A4AE-EAA3B7494AE1}" destId="{B9E948EF-6A50-43B9-AF0E-885301BDD6AA}" srcOrd="0" destOrd="0" presId="urn:microsoft.com/office/officeart/2005/8/layout/hList9"/>
    <dgm:cxn modelId="{B8BB8A87-1A4C-4EA4-8643-7878CA3EE698}" type="presParOf" srcId="{D5EAFC61-AD2E-4316-A4AE-EAA3B7494AE1}" destId="{6D66BCAE-00FF-468B-AE5A-C89D075DA9BA}" srcOrd="1" destOrd="0" presId="urn:microsoft.com/office/officeart/2005/8/layout/hList9"/>
    <dgm:cxn modelId="{208D587B-02C0-4FF2-92B0-0B3D940FC9F9}" type="presParOf" srcId="{6D66BCAE-00FF-468B-AE5A-C89D075DA9BA}" destId="{4C584E8A-CA35-4113-AA09-623422D987EA}" srcOrd="0" destOrd="0" presId="urn:microsoft.com/office/officeart/2005/8/layout/hList9"/>
    <dgm:cxn modelId="{4DECFC55-C7AD-405F-BEC1-22AFAD424BE0}" type="presParOf" srcId="{6D66BCAE-00FF-468B-AE5A-C89D075DA9BA}" destId="{E5B80185-C326-4DBC-887F-12250BAB50D7}" srcOrd="1" destOrd="0" presId="urn:microsoft.com/office/officeart/2005/8/layout/hList9"/>
    <dgm:cxn modelId="{7544A40E-36F1-4B7B-99AC-202402A69F95}" type="presParOf" srcId="{E5B80185-C326-4DBC-887F-12250BAB50D7}" destId="{1482F70C-CFBD-40C3-A882-DD749E422825}" srcOrd="0" destOrd="0" presId="urn:microsoft.com/office/officeart/2005/8/layout/hList9"/>
    <dgm:cxn modelId="{5C331B4D-DCC5-462B-99F9-828358D60A76}" type="presParOf" srcId="{E5B80185-C326-4DBC-887F-12250BAB50D7}" destId="{40146371-B8C3-49FC-B650-5C7C882D1AE0}" srcOrd="1" destOrd="0" presId="urn:microsoft.com/office/officeart/2005/8/layout/hList9"/>
    <dgm:cxn modelId="{835C2B3A-E807-4017-8DE3-F9A6E80FF271}" type="presParOf" srcId="{6D66BCAE-00FF-468B-AE5A-C89D075DA9BA}" destId="{7E639F18-9748-489C-95DC-955E3BE8AEC4}" srcOrd="2" destOrd="0" presId="urn:microsoft.com/office/officeart/2005/8/layout/hList9"/>
    <dgm:cxn modelId="{E4B7B3E5-926F-437F-B0E0-CA85074E57FF}" type="presParOf" srcId="{7E639F18-9748-489C-95DC-955E3BE8AEC4}" destId="{0B6E7317-B6D6-45FF-8AC0-CB04DA03AEEF}" srcOrd="0" destOrd="0" presId="urn:microsoft.com/office/officeart/2005/8/layout/hList9"/>
    <dgm:cxn modelId="{C4BA7A40-7369-473C-8BF3-04032205A9C4}" type="presParOf" srcId="{7E639F18-9748-489C-95DC-955E3BE8AEC4}" destId="{F73E2663-1A41-41EC-9509-14BC98E73D7C}" srcOrd="1" destOrd="0" presId="urn:microsoft.com/office/officeart/2005/8/layout/hList9"/>
    <dgm:cxn modelId="{EC862A5B-D438-48B2-BDBB-D34E63C7623A}" type="presParOf" srcId="{6D66BCAE-00FF-468B-AE5A-C89D075DA9BA}" destId="{D3EB583D-7C93-43A3-B22A-7229273FECEF}" srcOrd="3" destOrd="0" presId="urn:microsoft.com/office/officeart/2005/8/layout/hList9"/>
    <dgm:cxn modelId="{E0D2EC38-D829-4519-9933-CAD152ADADE1}" type="presParOf" srcId="{D3EB583D-7C93-43A3-B22A-7229273FECEF}" destId="{B1803436-D788-4CDF-AD25-82976D807E57}" srcOrd="0" destOrd="0" presId="urn:microsoft.com/office/officeart/2005/8/layout/hList9"/>
    <dgm:cxn modelId="{F2F9178F-25C2-4D02-8575-5AA150FC9BB5}" type="presParOf" srcId="{D3EB583D-7C93-43A3-B22A-7229273FECEF}" destId="{D8D60E82-35B4-4790-A1BC-95EF89F1C2D1}" srcOrd="1" destOrd="0" presId="urn:microsoft.com/office/officeart/2005/8/layout/hList9"/>
    <dgm:cxn modelId="{D2B7B757-567B-4574-B019-3F50537D8995}" type="presParOf" srcId="{D5EAFC61-AD2E-4316-A4AE-EAA3B7494AE1}" destId="{85934EF3-13AF-4C06-989C-1CA48984229B}" srcOrd="2" destOrd="0" presId="urn:microsoft.com/office/officeart/2005/8/layout/hList9"/>
    <dgm:cxn modelId="{CD64CBBE-C04C-4C89-B2C7-5D894E44CDFB}" type="presParOf" srcId="{D5EAFC61-AD2E-4316-A4AE-EAA3B7494AE1}" destId="{909C5277-A05C-4078-A621-5888BB5C4217}" srcOrd="3" destOrd="0" presId="urn:microsoft.com/office/officeart/2005/8/layout/hList9"/>
    <dgm:cxn modelId="{B7B02665-047E-4C18-8E7C-F6B1C7C08F8A}" type="presParOf" srcId="{D5EAFC61-AD2E-4316-A4AE-EAA3B7494AE1}" destId="{31A8189F-A95E-4714-9D84-65262AF139A7}" srcOrd="4" destOrd="0" presId="urn:microsoft.com/office/officeart/2005/8/layout/hList9"/>
    <dgm:cxn modelId="{52FE4136-2FC0-471A-ACA0-C843A692B237}" type="presParOf" srcId="{D5EAFC61-AD2E-4316-A4AE-EAA3B7494AE1}" destId="{D7F86154-F795-496E-81E7-C4FA12E9085A}" srcOrd="5" destOrd="0" presId="urn:microsoft.com/office/officeart/2005/8/layout/hList9"/>
    <dgm:cxn modelId="{C518F52F-FC51-42D3-ADA6-040DFECF0987}" type="presParOf" srcId="{D5EAFC61-AD2E-4316-A4AE-EAA3B7494AE1}" destId="{81AC7E3C-962C-41EA-956C-00704E518862}" srcOrd="6" destOrd="0" presId="urn:microsoft.com/office/officeart/2005/8/layout/hList9"/>
    <dgm:cxn modelId="{3B21E27F-E7E9-44B7-8D3D-E4DFCACF1CDC}" type="presParOf" srcId="{81AC7E3C-962C-41EA-956C-00704E518862}" destId="{673841D8-5729-46DC-A6AE-1971B3E2B112}" srcOrd="0" destOrd="0" presId="urn:microsoft.com/office/officeart/2005/8/layout/hList9"/>
    <dgm:cxn modelId="{A6B5A954-FFCF-44F8-A6AD-4495D3500EC0}" type="presParOf" srcId="{81AC7E3C-962C-41EA-956C-00704E518862}" destId="{D16CE8E4-D284-49EC-B460-D851E0ED6E85}" srcOrd="1" destOrd="0" presId="urn:microsoft.com/office/officeart/2005/8/layout/hList9"/>
    <dgm:cxn modelId="{2CB2DAED-F7E4-494D-A69E-9CB2F513F605}" type="presParOf" srcId="{D16CE8E4-D284-49EC-B460-D851E0ED6E85}" destId="{DBF35079-6361-4F5E-AE53-31D259448E8E}" srcOrd="0" destOrd="0" presId="urn:microsoft.com/office/officeart/2005/8/layout/hList9"/>
    <dgm:cxn modelId="{F2267728-996C-4861-B666-14AC1C064815}" type="presParOf" srcId="{D16CE8E4-D284-49EC-B460-D851E0ED6E85}" destId="{36273502-FB49-403F-96FF-73E5873D65CD}" srcOrd="1" destOrd="0" presId="urn:microsoft.com/office/officeart/2005/8/layout/hList9"/>
    <dgm:cxn modelId="{331D598D-0A6B-4498-A859-24DEE0993CF8}" type="presParOf" srcId="{81AC7E3C-962C-41EA-956C-00704E518862}" destId="{AB358879-2BE2-495A-850A-F179137AC347}" srcOrd="2" destOrd="0" presId="urn:microsoft.com/office/officeart/2005/8/layout/hList9"/>
    <dgm:cxn modelId="{D95BA0CE-2985-4FC4-A76D-BD11F1E8E1D3}" type="presParOf" srcId="{AB358879-2BE2-495A-850A-F179137AC347}" destId="{4C4F13A3-40A2-471F-8888-B9CB7C929037}" srcOrd="0" destOrd="0" presId="urn:microsoft.com/office/officeart/2005/8/layout/hList9"/>
    <dgm:cxn modelId="{54745102-59E0-47A9-85DD-0A8BBE7D3590}" type="presParOf" srcId="{AB358879-2BE2-495A-850A-F179137AC347}" destId="{5653ECA3-484F-457A-AD53-06D41DE93EF8}" srcOrd="1" destOrd="0" presId="urn:microsoft.com/office/officeart/2005/8/layout/hList9"/>
    <dgm:cxn modelId="{B6CE83C6-20A9-44C5-9EF6-6CDB76203E7C}" type="presParOf" srcId="{81AC7E3C-962C-41EA-956C-00704E518862}" destId="{A896D541-179D-4D61-BA71-28DB53D24C06}" srcOrd="3" destOrd="0" presId="urn:microsoft.com/office/officeart/2005/8/layout/hList9"/>
    <dgm:cxn modelId="{151A45B3-ADB8-4BDA-B049-4338F0BA9A0E}" type="presParOf" srcId="{A896D541-179D-4D61-BA71-28DB53D24C06}" destId="{49C25777-3FBB-44DA-8A94-AEC5C65A6887}" srcOrd="0" destOrd="0" presId="urn:microsoft.com/office/officeart/2005/8/layout/hList9"/>
    <dgm:cxn modelId="{28987354-CE94-4FD5-8BB5-AC655AD21EAE}" type="presParOf" srcId="{A896D541-179D-4D61-BA71-28DB53D24C06}" destId="{C3F98267-1F74-49AD-AB24-5F25BED88F29}" srcOrd="1" destOrd="0" presId="urn:microsoft.com/office/officeart/2005/8/layout/hList9"/>
    <dgm:cxn modelId="{99219476-8CD8-4A14-8FA7-D061A349A7B5}" type="presParOf" srcId="{D5EAFC61-AD2E-4316-A4AE-EAA3B7494AE1}" destId="{2AA92D84-5E8A-42CB-AD51-18B5991C2116}" srcOrd="7" destOrd="0" presId="urn:microsoft.com/office/officeart/2005/8/layout/hList9"/>
    <dgm:cxn modelId="{A0BF6F52-DB48-498F-B5AF-172C9A9BB12A}" type="presParOf" srcId="{D5EAFC61-AD2E-4316-A4AE-EAA3B7494AE1}" destId="{B3424BD4-1DFF-4758-8C68-E9E11F15EB3B}" srcOrd="8" destOrd="0" presId="urn:microsoft.com/office/officeart/2005/8/layout/hList9"/>
    <dgm:cxn modelId="{C5757AE6-2B9E-405C-A29E-652F55F3E95F}" type="presParOf" srcId="{D5EAFC61-AD2E-4316-A4AE-EAA3B7494AE1}" destId="{7A329C4E-C064-4E68-B299-C036090ACEEC}" srcOrd="9" destOrd="0" presId="urn:microsoft.com/office/officeart/2005/8/layout/hList9"/>
    <dgm:cxn modelId="{5C47126E-19A2-4A3B-9CCB-BECACDB318B2}" type="presParOf" srcId="{D5EAFC61-AD2E-4316-A4AE-EAA3B7494AE1}" destId="{B98AA955-4458-4705-B2B7-ADA22D8C70A2}" srcOrd="10" destOrd="0" presId="urn:microsoft.com/office/officeart/2005/8/layout/hList9"/>
    <dgm:cxn modelId="{63916648-1946-4B36-9C7B-6ABE900D0B44}" type="presParOf" srcId="{D5EAFC61-AD2E-4316-A4AE-EAA3B7494AE1}" destId="{BAB64651-D227-4D28-B029-498A84EFE2D4}" srcOrd="11" destOrd="0" presId="urn:microsoft.com/office/officeart/2005/8/layout/hList9"/>
    <dgm:cxn modelId="{F4D59ED3-A909-44B2-92F6-12B4F2D44C6C}" type="presParOf" srcId="{BAB64651-D227-4D28-B029-498A84EFE2D4}" destId="{5471AE0F-F342-4B61-A265-631C42189AF8}" srcOrd="0" destOrd="0" presId="urn:microsoft.com/office/officeart/2005/8/layout/hList9"/>
    <dgm:cxn modelId="{F9BBF89A-91EE-4089-8644-F00D5419D749}" type="presParOf" srcId="{BAB64651-D227-4D28-B029-498A84EFE2D4}" destId="{C565F107-AE52-49AE-B192-ADBF7F716FC0}" srcOrd="1" destOrd="0" presId="urn:microsoft.com/office/officeart/2005/8/layout/hList9"/>
    <dgm:cxn modelId="{7626C711-150E-4B80-AF67-A09A41461139}" type="presParOf" srcId="{C565F107-AE52-49AE-B192-ADBF7F716FC0}" destId="{AE0EAF18-2184-4002-8074-10D5122121B3}" srcOrd="0" destOrd="0" presId="urn:microsoft.com/office/officeart/2005/8/layout/hList9"/>
    <dgm:cxn modelId="{244B9B81-5A21-4C8D-8D5B-2DC0E6477C82}" type="presParOf" srcId="{C565F107-AE52-49AE-B192-ADBF7F716FC0}" destId="{60D8E3D0-3938-4143-A188-0AFE58A3DCBF}" srcOrd="1" destOrd="0" presId="urn:microsoft.com/office/officeart/2005/8/layout/hList9"/>
    <dgm:cxn modelId="{F4723E0A-02FE-4B31-A0C0-99D466DE680E}" type="presParOf" srcId="{D5EAFC61-AD2E-4316-A4AE-EAA3B7494AE1}" destId="{3F6E045F-8F78-409F-ABA2-73454B684FAA}" srcOrd="12" destOrd="0" presId="urn:microsoft.com/office/officeart/2005/8/layout/hList9"/>
    <dgm:cxn modelId="{13B631C7-9179-4F21-B44F-F31E5D15106A}" type="presParOf" srcId="{D5EAFC61-AD2E-4316-A4AE-EAA3B7494AE1}" destId="{7DFA1707-C0D6-49A5-B4D1-DB8EF2BB23DB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3343A2-D74A-4AC5-A17E-76D70E26799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B02053-FAA2-47C7-9506-A5BAD0F64B2E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CL" sz="1100" dirty="0">
              <a:latin typeface="Candara" panose="020E0502030303020204" pitchFamily="34" charset="0"/>
            </a:rPr>
            <a:t>Asignación de Urgencia (Artículo 1, </a:t>
          </a:r>
          <a:r>
            <a:rPr lang="es-CL" sz="1100" b="1" dirty="0">
              <a:latin typeface="Candara" panose="020E0502030303020204" pitchFamily="34" charset="0"/>
            </a:rPr>
            <a:t>ley </a:t>
          </a:r>
          <a:r>
            <a:rPr lang="es-CL" sz="1100" b="1" dirty="0" err="1">
              <a:latin typeface="Candara" panose="020E0502030303020204" pitchFamily="34" charset="0"/>
            </a:rPr>
            <a:t>Nº</a:t>
          </a:r>
          <a:r>
            <a:rPr lang="es-CL" sz="1100" b="1" dirty="0">
              <a:latin typeface="Candara" panose="020E0502030303020204" pitchFamily="34" charset="0"/>
            </a:rPr>
            <a:t> 19.264</a:t>
          </a:r>
          <a:r>
            <a:rPr lang="es-CL" sz="1100" dirty="0">
              <a:latin typeface="Candara" panose="020E0502030303020204" pitchFamily="34" charset="0"/>
            </a:rPr>
            <a:t>). (Cupos y Unidades)</a:t>
          </a:r>
          <a:endParaRPr lang="es-ES" sz="1100" dirty="0"/>
        </a:p>
      </dgm:t>
    </dgm:pt>
    <dgm:pt modelId="{184C354D-9575-4182-B25F-A9661C889C05}" type="parTrans" cxnId="{0C8FFC65-BB28-4898-A8A8-DC4FA6649E1E}">
      <dgm:prSet/>
      <dgm:spPr/>
      <dgm:t>
        <a:bodyPr/>
        <a:lstStyle/>
        <a:p>
          <a:endParaRPr lang="es-ES" sz="2800"/>
        </a:p>
      </dgm:t>
    </dgm:pt>
    <dgm:pt modelId="{551ADA13-E139-4A3C-AD5C-8EAB11F41BC7}" type="sibTrans" cxnId="{0C8FFC65-BB28-4898-A8A8-DC4FA6649E1E}">
      <dgm:prSet/>
      <dgm:spPr/>
      <dgm:t>
        <a:bodyPr/>
        <a:lstStyle/>
        <a:p>
          <a:endParaRPr lang="es-ES" sz="2800"/>
        </a:p>
      </dgm:t>
    </dgm:pt>
    <dgm:pt modelId="{AA68D23D-A846-4D25-9B7A-196662FF65B2}">
      <dgm:prSet phldrT="[Texto]" custT="1"/>
      <dgm:spPr/>
      <dgm:t>
        <a:bodyPr/>
        <a:lstStyle/>
        <a:p>
          <a:r>
            <a:rPr lang="es-CL" sz="1100" dirty="0">
              <a:latin typeface="Candara" panose="020E0502030303020204" pitchFamily="34" charset="0"/>
            </a:rPr>
            <a:t>Asignación de estímulo por experiencia y desempeño (</a:t>
          </a:r>
          <a:r>
            <a:rPr lang="es-CL" sz="1100" b="1" dirty="0">
              <a:latin typeface="Candara" panose="020E0502030303020204" pitchFamily="34" charset="0"/>
            </a:rPr>
            <a:t>Ley Nº 19.490</a:t>
          </a:r>
          <a:r>
            <a:rPr lang="es-CL" sz="1100" dirty="0">
              <a:latin typeface="Candara" panose="020E0502030303020204" pitchFamily="34" charset="0"/>
            </a:rPr>
            <a:t>) (10 -13).</a:t>
          </a:r>
          <a:endParaRPr lang="es-ES" sz="1100" dirty="0"/>
        </a:p>
      </dgm:t>
    </dgm:pt>
    <dgm:pt modelId="{EF276CA9-9AC2-417D-BC53-8A23DD7CF9A2}" type="parTrans" cxnId="{76306A5B-361C-415E-9909-C977E03CAE7B}">
      <dgm:prSet/>
      <dgm:spPr/>
      <dgm:t>
        <a:bodyPr/>
        <a:lstStyle/>
        <a:p>
          <a:endParaRPr lang="es-ES" sz="2800"/>
        </a:p>
      </dgm:t>
    </dgm:pt>
    <dgm:pt modelId="{5B6A3F18-FCC2-4681-A09F-D3160ECAA07F}" type="sibTrans" cxnId="{76306A5B-361C-415E-9909-C977E03CAE7B}">
      <dgm:prSet/>
      <dgm:spPr/>
      <dgm:t>
        <a:bodyPr/>
        <a:lstStyle/>
        <a:p>
          <a:endParaRPr lang="es-ES" sz="2800"/>
        </a:p>
      </dgm:t>
    </dgm:pt>
    <dgm:pt modelId="{E78424E2-CD30-483E-89E3-3E07EE704988}">
      <dgm:prSet custT="1"/>
      <dgm:spPr/>
      <dgm:t>
        <a:bodyPr/>
        <a:lstStyle/>
        <a:p>
          <a:pPr>
            <a:buFont typeface="Wingdings" pitchFamily="2" charset="2"/>
            <a:buNone/>
          </a:pPr>
          <a:r>
            <a:rPr lang="es-CL" sz="1100" dirty="0">
              <a:latin typeface="Candara" panose="020E0502030303020204" pitchFamily="34" charset="0"/>
            </a:rPr>
            <a:t>Modificación de la Ponderación de los Factores de acreditación de competencias para funcionarios de las plantas de técnicos, administrativos y auxiliares de los S. de Salud (art. 102, DFL 1, 2005, Ministerio de Salud). (30%, 40%, 30%)</a:t>
          </a:r>
          <a:endParaRPr lang="es-ES" sz="1100" dirty="0"/>
        </a:p>
      </dgm:t>
    </dgm:pt>
    <dgm:pt modelId="{8BC9FDFA-E174-4338-9E55-32E319F414BF}" type="parTrans" cxnId="{CE85D1D7-5D2A-4EB8-A864-6F57A5B7EEA6}">
      <dgm:prSet/>
      <dgm:spPr/>
      <dgm:t>
        <a:bodyPr/>
        <a:lstStyle/>
        <a:p>
          <a:endParaRPr lang="es-ES" sz="2800"/>
        </a:p>
      </dgm:t>
    </dgm:pt>
    <dgm:pt modelId="{1C63D391-AEBE-4584-B68F-71A5488CF860}" type="sibTrans" cxnId="{CE85D1D7-5D2A-4EB8-A864-6F57A5B7EEA6}">
      <dgm:prSet/>
      <dgm:spPr/>
      <dgm:t>
        <a:bodyPr/>
        <a:lstStyle/>
        <a:p>
          <a:endParaRPr lang="es-ES" sz="2800"/>
        </a:p>
      </dgm:t>
    </dgm:pt>
    <dgm:pt modelId="{9C989294-6B09-4EA2-B59D-174B1F704FC7}" type="pres">
      <dgm:prSet presAssocID="{193343A2-D74A-4AC5-A17E-76D70E267992}" presName="Name0" presStyleCnt="0">
        <dgm:presLayoutVars>
          <dgm:dir/>
          <dgm:animLvl val="lvl"/>
          <dgm:resizeHandles val="exact"/>
        </dgm:presLayoutVars>
      </dgm:prSet>
      <dgm:spPr/>
    </dgm:pt>
    <dgm:pt modelId="{B97CC13E-294D-4D2C-A640-A650BB85B409}" type="pres">
      <dgm:prSet presAssocID="{B3B02053-FAA2-47C7-9506-A5BAD0F64B2E}" presName="linNode" presStyleCnt="0"/>
      <dgm:spPr/>
    </dgm:pt>
    <dgm:pt modelId="{AD2E0B61-FD30-4301-9B34-A93B44431898}" type="pres">
      <dgm:prSet presAssocID="{B3B02053-FAA2-47C7-9506-A5BAD0F64B2E}" presName="parentText" presStyleLbl="node1" presStyleIdx="0" presStyleCnt="3" custScaleX="123838">
        <dgm:presLayoutVars>
          <dgm:chMax val="1"/>
          <dgm:bulletEnabled val="1"/>
        </dgm:presLayoutVars>
      </dgm:prSet>
      <dgm:spPr/>
    </dgm:pt>
    <dgm:pt modelId="{17C40910-F535-4396-9074-54DFBCAD2161}" type="pres">
      <dgm:prSet presAssocID="{551ADA13-E139-4A3C-AD5C-8EAB11F41BC7}" presName="sp" presStyleCnt="0"/>
      <dgm:spPr/>
    </dgm:pt>
    <dgm:pt modelId="{F6275472-0B04-4AC5-B5A9-6069C9BFE013}" type="pres">
      <dgm:prSet presAssocID="{AA68D23D-A846-4D25-9B7A-196662FF65B2}" presName="linNode" presStyleCnt="0"/>
      <dgm:spPr/>
    </dgm:pt>
    <dgm:pt modelId="{929E8B0B-FD01-4563-9C4A-678413ED3269}" type="pres">
      <dgm:prSet presAssocID="{AA68D23D-A846-4D25-9B7A-196662FF65B2}" presName="parentText" presStyleLbl="node1" presStyleIdx="1" presStyleCnt="3" custScaleX="123838">
        <dgm:presLayoutVars>
          <dgm:chMax val="1"/>
          <dgm:bulletEnabled val="1"/>
        </dgm:presLayoutVars>
      </dgm:prSet>
      <dgm:spPr/>
    </dgm:pt>
    <dgm:pt modelId="{C63333C7-13F5-4A21-BB5B-3CF03DEB1490}" type="pres">
      <dgm:prSet presAssocID="{5B6A3F18-FCC2-4681-A09F-D3160ECAA07F}" presName="sp" presStyleCnt="0"/>
      <dgm:spPr/>
    </dgm:pt>
    <dgm:pt modelId="{D7BF791A-D532-4F43-9C19-AAA59A2E8576}" type="pres">
      <dgm:prSet presAssocID="{E78424E2-CD30-483E-89E3-3E07EE704988}" presName="linNode" presStyleCnt="0"/>
      <dgm:spPr/>
    </dgm:pt>
    <dgm:pt modelId="{BC39C8AA-518F-4C7C-A427-BD2B62B90E8D}" type="pres">
      <dgm:prSet presAssocID="{E78424E2-CD30-483E-89E3-3E07EE704988}" presName="parentText" presStyleLbl="node1" presStyleIdx="2" presStyleCnt="3" custScaleX="123838">
        <dgm:presLayoutVars>
          <dgm:chMax val="1"/>
          <dgm:bulletEnabled val="1"/>
        </dgm:presLayoutVars>
      </dgm:prSet>
      <dgm:spPr/>
    </dgm:pt>
  </dgm:ptLst>
  <dgm:cxnLst>
    <dgm:cxn modelId="{648E0013-CA92-418D-B5E7-EF147AC7189D}" type="presOf" srcId="{B3B02053-FAA2-47C7-9506-A5BAD0F64B2E}" destId="{AD2E0B61-FD30-4301-9B34-A93B44431898}" srcOrd="0" destOrd="0" presId="urn:microsoft.com/office/officeart/2005/8/layout/vList5"/>
    <dgm:cxn modelId="{40AAFB2E-E5B0-4699-B126-14A6E7B729C2}" type="presOf" srcId="{E78424E2-CD30-483E-89E3-3E07EE704988}" destId="{BC39C8AA-518F-4C7C-A427-BD2B62B90E8D}" srcOrd="0" destOrd="0" presId="urn:microsoft.com/office/officeart/2005/8/layout/vList5"/>
    <dgm:cxn modelId="{76306A5B-361C-415E-9909-C977E03CAE7B}" srcId="{193343A2-D74A-4AC5-A17E-76D70E267992}" destId="{AA68D23D-A846-4D25-9B7A-196662FF65B2}" srcOrd="1" destOrd="0" parTransId="{EF276CA9-9AC2-417D-BC53-8A23DD7CF9A2}" sibTransId="{5B6A3F18-FCC2-4681-A09F-D3160ECAA07F}"/>
    <dgm:cxn modelId="{1BB2D944-8749-48A8-B2C3-B5151BEBEB5D}" type="presOf" srcId="{193343A2-D74A-4AC5-A17E-76D70E267992}" destId="{9C989294-6B09-4EA2-B59D-174B1F704FC7}" srcOrd="0" destOrd="0" presId="urn:microsoft.com/office/officeart/2005/8/layout/vList5"/>
    <dgm:cxn modelId="{0C8FFC65-BB28-4898-A8A8-DC4FA6649E1E}" srcId="{193343A2-D74A-4AC5-A17E-76D70E267992}" destId="{B3B02053-FAA2-47C7-9506-A5BAD0F64B2E}" srcOrd="0" destOrd="0" parTransId="{184C354D-9575-4182-B25F-A9661C889C05}" sibTransId="{551ADA13-E139-4A3C-AD5C-8EAB11F41BC7}"/>
    <dgm:cxn modelId="{96ECE354-A49D-4730-969E-E07A01A4CA34}" type="presOf" srcId="{AA68D23D-A846-4D25-9B7A-196662FF65B2}" destId="{929E8B0B-FD01-4563-9C4A-678413ED3269}" srcOrd="0" destOrd="0" presId="urn:microsoft.com/office/officeart/2005/8/layout/vList5"/>
    <dgm:cxn modelId="{CE85D1D7-5D2A-4EB8-A864-6F57A5B7EEA6}" srcId="{193343A2-D74A-4AC5-A17E-76D70E267992}" destId="{E78424E2-CD30-483E-89E3-3E07EE704988}" srcOrd="2" destOrd="0" parTransId="{8BC9FDFA-E174-4338-9E55-32E319F414BF}" sibTransId="{1C63D391-AEBE-4584-B68F-71A5488CF860}"/>
    <dgm:cxn modelId="{330B5171-9985-4A7A-B613-B84897306FAF}" type="presParOf" srcId="{9C989294-6B09-4EA2-B59D-174B1F704FC7}" destId="{B97CC13E-294D-4D2C-A640-A650BB85B409}" srcOrd="0" destOrd="0" presId="urn:microsoft.com/office/officeart/2005/8/layout/vList5"/>
    <dgm:cxn modelId="{7301F805-E83D-4F9C-AAF2-30926F74E6AE}" type="presParOf" srcId="{B97CC13E-294D-4D2C-A640-A650BB85B409}" destId="{AD2E0B61-FD30-4301-9B34-A93B44431898}" srcOrd="0" destOrd="0" presId="urn:microsoft.com/office/officeart/2005/8/layout/vList5"/>
    <dgm:cxn modelId="{697E2E57-2A01-4969-9E76-11C26FC877FF}" type="presParOf" srcId="{9C989294-6B09-4EA2-B59D-174B1F704FC7}" destId="{17C40910-F535-4396-9074-54DFBCAD2161}" srcOrd="1" destOrd="0" presId="urn:microsoft.com/office/officeart/2005/8/layout/vList5"/>
    <dgm:cxn modelId="{E8E8B5F3-92BC-487C-8752-BA6706DF8590}" type="presParOf" srcId="{9C989294-6B09-4EA2-B59D-174B1F704FC7}" destId="{F6275472-0B04-4AC5-B5A9-6069C9BFE013}" srcOrd="2" destOrd="0" presId="urn:microsoft.com/office/officeart/2005/8/layout/vList5"/>
    <dgm:cxn modelId="{7369DA98-39D6-4918-AF68-0EF06C8A5B4C}" type="presParOf" srcId="{F6275472-0B04-4AC5-B5A9-6069C9BFE013}" destId="{929E8B0B-FD01-4563-9C4A-678413ED3269}" srcOrd="0" destOrd="0" presId="urn:microsoft.com/office/officeart/2005/8/layout/vList5"/>
    <dgm:cxn modelId="{08AC689E-59B1-4AE5-BB17-7DCB898C05F0}" type="presParOf" srcId="{9C989294-6B09-4EA2-B59D-174B1F704FC7}" destId="{C63333C7-13F5-4A21-BB5B-3CF03DEB1490}" srcOrd="3" destOrd="0" presId="urn:microsoft.com/office/officeart/2005/8/layout/vList5"/>
    <dgm:cxn modelId="{2A53E293-1B93-46F2-A100-C768E0C20D2B}" type="presParOf" srcId="{9C989294-6B09-4EA2-B59D-174B1F704FC7}" destId="{D7BF791A-D532-4F43-9C19-AAA59A2E8576}" srcOrd="4" destOrd="0" presId="urn:microsoft.com/office/officeart/2005/8/layout/vList5"/>
    <dgm:cxn modelId="{67A168E2-9F25-4DE4-AD33-C0DB144F11C7}" type="presParOf" srcId="{D7BF791A-D532-4F43-9C19-AAA59A2E8576}" destId="{BC39C8AA-518F-4C7C-A427-BD2B62B90E8D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3343A2-D74A-4AC5-A17E-76D70E267992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3B02053-FAA2-47C7-9506-A5BAD0F64B2E}">
      <dgm:prSet phldrT="[Texto]" custT="1"/>
      <dgm:spPr/>
      <dgm:t>
        <a:bodyPr/>
        <a:lstStyle/>
        <a:p>
          <a:pPr>
            <a:buFont typeface="Wingdings" pitchFamily="2" charset="2"/>
            <a:buNone/>
          </a:pPr>
          <a:r>
            <a:rPr lang="es-CL" sz="1100" dirty="0">
              <a:latin typeface="Candara" panose="020E0502030303020204" pitchFamily="34" charset="0"/>
            </a:rPr>
            <a:t>Bonificación de Conductores (Artículo 4º de la ley </a:t>
          </a:r>
          <a:r>
            <a:rPr lang="es-CL" sz="1100" dirty="0" err="1">
              <a:latin typeface="Candara" panose="020E0502030303020204" pitchFamily="34" charset="0"/>
            </a:rPr>
            <a:t>Nº</a:t>
          </a:r>
          <a:r>
            <a:rPr lang="es-CL" sz="1100" dirty="0">
              <a:latin typeface="Candara" panose="020E0502030303020204" pitchFamily="34" charset="0"/>
            </a:rPr>
            <a:t> 20.209). (Cupos - Cobertura)</a:t>
          </a:r>
          <a:endParaRPr lang="es-ES" sz="1100" dirty="0"/>
        </a:p>
      </dgm:t>
    </dgm:pt>
    <dgm:pt modelId="{184C354D-9575-4182-B25F-A9661C889C05}" type="parTrans" cxnId="{0C8FFC65-BB28-4898-A8A8-DC4FA6649E1E}">
      <dgm:prSet/>
      <dgm:spPr/>
      <dgm:t>
        <a:bodyPr/>
        <a:lstStyle/>
        <a:p>
          <a:endParaRPr lang="es-ES"/>
        </a:p>
      </dgm:t>
    </dgm:pt>
    <dgm:pt modelId="{551ADA13-E139-4A3C-AD5C-8EAB11F41BC7}" type="sibTrans" cxnId="{0C8FFC65-BB28-4898-A8A8-DC4FA6649E1E}">
      <dgm:prSet/>
      <dgm:spPr/>
      <dgm:t>
        <a:bodyPr/>
        <a:lstStyle/>
        <a:p>
          <a:endParaRPr lang="es-ES"/>
        </a:p>
      </dgm:t>
    </dgm:pt>
    <dgm:pt modelId="{AA68D23D-A846-4D25-9B7A-196662FF65B2}">
      <dgm:prSet phldrT="[Texto]" custT="1"/>
      <dgm:spPr/>
      <dgm:t>
        <a:bodyPr/>
        <a:lstStyle/>
        <a:p>
          <a:r>
            <a:rPr lang="es-CL" sz="1100" dirty="0">
              <a:latin typeface="Candara" panose="020E0502030303020204" pitchFamily="34" charset="0"/>
            </a:rPr>
            <a:t>Asignación de turno que fija el artículo 72 del Decreto Ley </a:t>
          </a:r>
          <a:r>
            <a:rPr lang="es-CL" sz="1100" dirty="0" err="1">
              <a:latin typeface="Candara" panose="020E0502030303020204" pitchFamily="34" charset="0"/>
            </a:rPr>
            <a:t>Nº</a:t>
          </a:r>
          <a:r>
            <a:rPr lang="es-CL" sz="1100" dirty="0">
              <a:latin typeface="Candara" panose="020E0502030303020204" pitchFamily="34" charset="0"/>
            </a:rPr>
            <a:t> 2.763, de 1979 (Art. 1, DFL 30, de 2005, Ministerio de Salud). (38% a 40%)</a:t>
          </a:r>
          <a:endParaRPr lang="es-ES" sz="1100" dirty="0"/>
        </a:p>
      </dgm:t>
    </dgm:pt>
    <dgm:pt modelId="{EF276CA9-9AC2-417D-BC53-8A23DD7CF9A2}" type="parTrans" cxnId="{76306A5B-361C-415E-9909-C977E03CAE7B}">
      <dgm:prSet/>
      <dgm:spPr/>
      <dgm:t>
        <a:bodyPr/>
        <a:lstStyle/>
        <a:p>
          <a:endParaRPr lang="es-ES"/>
        </a:p>
      </dgm:t>
    </dgm:pt>
    <dgm:pt modelId="{5B6A3F18-FCC2-4681-A09F-D3160ECAA07F}" type="sibTrans" cxnId="{76306A5B-361C-415E-9909-C977E03CAE7B}">
      <dgm:prSet/>
      <dgm:spPr/>
      <dgm:t>
        <a:bodyPr/>
        <a:lstStyle/>
        <a:p>
          <a:endParaRPr lang="es-ES"/>
        </a:p>
      </dgm:t>
    </dgm:pt>
    <dgm:pt modelId="{544230A2-8FD2-4FC3-A811-D8E9832CD0DA}">
      <dgm:prSet phldrT="[Texto]" custT="1"/>
      <dgm:spPr/>
      <dgm:t>
        <a:bodyPr/>
        <a:lstStyle/>
        <a:p>
          <a:r>
            <a:rPr lang="es-CL" sz="1100" dirty="0">
              <a:latin typeface="Candara" panose="020E0502030303020204" pitchFamily="34" charset="0"/>
            </a:rPr>
            <a:t>Asignación de desarrollo y estímulo al desempeño colectivo (Aumento 1% Técnicos)  (Art. 84, DFL 1, 2005, Ministerio de Salud).</a:t>
          </a:r>
          <a:endParaRPr lang="es-ES" sz="1100" dirty="0"/>
        </a:p>
      </dgm:t>
    </dgm:pt>
    <dgm:pt modelId="{16FE518B-E169-4177-B145-7501BC34C855}" type="parTrans" cxnId="{84BCD1D0-1D73-4BFE-A720-0390C286C15B}">
      <dgm:prSet/>
      <dgm:spPr/>
      <dgm:t>
        <a:bodyPr/>
        <a:lstStyle/>
        <a:p>
          <a:endParaRPr lang="es-ES"/>
        </a:p>
      </dgm:t>
    </dgm:pt>
    <dgm:pt modelId="{6CF47340-98EA-4D22-B6FE-29B4A481AF3B}" type="sibTrans" cxnId="{84BCD1D0-1D73-4BFE-A720-0390C286C15B}">
      <dgm:prSet/>
      <dgm:spPr/>
      <dgm:t>
        <a:bodyPr/>
        <a:lstStyle/>
        <a:p>
          <a:endParaRPr lang="es-ES"/>
        </a:p>
      </dgm:t>
    </dgm:pt>
    <dgm:pt modelId="{9C989294-6B09-4EA2-B59D-174B1F704FC7}" type="pres">
      <dgm:prSet presAssocID="{193343A2-D74A-4AC5-A17E-76D70E267992}" presName="Name0" presStyleCnt="0">
        <dgm:presLayoutVars>
          <dgm:dir/>
          <dgm:animLvl val="lvl"/>
          <dgm:resizeHandles val="exact"/>
        </dgm:presLayoutVars>
      </dgm:prSet>
      <dgm:spPr/>
    </dgm:pt>
    <dgm:pt modelId="{DD119B39-7614-4B2B-97A1-C61E31E3373F}" type="pres">
      <dgm:prSet presAssocID="{544230A2-8FD2-4FC3-A811-D8E9832CD0DA}" presName="linNode" presStyleCnt="0"/>
      <dgm:spPr/>
    </dgm:pt>
    <dgm:pt modelId="{82EC0A3F-527A-48CF-BC10-C3B9E0E186A0}" type="pres">
      <dgm:prSet presAssocID="{544230A2-8FD2-4FC3-A811-D8E9832CD0D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9B8379E-2DAF-4EFD-97D1-F1D5FD517053}" type="pres">
      <dgm:prSet presAssocID="{6CF47340-98EA-4D22-B6FE-29B4A481AF3B}" presName="sp" presStyleCnt="0"/>
      <dgm:spPr/>
    </dgm:pt>
    <dgm:pt modelId="{B97CC13E-294D-4D2C-A640-A650BB85B409}" type="pres">
      <dgm:prSet presAssocID="{B3B02053-FAA2-47C7-9506-A5BAD0F64B2E}" presName="linNode" presStyleCnt="0"/>
      <dgm:spPr/>
    </dgm:pt>
    <dgm:pt modelId="{AD2E0B61-FD30-4301-9B34-A93B44431898}" type="pres">
      <dgm:prSet presAssocID="{B3B02053-FAA2-47C7-9506-A5BAD0F64B2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7C40910-F535-4396-9074-54DFBCAD2161}" type="pres">
      <dgm:prSet presAssocID="{551ADA13-E139-4A3C-AD5C-8EAB11F41BC7}" presName="sp" presStyleCnt="0"/>
      <dgm:spPr/>
    </dgm:pt>
    <dgm:pt modelId="{F6275472-0B04-4AC5-B5A9-6069C9BFE013}" type="pres">
      <dgm:prSet presAssocID="{AA68D23D-A846-4D25-9B7A-196662FF65B2}" presName="linNode" presStyleCnt="0"/>
      <dgm:spPr/>
    </dgm:pt>
    <dgm:pt modelId="{929E8B0B-FD01-4563-9C4A-678413ED3269}" type="pres">
      <dgm:prSet presAssocID="{AA68D23D-A846-4D25-9B7A-196662FF65B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48E0013-CA92-418D-B5E7-EF147AC7189D}" type="presOf" srcId="{B3B02053-FAA2-47C7-9506-A5BAD0F64B2E}" destId="{AD2E0B61-FD30-4301-9B34-A93B44431898}" srcOrd="0" destOrd="0" presId="urn:microsoft.com/office/officeart/2005/8/layout/vList5"/>
    <dgm:cxn modelId="{76306A5B-361C-415E-9909-C977E03CAE7B}" srcId="{193343A2-D74A-4AC5-A17E-76D70E267992}" destId="{AA68D23D-A846-4D25-9B7A-196662FF65B2}" srcOrd="2" destOrd="0" parTransId="{EF276CA9-9AC2-417D-BC53-8A23DD7CF9A2}" sibTransId="{5B6A3F18-FCC2-4681-A09F-D3160ECAA07F}"/>
    <dgm:cxn modelId="{1BB2D944-8749-48A8-B2C3-B5151BEBEB5D}" type="presOf" srcId="{193343A2-D74A-4AC5-A17E-76D70E267992}" destId="{9C989294-6B09-4EA2-B59D-174B1F704FC7}" srcOrd="0" destOrd="0" presId="urn:microsoft.com/office/officeart/2005/8/layout/vList5"/>
    <dgm:cxn modelId="{0C8FFC65-BB28-4898-A8A8-DC4FA6649E1E}" srcId="{193343A2-D74A-4AC5-A17E-76D70E267992}" destId="{B3B02053-FAA2-47C7-9506-A5BAD0F64B2E}" srcOrd="1" destOrd="0" parTransId="{184C354D-9575-4182-B25F-A9661C889C05}" sibTransId="{551ADA13-E139-4A3C-AD5C-8EAB11F41BC7}"/>
    <dgm:cxn modelId="{96ECE354-A49D-4730-969E-E07A01A4CA34}" type="presOf" srcId="{AA68D23D-A846-4D25-9B7A-196662FF65B2}" destId="{929E8B0B-FD01-4563-9C4A-678413ED3269}" srcOrd="0" destOrd="0" presId="urn:microsoft.com/office/officeart/2005/8/layout/vList5"/>
    <dgm:cxn modelId="{C57644A9-A8CB-4A03-B6EE-0A61E6405D5E}" type="presOf" srcId="{544230A2-8FD2-4FC3-A811-D8E9832CD0DA}" destId="{82EC0A3F-527A-48CF-BC10-C3B9E0E186A0}" srcOrd="0" destOrd="0" presId="urn:microsoft.com/office/officeart/2005/8/layout/vList5"/>
    <dgm:cxn modelId="{84BCD1D0-1D73-4BFE-A720-0390C286C15B}" srcId="{193343A2-D74A-4AC5-A17E-76D70E267992}" destId="{544230A2-8FD2-4FC3-A811-D8E9832CD0DA}" srcOrd="0" destOrd="0" parTransId="{16FE518B-E169-4177-B145-7501BC34C855}" sibTransId="{6CF47340-98EA-4D22-B6FE-29B4A481AF3B}"/>
    <dgm:cxn modelId="{DFEEC80B-372A-4396-9BC8-E90DA286549A}" type="presParOf" srcId="{9C989294-6B09-4EA2-B59D-174B1F704FC7}" destId="{DD119B39-7614-4B2B-97A1-C61E31E3373F}" srcOrd="0" destOrd="0" presId="urn:microsoft.com/office/officeart/2005/8/layout/vList5"/>
    <dgm:cxn modelId="{CE3E33F4-2F9B-4FE9-A26C-F80DD881E3FC}" type="presParOf" srcId="{DD119B39-7614-4B2B-97A1-C61E31E3373F}" destId="{82EC0A3F-527A-48CF-BC10-C3B9E0E186A0}" srcOrd="0" destOrd="0" presId="urn:microsoft.com/office/officeart/2005/8/layout/vList5"/>
    <dgm:cxn modelId="{45D1CD28-8D8E-4000-A835-3ED6CD234CBF}" type="presParOf" srcId="{9C989294-6B09-4EA2-B59D-174B1F704FC7}" destId="{C9B8379E-2DAF-4EFD-97D1-F1D5FD517053}" srcOrd="1" destOrd="0" presId="urn:microsoft.com/office/officeart/2005/8/layout/vList5"/>
    <dgm:cxn modelId="{330B5171-9985-4A7A-B613-B84897306FAF}" type="presParOf" srcId="{9C989294-6B09-4EA2-B59D-174B1F704FC7}" destId="{B97CC13E-294D-4D2C-A640-A650BB85B409}" srcOrd="2" destOrd="0" presId="urn:microsoft.com/office/officeart/2005/8/layout/vList5"/>
    <dgm:cxn modelId="{7301F805-E83D-4F9C-AAF2-30926F74E6AE}" type="presParOf" srcId="{B97CC13E-294D-4D2C-A640-A650BB85B409}" destId="{AD2E0B61-FD30-4301-9B34-A93B44431898}" srcOrd="0" destOrd="0" presId="urn:microsoft.com/office/officeart/2005/8/layout/vList5"/>
    <dgm:cxn modelId="{697E2E57-2A01-4969-9E76-11C26FC877FF}" type="presParOf" srcId="{9C989294-6B09-4EA2-B59D-174B1F704FC7}" destId="{17C40910-F535-4396-9074-54DFBCAD2161}" srcOrd="3" destOrd="0" presId="urn:microsoft.com/office/officeart/2005/8/layout/vList5"/>
    <dgm:cxn modelId="{E8E8B5F3-92BC-487C-8752-BA6706DF8590}" type="presParOf" srcId="{9C989294-6B09-4EA2-B59D-174B1F704FC7}" destId="{F6275472-0B04-4AC5-B5A9-6069C9BFE013}" srcOrd="4" destOrd="0" presId="urn:microsoft.com/office/officeart/2005/8/layout/vList5"/>
    <dgm:cxn modelId="{7369DA98-39D6-4918-AF68-0EF06C8A5B4C}" type="presParOf" srcId="{F6275472-0B04-4AC5-B5A9-6069C9BFE013}" destId="{929E8B0B-FD01-4563-9C4A-678413ED32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28AD33-5BFA-42C2-8A46-A318A75D8F9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2C5E7B4-4121-4A04-9000-E388CB4E1F6C}">
      <dgm:prSet phldrT="[Texto]"/>
      <dgm:spPr/>
      <dgm:t>
        <a:bodyPr/>
        <a:lstStyle/>
        <a:p>
          <a:r>
            <a:rPr lang="es-CL" dirty="0"/>
            <a:t>Lograr la relación 65% - 35% entre titulares y contratas, en todos los Servicios de Salud del País</a:t>
          </a:r>
          <a:endParaRPr lang="es-ES" dirty="0"/>
        </a:p>
      </dgm:t>
    </dgm:pt>
    <dgm:pt modelId="{69717000-5FA1-4B6B-9B13-56F49B152A64}" type="parTrans" cxnId="{B837899D-0CCC-4A84-9E20-E9F1A9BF26AB}">
      <dgm:prSet/>
      <dgm:spPr/>
      <dgm:t>
        <a:bodyPr/>
        <a:lstStyle/>
        <a:p>
          <a:endParaRPr lang="es-ES"/>
        </a:p>
      </dgm:t>
    </dgm:pt>
    <dgm:pt modelId="{4C4049C0-91CD-4BC9-BAE2-D1929D8644D4}" type="sibTrans" cxnId="{B837899D-0CCC-4A84-9E20-E9F1A9BF26AB}">
      <dgm:prSet/>
      <dgm:spPr/>
      <dgm:t>
        <a:bodyPr/>
        <a:lstStyle/>
        <a:p>
          <a:endParaRPr lang="es-ES"/>
        </a:p>
      </dgm:t>
    </dgm:pt>
    <dgm:pt modelId="{9EB7329D-075E-45AE-ACBA-420E22D9DB44}">
      <dgm:prSet phldrT="[Texto]"/>
      <dgm:spPr/>
      <dgm:t>
        <a:bodyPr/>
        <a:lstStyle/>
        <a:p>
          <a:pPr>
            <a:buFont typeface="+mj-lt"/>
            <a:buNone/>
          </a:pPr>
          <a:r>
            <a:rPr lang="es-CL" dirty="0"/>
            <a:t>Creación de los nuevos grados tope.</a:t>
          </a:r>
          <a:endParaRPr lang="es-ES" dirty="0"/>
        </a:p>
      </dgm:t>
    </dgm:pt>
    <dgm:pt modelId="{C92B05CB-3405-4A89-A10A-67360A744A34}" type="parTrans" cxnId="{136F34A0-D4BB-4A28-B42C-F6351B822E5E}">
      <dgm:prSet/>
      <dgm:spPr/>
      <dgm:t>
        <a:bodyPr/>
        <a:lstStyle/>
        <a:p>
          <a:endParaRPr lang="es-ES"/>
        </a:p>
      </dgm:t>
    </dgm:pt>
    <dgm:pt modelId="{CFC4308B-B138-4487-A7A5-A99A41EAD73F}" type="sibTrans" cxnId="{136F34A0-D4BB-4A28-B42C-F6351B822E5E}">
      <dgm:prSet/>
      <dgm:spPr/>
      <dgm:t>
        <a:bodyPr/>
        <a:lstStyle/>
        <a:p>
          <a:endParaRPr lang="es-ES"/>
        </a:p>
      </dgm:t>
    </dgm:pt>
    <dgm:pt modelId="{1168783C-BDD0-4E6C-AA7D-CC08CC83A24C}">
      <dgm:prSet phldrT="[Texto]"/>
      <dgm:spPr/>
      <dgm:t>
        <a:bodyPr/>
        <a:lstStyle/>
        <a:p>
          <a:pPr>
            <a:buFont typeface="+mj-lt"/>
            <a:buNone/>
          </a:pPr>
          <a:r>
            <a:rPr lang="es-CL" dirty="0"/>
            <a:t>Eliminación de los grados de inicio.</a:t>
          </a:r>
          <a:endParaRPr lang="es-ES" dirty="0"/>
        </a:p>
      </dgm:t>
    </dgm:pt>
    <dgm:pt modelId="{DBC4BC81-DEAF-46B5-BDFF-1C1FD389F0BD}" type="parTrans" cxnId="{01B87A2A-87EE-440C-97CF-5B33D780D33B}">
      <dgm:prSet/>
      <dgm:spPr/>
      <dgm:t>
        <a:bodyPr/>
        <a:lstStyle/>
        <a:p>
          <a:endParaRPr lang="es-ES"/>
        </a:p>
      </dgm:t>
    </dgm:pt>
    <dgm:pt modelId="{44175954-1434-429B-90C3-29EFCD2A0A35}" type="sibTrans" cxnId="{01B87A2A-87EE-440C-97CF-5B33D780D33B}">
      <dgm:prSet/>
      <dgm:spPr/>
      <dgm:t>
        <a:bodyPr/>
        <a:lstStyle/>
        <a:p>
          <a:endParaRPr lang="es-ES"/>
        </a:p>
      </dgm:t>
    </dgm:pt>
    <dgm:pt modelId="{9307B3A8-8B75-4F12-8F8C-AB344EFE97FD}">
      <dgm:prSet phldrT="[Texto]"/>
      <dgm:spPr/>
      <dgm:t>
        <a:bodyPr/>
        <a:lstStyle/>
        <a:p>
          <a:pPr>
            <a:buFont typeface="+mj-lt"/>
            <a:buNone/>
          </a:pPr>
          <a:r>
            <a:rPr lang="es-CL" dirty="0"/>
            <a:t>Mantención de porcentajes comprometidos para cada grado, en todas las plantas, para todos los Servicios de Salud.</a:t>
          </a:r>
          <a:endParaRPr lang="es-ES" dirty="0"/>
        </a:p>
      </dgm:t>
    </dgm:pt>
    <dgm:pt modelId="{16EDB1ED-B5CE-43D8-A3D5-D0AE4081857D}" type="parTrans" cxnId="{6050ACE7-64C6-4E12-8368-C263CE61FE47}">
      <dgm:prSet/>
      <dgm:spPr/>
      <dgm:t>
        <a:bodyPr/>
        <a:lstStyle/>
        <a:p>
          <a:endParaRPr lang="es-ES"/>
        </a:p>
      </dgm:t>
    </dgm:pt>
    <dgm:pt modelId="{7B0EFCB1-38E1-4BC6-8753-2D67A6B30F43}" type="sibTrans" cxnId="{6050ACE7-64C6-4E12-8368-C263CE61FE47}">
      <dgm:prSet/>
      <dgm:spPr/>
      <dgm:t>
        <a:bodyPr/>
        <a:lstStyle/>
        <a:p>
          <a:endParaRPr lang="es-ES"/>
        </a:p>
      </dgm:t>
    </dgm:pt>
    <dgm:pt modelId="{D856D7C3-B638-4386-AB06-882A0E3C6AB9}" type="pres">
      <dgm:prSet presAssocID="{4628AD33-5BFA-42C2-8A46-A318A75D8F9F}" presName="diagram" presStyleCnt="0">
        <dgm:presLayoutVars>
          <dgm:dir/>
          <dgm:resizeHandles val="exact"/>
        </dgm:presLayoutVars>
      </dgm:prSet>
      <dgm:spPr/>
    </dgm:pt>
    <dgm:pt modelId="{E8AB65FF-78AA-46A1-97B3-1C975FF4891D}" type="pres">
      <dgm:prSet presAssocID="{22C5E7B4-4121-4A04-9000-E388CB4E1F6C}" presName="node" presStyleLbl="node1" presStyleIdx="0" presStyleCnt="4">
        <dgm:presLayoutVars>
          <dgm:bulletEnabled val="1"/>
        </dgm:presLayoutVars>
      </dgm:prSet>
      <dgm:spPr/>
    </dgm:pt>
    <dgm:pt modelId="{6C1A95EE-5135-4C84-A646-6530E8EFEFAF}" type="pres">
      <dgm:prSet presAssocID="{4C4049C0-91CD-4BC9-BAE2-D1929D8644D4}" presName="sibTrans" presStyleCnt="0"/>
      <dgm:spPr/>
    </dgm:pt>
    <dgm:pt modelId="{1CF16600-D99C-445C-876F-436EAB406A5F}" type="pres">
      <dgm:prSet presAssocID="{9EB7329D-075E-45AE-ACBA-420E22D9DB44}" presName="node" presStyleLbl="node1" presStyleIdx="1" presStyleCnt="4">
        <dgm:presLayoutVars>
          <dgm:bulletEnabled val="1"/>
        </dgm:presLayoutVars>
      </dgm:prSet>
      <dgm:spPr/>
    </dgm:pt>
    <dgm:pt modelId="{DE3077A2-BD99-4DB7-BAF8-6B0DAA91D304}" type="pres">
      <dgm:prSet presAssocID="{CFC4308B-B138-4487-A7A5-A99A41EAD73F}" presName="sibTrans" presStyleCnt="0"/>
      <dgm:spPr/>
    </dgm:pt>
    <dgm:pt modelId="{928D6D28-B84D-4C5A-9993-1961A95D4FB2}" type="pres">
      <dgm:prSet presAssocID="{1168783C-BDD0-4E6C-AA7D-CC08CC83A24C}" presName="node" presStyleLbl="node1" presStyleIdx="2" presStyleCnt="4">
        <dgm:presLayoutVars>
          <dgm:bulletEnabled val="1"/>
        </dgm:presLayoutVars>
      </dgm:prSet>
      <dgm:spPr/>
    </dgm:pt>
    <dgm:pt modelId="{0427AAE0-C94A-4FFE-8D11-C41D11BEA228}" type="pres">
      <dgm:prSet presAssocID="{44175954-1434-429B-90C3-29EFCD2A0A35}" presName="sibTrans" presStyleCnt="0"/>
      <dgm:spPr/>
    </dgm:pt>
    <dgm:pt modelId="{31F3F432-C1EB-4B80-98EB-B171A9973DE8}" type="pres">
      <dgm:prSet presAssocID="{9307B3A8-8B75-4F12-8F8C-AB344EFE97FD}" presName="node" presStyleLbl="node1" presStyleIdx="3" presStyleCnt="4">
        <dgm:presLayoutVars>
          <dgm:bulletEnabled val="1"/>
        </dgm:presLayoutVars>
      </dgm:prSet>
      <dgm:spPr/>
    </dgm:pt>
  </dgm:ptLst>
  <dgm:cxnLst>
    <dgm:cxn modelId="{01B87A2A-87EE-440C-97CF-5B33D780D33B}" srcId="{4628AD33-5BFA-42C2-8A46-A318A75D8F9F}" destId="{1168783C-BDD0-4E6C-AA7D-CC08CC83A24C}" srcOrd="2" destOrd="0" parTransId="{DBC4BC81-DEAF-46B5-BDFF-1C1FD389F0BD}" sibTransId="{44175954-1434-429B-90C3-29EFCD2A0A35}"/>
    <dgm:cxn modelId="{03F73D39-A1AF-468F-A1E8-50856B63D2AF}" type="presOf" srcId="{4628AD33-5BFA-42C2-8A46-A318A75D8F9F}" destId="{D856D7C3-B638-4386-AB06-882A0E3C6AB9}" srcOrd="0" destOrd="0" presId="urn:microsoft.com/office/officeart/2005/8/layout/default"/>
    <dgm:cxn modelId="{17D0BC64-8930-4AFE-983B-F4DC08DB279F}" type="presOf" srcId="{1168783C-BDD0-4E6C-AA7D-CC08CC83A24C}" destId="{928D6D28-B84D-4C5A-9993-1961A95D4FB2}" srcOrd="0" destOrd="0" presId="urn:microsoft.com/office/officeart/2005/8/layout/default"/>
    <dgm:cxn modelId="{2775A14D-BEB5-4EBB-842A-D9FBC2F10D9E}" type="presOf" srcId="{22C5E7B4-4121-4A04-9000-E388CB4E1F6C}" destId="{E8AB65FF-78AA-46A1-97B3-1C975FF4891D}" srcOrd="0" destOrd="0" presId="urn:microsoft.com/office/officeart/2005/8/layout/default"/>
    <dgm:cxn modelId="{1816EA83-F4E0-4D2D-A729-1440CAEE9407}" type="presOf" srcId="{9307B3A8-8B75-4F12-8F8C-AB344EFE97FD}" destId="{31F3F432-C1EB-4B80-98EB-B171A9973DE8}" srcOrd="0" destOrd="0" presId="urn:microsoft.com/office/officeart/2005/8/layout/default"/>
    <dgm:cxn modelId="{B2664394-AA2E-48CA-BAC9-5AF6F5C9660E}" type="presOf" srcId="{9EB7329D-075E-45AE-ACBA-420E22D9DB44}" destId="{1CF16600-D99C-445C-876F-436EAB406A5F}" srcOrd="0" destOrd="0" presId="urn:microsoft.com/office/officeart/2005/8/layout/default"/>
    <dgm:cxn modelId="{B837899D-0CCC-4A84-9E20-E9F1A9BF26AB}" srcId="{4628AD33-5BFA-42C2-8A46-A318A75D8F9F}" destId="{22C5E7B4-4121-4A04-9000-E388CB4E1F6C}" srcOrd="0" destOrd="0" parTransId="{69717000-5FA1-4B6B-9B13-56F49B152A64}" sibTransId="{4C4049C0-91CD-4BC9-BAE2-D1929D8644D4}"/>
    <dgm:cxn modelId="{136F34A0-D4BB-4A28-B42C-F6351B822E5E}" srcId="{4628AD33-5BFA-42C2-8A46-A318A75D8F9F}" destId="{9EB7329D-075E-45AE-ACBA-420E22D9DB44}" srcOrd="1" destOrd="0" parTransId="{C92B05CB-3405-4A89-A10A-67360A744A34}" sibTransId="{CFC4308B-B138-4487-A7A5-A99A41EAD73F}"/>
    <dgm:cxn modelId="{6050ACE7-64C6-4E12-8368-C263CE61FE47}" srcId="{4628AD33-5BFA-42C2-8A46-A318A75D8F9F}" destId="{9307B3A8-8B75-4F12-8F8C-AB344EFE97FD}" srcOrd="3" destOrd="0" parTransId="{16EDB1ED-B5CE-43D8-A3D5-D0AE4081857D}" sibTransId="{7B0EFCB1-38E1-4BC6-8753-2D67A6B30F43}"/>
    <dgm:cxn modelId="{8935A0D7-3976-439F-A0DD-015D22F87B0B}" type="presParOf" srcId="{D856D7C3-B638-4386-AB06-882A0E3C6AB9}" destId="{E8AB65FF-78AA-46A1-97B3-1C975FF4891D}" srcOrd="0" destOrd="0" presId="urn:microsoft.com/office/officeart/2005/8/layout/default"/>
    <dgm:cxn modelId="{92723C9F-B324-4EA1-B1DC-895F7F3F9208}" type="presParOf" srcId="{D856D7C3-B638-4386-AB06-882A0E3C6AB9}" destId="{6C1A95EE-5135-4C84-A646-6530E8EFEFAF}" srcOrd="1" destOrd="0" presId="urn:microsoft.com/office/officeart/2005/8/layout/default"/>
    <dgm:cxn modelId="{5F98B918-17FA-4D85-A4B7-8F9644A70EDD}" type="presParOf" srcId="{D856D7C3-B638-4386-AB06-882A0E3C6AB9}" destId="{1CF16600-D99C-445C-876F-436EAB406A5F}" srcOrd="2" destOrd="0" presId="urn:microsoft.com/office/officeart/2005/8/layout/default"/>
    <dgm:cxn modelId="{1E2072CA-CAD4-47B4-AE0E-EB28160D2A54}" type="presParOf" srcId="{D856D7C3-B638-4386-AB06-882A0E3C6AB9}" destId="{DE3077A2-BD99-4DB7-BAF8-6B0DAA91D304}" srcOrd="3" destOrd="0" presId="urn:microsoft.com/office/officeart/2005/8/layout/default"/>
    <dgm:cxn modelId="{E3F65B1C-EA65-46D2-BC3C-13CC2B175906}" type="presParOf" srcId="{D856D7C3-B638-4386-AB06-882A0E3C6AB9}" destId="{928D6D28-B84D-4C5A-9993-1961A95D4FB2}" srcOrd="4" destOrd="0" presId="urn:microsoft.com/office/officeart/2005/8/layout/default"/>
    <dgm:cxn modelId="{9D69EC12-87BE-40C2-BFE7-AFD059DFDC0D}" type="presParOf" srcId="{D856D7C3-B638-4386-AB06-882A0E3C6AB9}" destId="{0427AAE0-C94A-4FFE-8D11-C41D11BEA228}" srcOrd="5" destOrd="0" presId="urn:microsoft.com/office/officeart/2005/8/layout/default"/>
    <dgm:cxn modelId="{AE087BBD-8F63-4B93-AC95-2C2F053D111E}" type="presParOf" srcId="{D856D7C3-B638-4386-AB06-882A0E3C6AB9}" destId="{31F3F432-C1EB-4B80-98EB-B171A9973D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D54CC0-5DA4-42A8-84D3-2FDB9A06150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</dgm:pt>
    <dgm:pt modelId="{1815F3B5-4E86-4AEC-81C9-E8DC4D544DB9}">
      <dgm:prSet phldrT="[Texto]"/>
      <dgm:spPr/>
      <dgm:t>
        <a:bodyPr/>
        <a:lstStyle/>
        <a:p>
          <a:r>
            <a:rPr lang="es-ES" dirty="0"/>
            <a:t>Principios Orientadores</a:t>
          </a:r>
        </a:p>
      </dgm:t>
    </dgm:pt>
    <dgm:pt modelId="{9F93E066-C5CB-4373-9558-DA808DEFB282}" type="parTrans" cxnId="{FD5D5F3D-4EEE-475F-B39D-4D124679A4BD}">
      <dgm:prSet/>
      <dgm:spPr/>
      <dgm:t>
        <a:bodyPr/>
        <a:lstStyle/>
        <a:p>
          <a:endParaRPr lang="es-ES"/>
        </a:p>
      </dgm:t>
    </dgm:pt>
    <dgm:pt modelId="{9C994996-FB82-4D92-AD2F-F5AA44B09111}" type="sibTrans" cxnId="{FD5D5F3D-4EEE-475F-B39D-4D124679A4BD}">
      <dgm:prSet/>
      <dgm:spPr/>
      <dgm:t>
        <a:bodyPr/>
        <a:lstStyle/>
        <a:p>
          <a:endParaRPr lang="es-ES"/>
        </a:p>
      </dgm:t>
    </dgm:pt>
    <dgm:pt modelId="{12C65E3C-3AE4-442A-BC22-2892F19AF57D}">
      <dgm:prSet phldrT="[Texto]"/>
      <dgm:spPr/>
      <dgm:t>
        <a:bodyPr/>
        <a:lstStyle/>
        <a:p>
          <a:r>
            <a:rPr lang="es-ES" dirty="0"/>
            <a:t>Nivel Educacional, mejora continua.</a:t>
          </a:r>
        </a:p>
      </dgm:t>
    </dgm:pt>
    <dgm:pt modelId="{1EBD2214-CA30-4461-A6E6-985FF1F93548}" type="parTrans" cxnId="{DB256A5A-6827-4E81-93DC-11FBF0DD4699}">
      <dgm:prSet/>
      <dgm:spPr/>
      <dgm:t>
        <a:bodyPr/>
        <a:lstStyle/>
        <a:p>
          <a:endParaRPr lang="es-ES"/>
        </a:p>
      </dgm:t>
    </dgm:pt>
    <dgm:pt modelId="{799145F6-DAB6-47F6-98A0-93D9B9273F36}" type="sibTrans" cxnId="{DB256A5A-6827-4E81-93DC-11FBF0DD4699}">
      <dgm:prSet/>
      <dgm:spPr/>
      <dgm:t>
        <a:bodyPr/>
        <a:lstStyle/>
        <a:p>
          <a:endParaRPr lang="es-ES"/>
        </a:p>
      </dgm:t>
    </dgm:pt>
    <dgm:pt modelId="{09E4916B-E839-4286-B26C-B0EB16D433DE}">
      <dgm:prSet/>
      <dgm:spPr/>
      <dgm:t>
        <a:bodyPr/>
        <a:lstStyle/>
        <a:p>
          <a:r>
            <a:rPr lang="es-CL" dirty="0"/>
            <a:t>Nivel de Experiencia, efectiva y referencia del sector público.</a:t>
          </a:r>
          <a:endParaRPr lang="es-ES" dirty="0"/>
        </a:p>
      </dgm:t>
    </dgm:pt>
    <dgm:pt modelId="{612BC71E-2FB6-41F1-B492-D380A4FCF43C}" type="parTrans" cxnId="{B18D98C1-01BD-4F95-AD09-383040AF7C01}">
      <dgm:prSet/>
      <dgm:spPr/>
      <dgm:t>
        <a:bodyPr/>
        <a:lstStyle/>
        <a:p>
          <a:endParaRPr lang="es-ES"/>
        </a:p>
      </dgm:t>
    </dgm:pt>
    <dgm:pt modelId="{1D7BDF10-C5AA-487A-A921-4D66595A779D}" type="sibTrans" cxnId="{B18D98C1-01BD-4F95-AD09-383040AF7C01}">
      <dgm:prSet/>
      <dgm:spPr/>
      <dgm:t>
        <a:bodyPr/>
        <a:lstStyle/>
        <a:p>
          <a:endParaRPr lang="es-ES"/>
        </a:p>
      </dgm:t>
    </dgm:pt>
    <dgm:pt modelId="{A78427AD-91A4-46F9-A870-968EE5FA26AA}">
      <dgm:prSet phldrT="[Texto]"/>
      <dgm:spPr/>
      <dgm:t>
        <a:bodyPr/>
        <a:lstStyle/>
        <a:p>
          <a:r>
            <a:rPr lang="es-ES"/>
            <a:t>No </a:t>
          </a:r>
          <a:r>
            <a:rPr lang="es-ES" dirty="0"/>
            <a:t>promover ni avalar carreras paralelas</a:t>
          </a:r>
        </a:p>
      </dgm:t>
    </dgm:pt>
    <dgm:pt modelId="{C1DB1619-CD4F-4444-82DD-8041AA2D43A2}" type="parTrans" cxnId="{E7908BB8-70C2-4A40-8470-DFC4E4D16627}">
      <dgm:prSet/>
      <dgm:spPr/>
      <dgm:t>
        <a:bodyPr/>
        <a:lstStyle/>
        <a:p>
          <a:endParaRPr lang="es-ES"/>
        </a:p>
      </dgm:t>
    </dgm:pt>
    <dgm:pt modelId="{5D3F8EE6-8B3A-4F0A-B926-8DD17DBF0E23}" type="sibTrans" cxnId="{E7908BB8-70C2-4A40-8470-DFC4E4D16627}">
      <dgm:prSet/>
      <dgm:spPr/>
      <dgm:t>
        <a:bodyPr/>
        <a:lstStyle/>
        <a:p>
          <a:endParaRPr lang="es-ES"/>
        </a:p>
      </dgm:t>
    </dgm:pt>
    <dgm:pt modelId="{25715B0C-2618-4969-9209-D27167DED979}" type="pres">
      <dgm:prSet presAssocID="{E8D54CC0-5DA4-42A8-84D3-2FDB9A0615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FC6C4A-1A4C-4F8D-A42B-9B038DF19C69}" type="pres">
      <dgm:prSet presAssocID="{1815F3B5-4E86-4AEC-81C9-E8DC4D544DB9}" presName="root" presStyleCnt="0"/>
      <dgm:spPr/>
    </dgm:pt>
    <dgm:pt modelId="{D1CF90C4-877D-4FFC-9507-AE4B991ABB8A}" type="pres">
      <dgm:prSet presAssocID="{1815F3B5-4E86-4AEC-81C9-E8DC4D544DB9}" presName="rootComposite" presStyleCnt="0"/>
      <dgm:spPr/>
    </dgm:pt>
    <dgm:pt modelId="{097B7EFB-2E82-443E-9F6C-0CAC4C0ACA67}" type="pres">
      <dgm:prSet presAssocID="{1815F3B5-4E86-4AEC-81C9-E8DC4D544DB9}" presName="rootText" presStyleLbl="node1" presStyleIdx="0" presStyleCnt="1"/>
      <dgm:spPr/>
    </dgm:pt>
    <dgm:pt modelId="{8EEE3CE3-8E26-49AB-9E25-4C639616BD21}" type="pres">
      <dgm:prSet presAssocID="{1815F3B5-4E86-4AEC-81C9-E8DC4D544DB9}" presName="rootConnector" presStyleLbl="node1" presStyleIdx="0" presStyleCnt="1"/>
      <dgm:spPr/>
    </dgm:pt>
    <dgm:pt modelId="{1949A718-34D6-4E76-837B-3BE42A98458F}" type="pres">
      <dgm:prSet presAssocID="{1815F3B5-4E86-4AEC-81C9-E8DC4D544DB9}" presName="childShape" presStyleCnt="0"/>
      <dgm:spPr/>
    </dgm:pt>
    <dgm:pt modelId="{156D7BA8-D5A7-4301-B8CF-95B0BECE8E42}" type="pres">
      <dgm:prSet presAssocID="{C1DB1619-CD4F-4444-82DD-8041AA2D43A2}" presName="Name13" presStyleLbl="parChTrans1D2" presStyleIdx="0" presStyleCnt="3"/>
      <dgm:spPr/>
    </dgm:pt>
    <dgm:pt modelId="{F3F4FA08-B36E-4F81-BA05-469A3CC2EE74}" type="pres">
      <dgm:prSet presAssocID="{A78427AD-91A4-46F9-A870-968EE5FA26AA}" presName="childText" presStyleLbl="bgAcc1" presStyleIdx="0" presStyleCnt="3">
        <dgm:presLayoutVars>
          <dgm:bulletEnabled val="1"/>
        </dgm:presLayoutVars>
      </dgm:prSet>
      <dgm:spPr/>
    </dgm:pt>
    <dgm:pt modelId="{7998143E-2A45-4B57-B4FE-A83D886DC066}" type="pres">
      <dgm:prSet presAssocID="{1EBD2214-CA30-4461-A6E6-985FF1F93548}" presName="Name13" presStyleLbl="parChTrans1D2" presStyleIdx="1" presStyleCnt="3"/>
      <dgm:spPr/>
    </dgm:pt>
    <dgm:pt modelId="{BF0E3F13-7EB6-4EE0-9519-58EB0A7532FC}" type="pres">
      <dgm:prSet presAssocID="{12C65E3C-3AE4-442A-BC22-2892F19AF57D}" presName="childText" presStyleLbl="bgAcc1" presStyleIdx="1" presStyleCnt="3">
        <dgm:presLayoutVars>
          <dgm:bulletEnabled val="1"/>
        </dgm:presLayoutVars>
      </dgm:prSet>
      <dgm:spPr/>
    </dgm:pt>
    <dgm:pt modelId="{7F40BBAB-870A-4BA3-9349-85417769DFCC}" type="pres">
      <dgm:prSet presAssocID="{612BC71E-2FB6-41F1-B492-D380A4FCF43C}" presName="Name13" presStyleLbl="parChTrans1D2" presStyleIdx="2" presStyleCnt="3"/>
      <dgm:spPr/>
    </dgm:pt>
    <dgm:pt modelId="{1BBF9AFE-43E0-4F22-B6E1-4E5B5C185F56}" type="pres">
      <dgm:prSet presAssocID="{09E4916B-E839-4286-B26C-B0EB16D433DE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28343A03-6412-40D3-A51D-586DFE75721B}" type="presOf" srcId="{C1DB1619-CD4F-4444-82DD-8041AA2D43A2}" destId="{156D7BA8-D5A7-4301-B8CF-95B0BECE8E42}" srcOrd="0" destOrd="0" presId="urn:microsoft.com/office/officeart/2005/8/layout/hierarchy3"/>
    <dgm:cxn modelId="{CCCD8B0B-1B68-43E6-A00A-41CA90E4C655}" type="presOf" srcId="{09E4916B-E839-4286-B26C-B0EB16D433DE}" destId="{1BBF9AFE-43E0-4F22-B6E1-4E5B5C185F56}" srcOrd="0" destOrd="0" presId="urn:microsoft.com/office/officeart/2005/8/layout/hierarchy3"/>
    <dgm:cxn modelId="{F4D2C20F-D5F0-478E-ABDC-A270DE13F0BB}" type="presOf" srcId="{1815F3B5-4E86-4AEC-81C9-E8DC4D544DB9}" destId="{097B7EFB-2E82-443E-9F6C-0CAC4C0ACA67}" srcOrd="0" destOrd="0" presId="urn:microsoft.com/office/officeart/2005/8/layout/hierarchy3"/>
    <dgm:cxn modelId="{535C751C-AF6F-463D-9CFE-6386421D81D2}" type="presOf" srcId="{1EBD2214-CA30-4461-A6E6-985FF1F93548}" destId="{7998143E-2A45-4B57-B4FE-A83D886DC066}" srcOrd="0" destOrd="0" presId="urn:microsoft.com/office/officeart/2005/8/layout/hierarchy3"/>
    <dgm:cxn modelId="{FD5D5F3D-4EEE-475F-B39D-4D124679A4BD}" srcId="{E8D54CC0-5DA4-42A8-84D3-2FDB9A061502}" destId="{1815F3B5-4E86-4AEC-81C9-E8DC4D544DB9}" srcOrd="0" destOrd="0" parTransId="{9F93E066-C5CB-4373-9558-DA808DEFB282}" sibTransId="{9C994996-FB82-4D92-AD2F-F5AA44B09111}"/>
    <dgm:cxn modelId="{DFC62D44-C698-4060-85A4-A8B6219052AE}" type="presOf" srcId="{E8D54CC0-5DA4-42A8-84D3-2FDB9A061502}" destId="{25715B0C-2618-4969-9209-D27167DED979}" srcOrd="0" destOrd="0" presId="urn:microsoft.com/office/officeart/2005/8/layout/hierarchy3"/>
    <dgm:cxn modelId="{2ECAB665-9293-4B9D-BA4A-BD1A7FC70F64}" type="presOf" srcId="{A78427AD-91A4-46F9-A870-968EE5FA26AA}" destId="{F3F4FA08-B36E-4F81-BA05-469A3CC2EE74}" srcOrd="0" destOrd="0" presId="urn:microsoft.com/office/officeart/2005/8/layout/hierarchy3"/>
    <dgm:cxn modelId="{6185D147-DF0F-49CA-92C4-1EBF3594DB5E}" type="presOf" srcId="{12C65E3C-3AE4-442A-BC22-2892F19AF57D}" destId="{BF0E3F13-7EB6-4EE0-9519-58EB0A7532FC}" srcOrd="0" destOrd="0" presId="urn:microsoft.com/office/officeart/2005/8/layout/hierarchy3"/>
    <dgm:cxn modelId="{C5856173-3958-4E8C-BE5C-0BFC4F80C80B}" type="presOf" srcId="{1815F3B5-4E86-4AEC-81C9-E8DC4D544DB9}" destId="{8EEE3CE3-8E26-49AB-9E25-4C639616BD21}" srcOrd="1" destOrd="0" presId="urn:microsoft.com/office/officeart/2005/8/layout/hierarchy3"/>
    <dgm:cxn modelId="{DB256A5A-6827-4E81-93DC-11FBF0DD4699}" srcId="{1815F3B5-4E86-4AEC-81C9-E8DC4D544DB9}" destId="{12C65E3C-3AE4-442A-BC22-2892F19AF57D}" srcOrd="1" destOrd="0" parTransId="{1EBD2214-CA30-4461-A6E6-985FF1F93548}" sibTransId="{799145F6-DAB6-47F6-98A0-93D9B9273F36}"/>
    <dgm:cxn modelId="{E7908BB8-70C2-4A40-8470-DFC4E4D16627}" srcId="{1815F3B5-4E86-4AEC-81C9-E8DC4D544DB9}" destId="{A78427AD-91A4-46F9-A870-968EE5FA26AA}" srcOrd="0" destOrd="0" parTransId="{C1DB1619-CD4F-4444-82DD-8041AA2D43A2}" sibTransId="{5D3F8EE6-8B3A-4F0A-B926-8DD17DBF0E23}"/>
    <dgm:cxn modelId="{B18D98C1-01BD-4F95-AD09-383040AF7C01}" srcId="{1815F3B5-4E86-4AEC-81C9-E8DC4D544DB9}" destId="{09E4916B-E839-4286-B26C-B0EB16D433DE}" srcOrd="2" destOrd="0" parTransId="{612BC71E-2FB6-41F1-B492-D380A4FCF43C}" sibTransId="{1D7BDF10-C5AA-487A-A921-4D66595A779D}"/>
    <dgm:cxn modelId="{1B4AA1CB-24DE-4197-8953-36A07DC51E89}" type="presOf" srcId="{612BC71E-2FB6-41F1-B492-D380A4FCF43C}" destId="{7F40BBAB-870A-4BA3-9349-85417769DFCC}" srcOrd="0" destOrd="0" presId="urn:microsoft.com/office/officeart/2005/8/layout/hierarchy3"/>
    <dgm:cxn modelId="{C87B2B51-2731-4488-8F90-EF6F0AB6C343}" type="presParOf" srcId="{25715B0C-2618-4969-9209-D27167DED979}" destId="{32FC6C4A-1A4C-4F8D-A42B-9B038DF19C69}" srcOrd="0" destOrd="0" presId="urn:microsoft.com/office/officeart/2005/8/layout/hierarchy3"/>
    <dgm:cxn modelId="{9E04ED3E-CA34-4E9C-B5EF-5DF382CA4EBC}" type="presParOf" srcId="{32FC6C4A-1A4C-4F8D-A42B-9B038DF19C69}" destId="{D1CF90C4-877D-4FFC-9507-AE4B991ABB8A}" srcOrd="0" destOrd="0" presId="urn:microsoft.com/office/officeart/2005/8/layout/hierarchy3"/>
    <dgm:cxn modelId="{A8301BEC-54E5-4642-B6E2-7FFE6F20EB06}" type="presParOf" srcId="{D1CF90C4-877D-4FFC-9507-AE4B991ABB8A}" destId="{097B7EFB-2E82-443E-9F6C-0CAC4C0ACA67}" srcOrd="0" destOrd="0" presId="urn:microsoft.com/office/officeart/2005/8/layout/hierarchy3"/>
    <dgm:cxn modelId="{0CA4353A-AB88-4B1B-9C43-AAFE8612AE2D}" type="presParOf" srcId="{D1CF90C4-877D-4FFC-9507-AE4B991ABB8A}" destId="{8EEE3CE3-8E26-49AB-9E25-4C639616BD21}" srcOrd="1" destOrd="0" presId="urn:microsoft.com/office/officeart/2005/8/layout/hierarchy3"/>
    <dgm:cxn modelId="{6265AC60-086C-4DAF-895C-ED9CD9EB4464}" type="presParOf" srcId="{32FC6C4A-1A4C-4F8D-A42B-9B038DF19C69}" destId="{1949A718-34D6-4E76-837B-3BE42A98458F}" srcOrd="1" destOrd="0" presId="urn:microsoft.com/office/officeart/2005/8/layout/hierarchy3"/>
    <dgm:cxn modelId="{DE0C8D4C-8767-465C-A2CF-7D4B6B90BAF5}" type="presParOf" srcId="{1949A718-34D6-4E76-837B-3BE42A98458F}" destId="{156D7BA8-D5A7-4301-B8CF-95B0BECE8E42}" srcOrd="0" destOrd="0" presId="urn:microsoft.com/office/officeart/2005/8/layout/hierarchy3"/>
    <dgm:cxn modelId="{71EC139E-E7ED-4A70-9F7C-8D40FE3A0898}" type="presParOf" srcId="{1949A718-34D6-4E76-837B-3BE42A98458F}" destId="{F3F4FA08-B36E-4F81-BA05-469A3CC2EE74}" srcOrd="1" destOrd="0" presId="urn:microsoft.com/office/officeart/2005/8/layout/hierarchy3"/>
    <dgm:cxn modelId="{4BDF42B1-909A-4CFE-BF8D-A25FFE57B511}" type="presParOf" srcId="{1949A718-34D6-4E76-837B-3BE42A98458F}" destId="{7998143E-2A45-4B57-B4FE-A83D886DC066}" srcOrd="2" destOrd="0" presId="urn:microsoft.com/office/officeart/2005/8/layout/hierarchy3"/>
    <dgm:cxn modelId="{33E4E00C-CA27-4CA1-8471-BE2EA65E5A30}" type="presParOf" srcId="{1949A718-34D6-4E76-837B-3BE42A98458F}" destId="{BF0E3F13-7EB6-4EE0-9519-58EB0A7532FC}" srcOrd="3" destOrd="0" presId="urn:microsoft.com/office/officeart/2005/8/layout/hierarchy3"/>
    <dgm:cxn modelId="{52420690-92EC-459B-9629-F3B81167DF25}" type="presParOf" srcId="{1949A718-34D6-4E76-837B-3BE42A98458F}" destId="{7F40BBAB-870A-4BA3-9349-85417769DFCC}" srcOrd="4" destOrd="0" presId="urn:microsoft.com/office/officeart/2005/8/layout/hierarchy3"/>
    <dgm:cxn modelId="{7F9BFEDC-CD7E-4BCA-83B6-05F754F31AB1}" type="presParOf" srcId="{1949A718-34D6-4E76-837B-3BE42A98458F}" destId="{1BBF9AFE-43E0-4F22-B6E1-4E5B5C185F5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59ABE0-166B-4A6C-9F3E-CB514C887F6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70FD1EE-41A7-4312-B302-FDB030FC03D2}">
      <dgm:prSet phldrT="[Texto]" custT="1"/>
      <dgm:spPr/>
      <dgm:t>
        <a:bodyPr/>
        <a:lstStyle/>
        <a:p>
          <a:r>
            <a:rPr lang="es-CL" sz="3200" dirty="0"/>
            <a:t>IDENTIFICANDO CONCEPTOS CLAVES</a:t>
          </a:r>
        </a:p>
      </dgm:t>
    </dgm:pt>
    <dgm:pt modelId="{2C408DCF-E439-482E-970E-25C98F16B1BE}" type="parTrans" cxnId="{FFA9E1B0-4EBB-412A-A679-DBDEAB43AC52}">
      <dgm:prSet/>
      <dgm:spPr/>
      <dgm:t>
        <a:bodyPr/>
        <a:lstStyle/>
        <a:p>
          <a:endParaRPr lang="es-CL"/>
        </a:p>
      </dgm:t>
    </dgm:pt>
    <dgm:pt modelId="{5577B722-47DF-49A1-8086-CAE6E16C1B6D}" type="sibTrans" cxnId="{FFA9E1B0-4EBB-412A-A679-DBDEAB43AC52}">
      <dgm:prSet/>
      <dgm:spPr/>
      <dgm:t>
        <a:bodyPr/>
        <a:lstStyle/>
        <a:p>
          <a:endParaRPr lang="es-CL"/>
        </a:p>
      </dgm:t>
    </dgm:pt>
    <dgm:pt modelId="{D44D79E3-25D0-4AD6-A798-932152FB6E53}" type="pres">
      <dgm:prSet presAssocID="{CC59ABE0-166B-4A6C-9F3E-CB514C887F62}" presName="linear" presStyleCnt="0">
        <dgm:presLayoutVars>
          <dgm:dir/>
          <dgm:animLvl val="lvl"/>
          <dgm:resizeHandles val="exact"/>
        </dgm:presLayoutVars>
      </dgm:prSet>
      <dgm:spPr/>
    </dgm:pt>
    <dgm:pt modelId="{0C191481-BCFB-4D9F-8BE7-7A8D4EE2CCB0}" type="pres">
      <dgm:prSet presAssocID="{370FD1EE-41A7-4312-B302-FDB030FC03D2}" presName="parentLin" presStyleCnt="0"/>
      <dgm:spPr/>
    </dgm:pt>
    <dgm:pt modelId="{8EBC025A-F323-4466-851A-DFF15146F3EA}" type="pres">
      <dgm:prSet presAssocID="{370FD1EE-41A7-4312-B302-FDB030FC03D2}" presName="parentLeftMargin" presStyleLbl="node1" presStyleIdx="0" presStyleCnt="1"/>
      <dgm:spPr/>
    </dgm:pt>
    <dgm:pt modelId="{B8B1C7E4-2C16-4EB9-A63D-E98949DBBFA0}" type="pres">
      <dgm:prSet presAssocID="{370FD1EE-41A7-4312-B302-FDB030FC03D2}" presName="parentText" presStyleLbl="node1" presStyleIdx="0" presStyleCnt="1" custScaleY="128454" custLinFactNeighborY="-19036">
        <dgm:presLayoutVars>
          <dgm:chMax val="0"/>
          <dgm:bulletEnabled val="1"/>
        </dgm:presLayoutVars>
      </dgm:prSet>
      <dgm:spPr/>
    </dgm:pt>
    <dgm:pt modelId="{38843548-B7C9-4180-A033-A0899EB290BB}" type="pres">
      <dgm:prSet presAssocID="{370FD1EE-41A7-4312-B302-FDB030FC03D2}" presName="negativeSpace" presStyleCnt="0"/>
      <dgm:spPr/>
    </dgm:pt>
    <dgm:pt modelId="{8141C647-042B-4AC6-820C-528077DF7FEE}" type="pres">
      <dgm:prSet presAssocID="{370FD1EE-41A7-4312-B302-FDB030FC03D2}" presName="childText" presStyleLbl="conFgAcc1" presStyleIdx="0" presStyleCnt="1" custScaleY="89935">
        <dgm:presLayoutVars>
          <dgm:bulletEnabled val="1"/>
        </dgm:presLayoutVars>
      </dgm:prSet>
      <dgm:spPr/>
    </dgm:pt>
  </dgm:ptLst>
  <dgm:cxnLst>
    <dgm:cxn modelId="{AEBC910E-F6EA-4E25-BC97-2D0A99061FCA}" type="presOf" srcId="{370FD1EE-41A7-4312-B302-FDB030FC03D2}" destId="{B8B1C7E4-2C16-4EB9-A63D-E98949DBBFA0}" srcOrd="1" destOrd="0" presId="urn:microsoft.com/office/officeart/2005/8/layout/list1"/>
    <dgm:cxn modelId="{04CE5A87-81C0-42E9-81CE-385F70F265AD}" type="presOf" srcId="{CC59ABE0-166B-4A6C-9F3E-CB514C887F62}" destId="{D44D79E3-25D0-4AD6-A798-932152FB6E53}" srcOrd="0" destOrd="0" presId="urn:microsoft.com/office/officeart/2005/8/layout/list1"/>
    <dgm:cxn modelId="{FFA9E1B0-4EBB-412A-A679-DBDEAB43AC52}" srcId="{CC59ABE0-166B-4A6C-9F3E-CB514C887F62}" destId="{370FD1EE-41A7-4312-B302-FDB030FC03D2}" srcOrd="0" destOrd="0" parTransId="{2C408DCF-E439-482E-970E-25C98F16B1BE}" sibTransId="{5577B722-47DF-49A1-8086-CAE6E16C1B6D}"/>
    <dgm:cxn modelId="{24E643F5-2467-4ECA-BBBD-BF75EEE6E645}" type="presOf" srcId="{370FD1EE-41A7-4312-B302-FDB030FC03D2}" destId="{8EBC025A-F323-4466-851A-DFF15146F3EA}" srcOrd="0" destOrd="0" presId="urn:microsoft.com/office/officeart/2005/8/layout/list1"/>
    <dgm:cxn modelId="{658049AE-D106-43AA-9008-3365C294CAFE}" type="presParOf" srcId="{D44D79E3-25D0-4AD6-A798-932152FB6E53}" destId="{0C191481-BCFB-4D9F-8BE7-7A8D4EE2CCB0}" srcOrd="0" destOrd="0" presId="urn:microsoft.com/office/officeart/2005/8/layout/list1"/>
    <dgm:cxn modelId="{8B3A3207-36BF-4D60-B3DE-006D8DB5EF90}" type="presParOf" srcId="{0C191481-BCFB-4D9F-8BE7-7A8D4EE2CCB0}" destId="{8EBC025A-F323-4466-851A-DFF15146F3EA}" srcOrd="0" destOrd="0" presId="urn:microsoft.com/office/officeart/2005/8/layout/list1"/>
    <dgm:cxn modelId="{847BB1D8-2162-4BB4-86F9-D0F957B7BDB0}" type="presParOf" srcId="{0C191481-BCFB-4D9F-8BE7-7A8D4EE2CCB0}" destId="{B8B1C7E4-2C16-4EB9-A63D-E98949DBBFA0}" srcOrd="1" destOrd="0" presId="urn:microsoft.com/office/officeart/2005/8/layout/list1"/>
    <dgm:cxn modelId="{6BE14BAA-78A4-4E2A-B689-27CC4B0E2B02}" type="presParOf" srcId="{D44D79E3-25D0-4AD6-A798-932152FB6E53}" destId="{38843548-B7C9-4180-A033-A0899EB290BB}" srcOrd="1" destOrd="0" presId="urn:microsoft.com/office/officeart/2005/8/layout/list1"/>
    <dgm:cxn modelId="{FAF25E92-178E-46EA-90A6-943AA158AF8D}" type="presParOf" srcId="{D44D79E3-25D0-4AD6-A798-932152FB6E53}" destId="{8141C647-042B-4AC6-820C-528077DF7FE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3DA5A-38A2-431B-91A3-7870B0091734}">
      <dsp:nvSpPr>
        <dsp:cNvPr id="0" name=""/>
        <dsp:cNvSpPr/>
      </dsp:nvSpPr>
      <dsp:spPr>
        <a:xfrm>
          <a:off x="1989232" y="1840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400" kern="1200" dirty="0">
              <a:latin typeface="+mj-lt"/>
            </a:rPr>
            <a:t>Con los 8 gremios de la Salud</a:t>
          </a:r>
          <a:endParaRPr lang="es-ES" sz="1400" kern="1200" dirty="0"/>
        </a:p>
      </dsp:txBody>
      <dsp:txXfrm>
        <a:off x="2028525" y="41133"/>
        <a:ext cx="2159300" cy="726338"/>
      </dsp:txXfrm>
    </dsp:sp>
    <dsp:sp modelId="{6422EDA9-5958-410D-BC46-05490390C903}">
      <dsp:nvSpPr>
        <dsp:cNvPr id="0" name=""/>
        <dsp:cNvSpPr/>
      </dsp:nvSpPr>
      <dsp:spPr>
        <a:xfrm>
          <a:off x="1989232" y="847011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j-lt"/>
            </a:rPr>
            <a:t>Mesa tripartita: Gremios  -  DIPRES  -  MINSAL</a:t>
          </a:r>
          <a:endParaRPr lang="es-ES" sz="1400" kern="1200" dirty="0"/>
        </a:p>
      </dsp:txBody>
      <dsp:txXfrm>
        <a:off x="2028525" y="886304"/>
        <a:ext cx="2159300" cy="726338"/>
      </dsp:txXfrm>
    </dsp:sp>
    <dsp:sp modelId="{DBD6C442-1FA1-49A9-BC50-F671409F5C3C}">
      <dsp:nvSpPr>
        <dsp:cNvPr id="0" name=""/>
        <dsp:cNvSpPr/>
      </dsp:nvSpPr>
      <dsp:spPr>
        <a:xfrm>
          <a:off x="1989232" y="1692182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j-lt"/>
            </a:rPr>
            <a:t>De largo plazo</a:t>
          </a:r>
          <a:endParaRPr lang="es-ES" sz="1400" kern="1200" dirty="0"/>
        </a:p>
      </dsp:txBody>
      <dsp:txXfrm>
        <a:off x="2028525" y="1731475"/>
        <a:ext cx="2159300" cy="726338"/>
      </dsp:txXfrm>
    </dsp:sp>
    <dsp:sp modelId="{384E39C9-D3C4-44F9-B552-DE4707DAA559}">
      <dsp:nvSpPr>
        <dsp:cNvPr id="0" name=""/>
        <dsp:cNvSpPr/>
      </dsp:nvSpPr>
      <dsp:spPr>
        <a:xfrm>
          <a:off x="1989232" y="2537353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j-lt"/>
            </a:rPr>
            <a:t>Apunta hacia la equidad con foco en los estamentos mas desfavorecidos históricamente.</a:t>
          </a:r>
        </a:p>
      </dsp:txBody>
      <dsp:txXfrm>
        <a:off x="2028525" y="2576646"/>
        <a:ext cx="2159300" cy="726338"/>
      </dsp:txXfrm>
    </dsp:sp>
    <dsp:sp modelId="{7E5440F8-6366-4785-86C0-BD18F582E492}">
      <dsp:nvSpPr>
        <dsp:cNvPr id="0" name=""/>
        <dsp:cNvSpPr/>
      </dsp:nvSpPr>
      <dsp:spPr>
        <a:xfrm>
          <a:off x="1989232" y="3382524"/>
          <a:ext cx="2237886" cy="804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ES" sz="1400" kern="1200" dirty="0">
              <a:latin typeface="+mj-lt"/>
            </a:rPr>
            <a:t>Mejora la calidad del Estado como empleador</a:t>
          </a:r>
        </a:p>
      </dsp:txBody>
      <dsp:txXfrm>
        <a:off x="2028525" y="3421817"/>
        <a:ext cx="2159300" cy="7263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44087-380F-4AA5-BAAB-81FF1BCBC2C6}">
      <dsp:nvSpPr>
        <dsp:cNvPr id="0" name=""/>
        <dsp:cNvSpPr/>
      </dsp:nvSpPr>
      <dsp:spPr>
        <a:xfrm>
          <a:off x="2952639" y="913"/>
          <a:ext cx="5469523" cy="1870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400" kern="1200" dirty="0"/>
            <a:t>Es un Sistema integral de regulación del empleo público, aplicable al personal titular de planta, fundado en principios jerárquicos, profesionales y técnicos, que garantizan la igualdad de oportunidades para el ingreso, la dignidad de la función pública, la capacitación y el ascenso, la estabilidad en el empleo, y la objetividad en las calificaciones en función del mérito y la antigüedad.</a:t>
          </a:r>
          <a:endParaRPr lang="es-ES" sz="1400" kern="1200" dirty="0"/>
        </a:p>
      </dsp:txBody>
      <dsp:txXfrm>
        <a:off x="2952639" y="234711"/>
        <a:ext cx="4768130" cy="1402785"/>
      </dsp:txXfrm>
    </dsp:sp>
    <dsp:sp modelId="{B27C67ED-A761-4109-8ADF-A63CFC694F52}">
      <dsp:nvSpPr>
        <dsp:cNvPr id="0" name=""/>
        <dsp:cNvSpPr/>
      </dsp:nvSpPr>
      <dsp:spPr>
        <a:xfrm>
          <a:off x="4191" y="2742"/>
          <a:ext cx="2949022" cy="1866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altLang="es-CL" sz="3600" kern="1200" dirty="0"/>
            <a:t>Concepto de carrera funcionaria:</a:t>
          </a:r>
          <a:endParaRPr lang="es-ES" sz="3600" kern="1200" dirty="0"/>
        </a:p>
      </dsp:txBody>
      <dsp:txXfrm>
        <a:off x="95317" y="93868"/>
        <a:ext cx="2766770" cy="16844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1E2EF-75D7-42A4-952F-5E58F870F06E}">
      <dsp:nvSpPr>
        <dsp:cNvPr id="0" name=""/>
        <dsp:cNvSpPr/>
      </dsp:nvSpPr>
      <dsp:spPr>
        <a:xfrm rot="5400000">
          <a:off x="5392941" y="-2198342"/>
          <a:ext cx="867891" cy="548412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latin typeface="Arial Unicode MS" panose="020B0604020202020204" pitchFamily="34" charset="-128"/>
            </a:rPr>
            <a:t> Son los que se nombran para ocupar en propiedad un cargo vacante.</a:t>
          </a:r>
          <a:endParaRPr lang="es-ES" sz="1400" kern="1200" dirty="0"/>
        </a:p>
      </dsp:txBody>
      <dsp:txXfrm rot="-5400000">
        <a:off x="3084823" y="152143"/>
        <a:ext cx="5441762" cy="783157"/>
      </dsp:txXfrm>
    </dsp:sp>
    <dsp:sp modelId="{45CF8A97-3FA7-489E-907B-95A6E6842ACB}">
      <dsp:nvSpPr>
        <dsp:cNvPr id="0" name=""/>
        <dsp:cNvSpPr/>
      </dsp:nvSpPr>
      <dsp:spPr>
        <a:xfrm>
          <a:off x="0" y="1289"/>
          <a:ext cx="3084822" cy="10848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Los titulares</a:t>
          </a:r>
        </a:p>
      </dsp:txBody>
      <dsp:txXfrm>
        <a:off x="52959" y="54248"/>
        <a:ext cx="2978904" cy="978946"/>
      </dsp:txXfrm>
    </dsp:sp>
    <dsp:sp modelId="{0121818A-27D0-4DE8-AC45-3D95983375AB}">
      <dsp:nvSpPr>
        <dsp:cNvPr id="0" name=""/>
        <dsp:cNvSpPr/>
      </dsp:nvSpPr>
      <dsp:spPr>
        <a:xfrm rot="5400000">
          <a:off x="5239266" y="-1017058"/>
          <a:ext cx="1163860" cy="5478773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altLang="es-CL" sz="1400" kern="1200" dirty="0">
              <a:latin typeface="Arial Unicode MS" panose="020B0604020202020204" pitchFamily="34" charset="-128"/>
            </a:rPr>
            <a:t> Son los que se nombran en cargos que se encuentran vacantes (Máximo 6 meses) y aquellos que por cualquier  circunstancias no sean desempeñados por el titular. </a:t>
          </a:r>
          <a:endParaRPr lang="es-ES" sz="1400" kern="1200" dirty="0"/>
        </a:p>
      </dsp:txBody>
      <dsp:txXfrm rot="-5400000">
        <a:off x="3081810" y="1197213"/>
        <a:ext cx="5421958" cy="1050230"/>
      </dsp:txXfrm>
    </dsp:sp>
    <dsp:sp modelId="{CD426C91-3890-4ADA-AAF1-7809820DFC3F}">
      <dsp:nvSpPr>
        <dsp:cNvPr id="0" name=""/>
        <dsp:cNvSpPr/>
      </dsp:nvSpPr>
      <dsp:spPr>
        <a:xfrm>
          <a:off x="0" y="1179895"/>
          <a:ext cx="3081810" cy="108486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Los suplentes</a:t>
          </a:r>
        </a:p>
      </dsp:txBody>
      <dsp:txXfrm>
        <a:off x="52959" y="1232854"/>
        <a:ext cx="2975892" cy="978946"/>
      </dsp:txXfrm>
    </dsp:sp>
    <dsp:sp modelId="{4E1CC9AD-54FB-4E3F-BF9F-B29BF502936F}">
      <dsp:nvSpPr>
        <dsp:cNvPr id="0" name=""/>
        <dsp:cNvSpPr/>
      </dsp:nvSpPr>
      <dsp:spPr>
        <a:xfrm rot="5400000">
          <a:off x="5392941" y="158869"/>
          <a:ext cx="867891" cy="5484129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latin typeface="Arial Unicode MS" panose="020B0604020202020204" pitchFamily="34" charset="-128"/>
            </a:rPr>
            <a:t> Son los funcionarios que entran a desempeñar el empleo del titular o suplente por el solo ministerio de la ley cuando estos se encuentran impedidos de poder ejercerlos.</a:t>
          </a:r>
          <a:endParaRPr lang="es-ES" sz="1400" kern="1200" dirty="0"/>
        </a:p>
      </dsp:txBody>
      <dsp:txXfrm rot="-5400000">
        <a:off x="3084823" y="2509355"/>
        <a:ext cx="5441762" cy="783157"/>
      </dsp:txXfrm>
    </dsp:sp>
    <dsp:sp modelId="{8B6C5B0D-2339-4035-87ED-D0B87EF09171}">
      <dsp:nvSpPr>
        <dsp:cNvPr id="0" name=""/>
        <dsp:cNvSpPr/>
      </dsp:nvSpPr>
      <dsp:spPr>
        <a:xfrm>
          <a:off x="0" y="2358501"/>
          <a:ext cx="3084822" cy="108486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Los subrogantes</a:t>
          </a:r>
        </a:p>
      </dsp:txBody>
      <dsp:txXfrm>
        <a:off x="52959" y="2411460"/>
        <a:ext cx="2978904" cy="9789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EF6B2-F084-4C88-AB1B-675A6F97181E}">
      <dsp:nvSpPr>
        <dsp:cNvPr id="0" name=""/>
        <dsp:cNvSpPr/>
      </dsp:nvSpPr>
      <dsp:spPr>
        <a:xfrm>
          <a:off x="0" y="285766"/>
          <a:ext cx="6269562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88" tIns="458216" rIns="4865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el que se da luego de haber cumplido los requisitos de ingreso y haber obtenido el cargo por concurso público.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Últimos Grados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0" y="285766"/>
        <a:ext cx="6269562" cy="1178100"/>
      </dsp:txXfrm>
    </dsp:sp>
    <dsp:sp modelId="{E3F2878C-CD49-4C9B-A7D6-A354C7C68E83}">
      <dsp:nvSpPr>
        <dsp:cNvPr id="0" name=""/>
        <dsp:cNvSpPr/>
      </dsp:nvSpPr>
      <dsp:spPr>
        <a:xfrm>
          <a:off x="322534" y="77764"/>
          <a:ext cx="438869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82" tIns="0" rIns="1658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Nombramiento</a:t>
          </a:r>
        </a:p>
      </dsp:txBody>
      <dsp:txXfrm>
        <a:off x="354237" y="109467"/>
        <a:ext cx="4325287" cy="586034"/>
      </dsp:txXfrm>
    </dsp:sp>
    <dsp:sp modelId="{EDA988DC-6F59-4B87-83C1-6D40BABEC774}">
      <dsp:nvSpPr>
        <dsp:cNvPr id="0" name=""/>
        <dsp:cNvSpPr/>
      </dsp:nvSpPr>
      <dsp:spPr>
        <a:xfrm>
          <a:off x="0" y="1979085"/>
          <a:ext cx="6269562" cy="13513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88" tIns="458216" rIns="4865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la forma de proveer un cargo titular que se encuentra vacante, al cual accede un funcionario  a través de dichos procesos.  (</a:t>
          </a:r>
          <a:r>
            <a:rPr lang="es-ES" altLang="es-CL" sz="14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Grados Superiores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  <a:b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0" y="1979085"/>
        <a:ext cx="6269562" cy="1351349"/>
      </dsp:txXfrm>
    </dsp:sp>
    <dsp:sp modelId="{384452EA-B93F-4CB2-AB33-67F7854DDD44}">
      <dsp:nvSpPr>
        <dsp:cNvPr id="0" name=""/>
        <dsp:cNvSpPr/>
      </dsp:nvSpPr>
      <dsp:spPr>
        <a:xfrm>
          <a:off x="313478" y="1654365"/>
          <a:ext cx="4388693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82" tIns="0" rIns="1658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Promoción y Ascensos</a:t>
          </a:r>
        </a:p>
      </dsp:txBody>
      <dsp:txXfrm>
        <a:off x="345181" y="1686068"/>
        <a:ext cx="4325287" cy="586034"/>
      </dsp:txXfrm>
    </dsp:sp>
    <dsp:sp modelId="{B966E85C-ECAA-436D-8588-DCF042E7888F}">
      <dsp:nvSpPr>
        <dsp:cNvPr id="0" name=""/>
        <dsp:cNvSpPr/>
      </dsp:nvSpPr>
      <dsp:spPr>
        <a:xfrm>
          <a:off x="0" y="3773955"/>
          <a:ext cx="6269562" cy="159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588" tIns="458216" rIns="48658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Es un procedimiento colectivo de provisión de empleos públicos, que se rige por las disposiciones del texto legal que lo ordena, debiendo la autoridad dictar los actos administrativos que ubique a cada funcionario en las plantas. Generalmente se realizan cuando se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fijan</a:t>
          </a:r>
          <a:r>
            <a:rPr lang="es-CL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 </a:t>
          </a:r>
          <a:r>
            <a:rPr lang="es-CL" altLang="es-CL" sz="1400" b="1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+mn-ea"/>
              <a:cs typeface="+mn-cs"/>
            </a:rPr>
            <a:t>nuevas  o modifican las plantas de personal. </a:t>
          </a:r>
          <a:endParaRPr lang="es-ES" sz="1400" b="1" u="sng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 Unicode MS" panose="020B0604020202020204" pitchFamily="34" charset="-128"/>
            <a:ea typeface="+mn-ea"/>
            <a:cs typeface="+mn-cs"/>
          </a:endParaRPr>
        </a:p>
      </dsp:txBody>
      <dsp:txXfrm>
        <a:off x="0" y="3773955"/>
        <a:ext cx="6269562" cy="1593900"/>
      </dsp:txXfrm>
    </dsp:sp>
    <dsp:sp modelId="{3CF582A4-A52D-4F05-8C7C-66BDDBC75B47}">
      <dsp:nvSpPr>
        <dsp:cNvPr id="0" name=""/>
        <dsp:cNvSpPr/>
      </dsp:nvSpPr>
      <dsp:spPr>
        <a:xfrm>
          <a:off x="313478" y="3449235"/>
          <a:ext cx="438869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882" tIns="0" rIns="16588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</a:rPr>
            <a:t>Encasillamiento</a:t>
          </a:r>
        </a:p>
      </dsp:txBody>
      <dsp:txXfrm>
        <a:off x="345181" y="3480938"/>
        <a:ext cx="4325287" cy="586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DA24B-641F-4270-BC91-DF0322CF6E54}">
      <dsp:nvSpPr>
        <dsp:cNvPr id="0" name=""/>
        <dsp:cNvSpPr/>
      </dsp:nvSpPr>
      <dsp:spPr>
        <a:xfrm>
          <a:off x="0" y="0"/>
          <a:ext cx="4692352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179" tIns="354076" rIns="36417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 la forma de proveer un cargo titular que se encuentra vacante y accede un funcionario según:</a:t>
          </a:r>
          <a:b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Promoción: </a:t>
          </a:r>
          <a:r>
            <a:rPr 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se realiza por concurso interno en las plantas de directivos de carrera y profesionales 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por haber tenido una ubicación preferente en dicho proceso.</a:t>
          </a:r>
          <a:br>
            <a:rPr 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</a:b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Ascenso</a:t>
          </a:r>
          <a:r>
            <a:rPr lang="es-CL" sz="1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: </a:t>
          </a:r>
          <a:r>
            <a:rPr 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en las plantas de técnicos, administrativos y auxiliares según </a:t>
          </a:r>
          <a:r>
            <a:rPr lang="es-ES" altLang="es-CL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su ubicación en el escalafón de merito.</a:t>
          </a:r>
          <a:endParaRPr lang="es-ES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0" y="0"/>
        <a:ext cx="4692352" cy="2677500"/>
      </dsp:txXfrm>
    </dsp:sp>
    <dsp:sp modelId="{4C2799F5-BE98-4145-A293-76F61B6D9707}">
      <dsp:nvSpPr>
        <dsp:cNvPr id="0" name=""/>
        <dsp:cNvSpPr/>
      </dsp:nvSpPr>
      <dsp:spPr>
        <a:xfrm>
          <a:off x="231722" y="22667"/>
          <a:ext cx="3278865" cy="320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152" tIns="0" rIns="12415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Calibri"/>
              <a:ea typeface="+mn-ea"/>
              <a:cs typeface="+mn-cs"/>
            </a:rPr>
            <a:t>Promoción y Ascensos</a:t>
          </a:r>
          <a:endParaRPr lang="es-ES" sz="3600" dirty="0"/>
        </a:p>
      </dsp:txBody>
      <dsp:txXfrm>
        <a:off x="247358" y="38303"/>
        <a:ext cx="3247593" cy="2890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D6CE-54B9-464F-AF20-36AFCEE4233E}">
      <dsp:nvSpPr>
        <dsp:cNvPr id="0" name=""/>
        <dsp:cNvSpPr/>
      </dsp:nvSpPr>
      <dsp:spPr>
        <a:xfrm>
          <a:off x="547" y="182265"/>
          <a:ext cx="1994250" cy="99712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Técnicos- Administrativos y Auxiliares</a:t>
          </a:r>
        </a:p>
      </dsp:txBody>
      <dsp:txXfrm>
        <a:off x="29752" y="211470"/>
        <a:ext cx="1935840" cy="938715"/>
      </dsp:txXfrm>
    </dsp:sp>
    <dsp:sp modelId="{8348D363-3715-439E-9DD8-88488040ADBF}">
      <dsp:nvSpPr>
        <dsp:cNvPr id="0" name=""/>
        <dsp:cNvSpPr/>
      </dsp:nvSpPr>
      <dsp:spPr>
        <a:xfrm>
          <a:off x="199972" y="1179391"/>
          <a:ext cx="199425" cy="74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844"/>
              </a:lnTo>
              <a:lnTo>
                <a:pt x="199425" y="7478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689A2-FA6A-456E-9E05-BDDFCD211C52}">
      <dsp:nvSpPr>
        <dsp:cNvPr id="0" name=""/>
        <dsp:cNvSpPr/>
      </dsp:nvSpPr>
      <dsp:spPr>
        <a:xfrm>
          <a:off x="399398" y="1428672"/>
          <a:ext cx="1595400" cy="99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Acreditación de Competencias</a:t>
          </a:r>
        </a:p>
      </dsp:txBody>
      <dsp:txXfrm>
        <a:off x="428603" y="1457877"/>
        <a:ext cx="1536990" cy="938715"/>
      </dsp:txXfrm>
    </dsp:sp>
    <dsp:sp modelId="{44EB7A49-AE11-4834-812F-D932D320543A}">
      <dsp:nvSpPr>
        <dsp:cNvPr id="0" name=""/>
        <dsp:cNvSpPr/>
      </dsp:nvSpPr>
      <dsp:spPr>
        <a:xfrm>
          <a:off x="2493909" y="185337"/>
          <a:ext cx="1994250" cy="99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Profesionales- Directivos</a:t>
          </a:r>
        </a:p>
      </dsp:txBody>
      <dsp:txXfrm>
        <a:off x="2523114" y="214542"/>
        <a:ext cx="1935840" cy="938715"/>
      </dsp:txXfrm>
    </dsp:sp>
    <dsp:sp modelId="{3315D75C-488B-45E8-B2DC-0233A36F3076}">
      <dsp:nvSpPr>
        <dsp:cNvPr id="0" name=""/>
        <dsp:cNvSpPr/>
      </dsp:nvSpPr>
      <dsp:spPr>
        <a:xfrm>
          <a:off x="2693334" y="1182462"/>
          <a:ext cx="198877" cy="744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772"/>
              </a:lnTo>
              <a:lnTo>
                <a:pt x="198877" y="7447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E5DF-3A0D-4AEC-AA90-57B1A9F996F9}">
      <dsp:nvSpPr>
        <dsp:cNvPr id="0" name=""/>
        <dsp:cNvSpPr/>
      </dsp:nvSpPr>
      <dsp:spPr>
        <a:xfrm>
          <a:off x="2892211" y="1428672"/>
          <a:ext cx="1595400" cy="99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Concurso Interno</a:t>
          </a:r>
        </a:p>
      </dsp:txBody>
      <dsp:txXfrm>
        <a:off x="2921416" y="1457877"/>
        <a:ext cx="1536990" cy="9387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8D6CE-54B9-464F-AF20-36AFCEE4233E}">
      <dsp:nvSpPr>
        <dsp:cNvPr id="0" name=""/>
        <dsp:cNvSpPr/>
      </dsp:nvSpPr>
      <dsp:spPr>
        <a:xfrm>
          <a:off x="798001" y="33"/>
          <a:ext cx="1412910" cy="706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Técnicos- Administrativos y Auxiliares</a:t>
          </a:r>
        </a:p>
      </dsp:txBody>
      <dsp:txXfrm>
        <a:off x="818692" y="20724"/>
        <a:ext cx="1371528" cy="665073"/>
      </dsp:txXfrm>
    </dsp:sp>
    <dsp:sp modelId="{8348D363-3715-439E-9DD8-88488040ADBF}">
      <dsp:nvSpPr>
        <dsp:cNvPr id="0" name=""/>
        <dsp:cNvSpPr/>
      </dsp:nvSpPr>
      <dsp:spPr>
        <a:xfrm>
          <a:off x="939293" y="706488"/>
          <a:ext cx="141291" cy="529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841"/>
              </a:lnTo>
              <a:lnTo>
                <a:pt x="141291" y="5298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689A2-FA6A-456E-9E05-BDDFCD211C52}">
      <dsp:nvSpPr>
        <dsp:cNvPr id="0" name=""/>
        <dsp:cNvSpPr/>
      </dsp:nvSpPr>
      <dsp:spPr>
        <a:xfrm>
          <a:off x="1080584" y="883102"/>
          <a:ext cx="1505789" cy="706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Acreditación de Competencias</a:t>
          </a:r>
        </a:p>
      </dsp:txBody>
      <dsp:txXfrm>
        <a:off x="1101275" y="903793"/>
        <a:ext cx="1464407" cy="6650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8940C-304C-4083-A993-1142729BB555}">
      <dsp:nvSpPr>
        <dsp:cNvPr id="0" name=""/>
        <dsp:cNvSpPr/>
      </dsp:nvSpPr>
      <dsp:spPr>
        <a:xfrm>
          <a:off x="-1775985" y="-275944"/>
          <a:ext cx="2124819" cy="2124819"/>
        </a:xfrm>
        <a:prstGeom prst="blockArc">
          <a:avLst>
            <a:gd name="adj1" fmla="val 18900000"/>
            <a:gd name="adj2" fmla="val 2700000"/>
            <a:gd name="adj3" fmla="val 101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AC02-F1F4-43B9-A686-99E6C4B71032}">
      <dsp:nvSpPr>
        <dsp:cNvPr id="0" name=""/>
        <dsp:cNvSpPr/>
      </dsp:nvSpPr>
      <dsp:spPr>
        <a:xfrm>
          <a:off x="224186" y="157293"/>
          <a:ext cx="2951986" cy="314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7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Capacitación </a:t>
          </a:r>
        </a:p>
      </dsp:txBody>
      <dsp:txXfrm>
        <a:off x="224186" y="157293"/>
        <a:ext cx="2951986" cy="314586"/>
      </dsp:txXfrm>
    </dsp:sp>
    <dsp:sp modelId="{A3D3F95D-2E5D-4B14-A912-0A3A0FF938F7}">
      <dsp:nvSpPr>
        <dsp:cNvPr id="0" name=""/>
        <dsp:cNvSpPr/>
      </dsp:nvSpPr>
      <dsp:spPr>
        <a:xfrm>
          <a:off x="27570" y="117969"/>
          <a:ext cx="393232" cy="393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F3381-6F7F-40FF-9BD1-82F98F7DF6A3}">
      <dsp:nvSpPr>
        <dsp:cNvPr id="0" name=""/>
        <dsp:cNvSpPr/>
      </dsp:nvSpPr>
      <dsp:spPr>
        <a:xfrm>
          <a:off x="338538" y="629172"/>
          <a:ext cx="2837634" cy="314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7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Experiencia Calificada</a:t>
          </a:r>
        </a:p>
      </dsp:txBody>
      <dsp:txXfrm>
        <a:off x="338538" y="629172"/>
        <a:ext cx="2837634" cy="314586"/>
      </dsp:txXfrm>
    </dsp:sp>
    <dsp:sp modelId="{1EF3F747-AB9B-4932-B7FB-70B400277AC9}">
      <dsp:nvSpPr>
        <dsp:cNvPr id="0" name=""/>
        <dsp:cNvSpPr/>
      </dsp:nvSpPr>
      <dsp:spPr>
        <a:xfrm>
          <a:off x="141922" y="589849"/>
          <a:ext cx="393232" cy="393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2F9D3-3CF8-452C-82ED-96130E3DAC91}">
      <dsp:nvSpPr>
        <dsp:cNvPr id="0" name=""/>
        <dsp:cNvSpPr/>
      </dsp:nvSpPr>
      <dsp:spPr>
        <a:xfrm>
          <a:off x="224186" y="1101051"/>
          <a:ext cx="2951986" cy="314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970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Desempeño- Calificaciones</a:t>
          </a:r>
        </a:p>
      </dsp:txBody>
      <dsp:txXfrm>
        <a:off x="224186" y="1101051"/>
        <a:ext cx="2951986" cy="314586"/>
      </dsp:txXfrm>
    </dsp:sp>
    <dsp:sp modelId="{A0185C50-AB24-48D5-A99F-40CD92A81FF1}">
      <dsp:nvSpPr>
        <dsp:cNvPr id="0" name=""/>
        <dsp:cNvSpPr/>
      </dsp:nvSpPr>
      <dsp:spPr>
        <a:xfrm>
          <a:off x="27570" y="1061728"/>
          <a:ext cx="393232" cy="3932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B7A49-AE11-4834-812F-D932D320543A}">
      <dsp:nvSpPr>
        <dsp:cNvPr id="0" name=""/>
        <dsp:cNvSpPr/>
      </dsp:nvSpPr>
      <dsp:spPr>
        <a:xfrm>
          <a:off x="401726" y="2744"/>
          <a:ext cx="1515191" cy="757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Profesionales- Directivos</a:t>
          </a:r>
        </a:p>
      </dsp:txBody>
      <dsp:txXfrm>
        <a:off x="423915" y="24933"/>
        <a:ext cx="1470813" cy="713217"/>
      </dsp:txXfrm>
    </dsp:sp>
    <dsp:sp modelId="{3315D75C-488B-45E8-B2DC-0233A36F3076}">
      <dsp:nvSpPr>
        <dsp:cNvPr id="0" name=""/>
        <dsp:cNvSpPr/>
      </dsp:nvSpPr>
      <dsp:spPr>
        <a:xfrm>
          <a:off x="553245" y="760340"/>
          <a:ext cx="144912" cy="565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863"/>
              </a:lnTo>
              <a:lnTo>
                <a:pt x="144912" y="565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E5DF-3A0D-4AEC-AA90-57B1A9F996F9}">
      <dsp:nvSpPr>
        <dsp:cNvPr id="0" name=""/>
        <dsp:cNvSpPr/>
      </dsp:nvSpPr>
      <dsp:spPr>
        <a:xfrm>
          <a:off x="698158" y="947405"/>
          <a:ext cx="1212152" cy="757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Concurso Interno</a:t>
          </a:r>
        </a:p>
      </dsp:txBody>
      <dsp:txXfrm>
        <a:off x="720347" y="969594"/>
        <a:ext cx="1167774" cy="7132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8940C-304C-4083-A993-1142729BB555}">
      <dsp:nvSpPr>
        <dsp:cNvPr id="0" name=""/>
        <dsp:cNvSpPr/>
      </dsp:nvSpPr>
      <dsp:spPr>
        <a:xfrm>
          <a:off x="-2161575" y="-334563"/>
          <a:ext cx="2582871" cy="2582871"/>
        </a:xfrm>
        <a:prstGeom prst="blockArc">
          <a:avLst>
            <a:gd name="adj1" fmla="val 18900000"/>
            <a:gd name="adj2" fmla="val 2700000"/>
            <a:gd name="adj3" fmla="val 83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EAC02-F1F4-43B9-A686-99E6C4B71032}">
      <dsp:nvSpPr>
        <dsp:cNvPr id="0" name=""/>
        <dsp:cNvSpPr/>
      </dsp:nvSpPr>
      <dsp:spPr>
        <a:xfrm>
          <a:off x="221437" y="147128"/>
          <a:ext cx="3429746" cy="2944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Capacitación Pertinente</a:t>
          </a:r>
        </a:p>
      </dsp:txBody>
      <dsp:txXfrm>
        <a:off x="221437" y="147128"/>
        <a:ext cx="3429746" cy="294410"/>
      </dsp:txXfrm>
    </dsp:sp>
    <dsp:sp modelId="{A3D3F95D-2E5D-4B14-A912-0A3A0FF938F7}">
      <dsp:nvSpPr>
        <dsp:cNvPr id="0" name=""/>
        <dsp:cNvSpPr/>
      </dsp:nvSpPr>
      <dsp:spPr>
        <a:xfrm>
          <a:off x="37430" y="110327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1B651-16BD-4920-81BA-56A7C671AD6A}">
      <dsp:nvSpPr>
        <dsp:cNvPr id="0" name=""/>
        <dsp:cNvSpPr/>
      </dsp:nvSpPr>
      <dsp:spPr>
        <a:xfrm>
          <a:off x="390229" y="588820"/>
          <a:ext cx="3260954" cy="2944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Evaluación de Desempeño</a:t>
          </a:r>
        </a:p>
      </dsp:txBody>
      <dsp:txXfrm>
        <a:off x="390229" y="588820"/>
        <a:ext cx="3260954" cy="294410"/>
      </dsp:txXfrm>
    </dsp:sp>
    <dsp:sp modelId="{CD431795-4B36-4096-B1B0-DC593AF68D62}">
      <dsp:nvSpPr>
        <dsp:cNvPr id="0" name=""/>
        <dsp:cNvSpPr/>
      </dsp:nvSpPr>
      <dsp:spPr>
        <a:xfrm>
          <a:off x="206222" y="552019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B5A3D-5943-457B-B11D-F590983D4A9F}">
      <dsp:nvSpPr>
        <dsp:cNvPr id="0" name=""/>
        <dsp:cNvSpPr/>
      </dsp:nvSpPr>
      <dsp:spPr>
        <a:xfrm>
          <a:off x="390229" y="1030512"/>
          <a:ext cx="3260954" cy="2944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Experiencia Calificada</a:t>
          </a:r>
        </a:p>
      </dsp:txBody>
      <dsp:txXfrm>
        <a:off x="390229" y="1030512"/>
        <a:ext cx="3260954" cy="294410"/>
      </dsp:txXfrm>
    </dsp:sp>
    <dsp:sp modelId="{1EF3F747-AB9B-4932-B7FB-70B400277AC9}">
      <dsp:nvSpPr>
        <dsp:cNvPr id="0" name=""/>
        <dsp:cNvSpPr/>
      </dsp:nvSpPr>
      <dsp:spPr>
        <a:xfrm>
          <a:off x="206222" y="993711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7B519-ADEE-4FF7-A2AB-7AC97FDC5E9B}">
      <dsp:nvSpPr>
        <dsp:cNvPr id="0" name=""/>
        <dsp:cNvSpPr/>
      </dsp:nvSpPr>
      <dsp:spPr>
        <a:xfrm>
          <a:off x="221437" y="1472204"/>
          <a:ext cx="3429746" cy="2944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688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Aptitud para el cargo</a:t>
          </a:r>
        </a:p>
      </dsp:txBody>
      <dsp:txXfrm>
        <a:off x="221437" y="1472204"/>
        <a:ext cx="3429746" cy="294410"/>
      </dsp:txXfrm>
    </dsp:sp>
    <dsp:sp modelId="{A0185C50-AB24-48D5-A99F-40CD92A81FF1}">
      <dsp:nvSpPr>
        <dsp:cNvPr id="0" name=""/>
        <dsp:cNvSpPr/>
      </dsp:nvSpPr>
      <dsp:spPr>
        <a:xfrm>
          <a:off x="37430" y="1435403"/>
          <a:ext cx="368012" cy="3680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6E85C-ECAA-436D-8588-DCF042E7888F}">
      <dsp:nvSpPr>
        <dsp:cNvPr id="0" name=""/>
        <dsp:cNvSpPr/>
      </dsp:nvSpPr>
      <dsp:spPr>
        <a:xfrm>
          <a:off x="0" y="418540"/>
          <a:ext cx="7165244" cy="1297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103" tIns="562356" rIns="55610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L" sz="1800" b="1" kern="1200" dirty="0">
              <a:latin typeface="Arial Unicode MS" panose="020B0604020202020204" pitchFamily="34" charset="-128"/>
            </a:rPr>
            <a:t>Procede cuando se han creado nuevos cargos o se ha dispuesto una nueva planta de personal</a:t>
          </a:r>
          <a:r>
            <a:rPr lang="es-ES" altLang="es-CL" sz="1800" kern="1200" dirty="0">
              <a:latin typeface="Arial Unicode MS" panose="020B0604020202020204" pitchFamily="34" charset="-128"/>
            </a:rPr>
            <a:t>.</a:t>
          </a:r>
          <a:endParaRPr lang="es-ES" sz="1800" kern="1200" dirty="0">
            <a:latin typeface="Arial Unicode MS" panose="020B0604020202020204" pitchFamily="34" charset="-128"/>
            <a:ea typeface="+mn-ea"/>
            <a:cs typeface="+mn-cs"/>
          </a:endParaRPr>
        </a:p>
      </dsp:txBody>
      <dsp:txXfrm>
        <a:off x="0" y="418540"/>
        <a:ext cx="7165244" cy="1297012"/>
      </dsp:txXfrm>
    </dsp:sp>
    <dsp:sp modelId="{3CF582A4-A52D-4F05-8C7C-66BDDBC75B47}">
      <dsp:nvSpPr>
        <dsp:cNvPr id="0" name=""/>
        <dsp:cNvSpPr/>
      </dsp:nvSpPr>
      <dsp:spPr>
        <a:xfrm>
          <a:off x="358262" y="16329"/>
          <a:ext cx="501567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580" tIns="0" rIns="189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ENCASILLAMIENTO</a:t>
          </a:r>
        </a:p>
      </dsp:txBody>
      <dsp:txXfrm>
        <a:off x="397170" y="55237"/>
        <a:ext cx="493785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9C49-8850-4D8A-9396-F994A56EE734}">
      <dsp:nvSpPr>
        <dsp:cNvPr id="0" name=""/>
        <dsp:cNvSpPr/>
      </dsp:nvSpPr>
      <dsp:spPr>
        <a:xfrm rot="5400000">
          <a:off x="2858953" y="-884066"/>
          <a:ext cx="2737700" cy="450583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Mejoramiento del empleo público con especial </a:t>
          </a:r>
          <a:r>
            <a:rPr lang="es-ES" sz="1600" b="1" kern="1200" dirty="0"/>
            <a:t>énfasis en la carrera funcionaria y el fortalecimiento de las </a:t>
          </a:r>
          <a:r>
            <a:rPr lang="es-ES" sz="1600" b="1" kern="1200"/>
            <a:t>plantas de auxiliares, técnicos y administrativos, </a:t>
          </a:r>
          <a:r>
            <a:rPr lang="es-ES" sz="1600" kern="1200" dirty="0"/>
            <a:t>con el propósito de entregar una mejor atención a la ciudadanía </a:t>
          </a:r>
          <a:endParaRPr lang="es-ES" sz="1600" b="1" kern="1200" dirty="0"/>
        </a:p>
      </dsp:txBody>
      <dsp:txXfrm rot="-5400000">
        <a:off x="2725857" y="456286"/>
        <a:ext cx="3003893" cy="1825134"/>
      </dsp:txXfrm>
    </dsp:sp>
    <dsp:sp modelId="{26D93654-3254-43A3-B610-FB186E21B1FE}">
      <dsp:nvSpPr>
        <dsp:cNvPr id="0" name=""/>
        <dsp:cNvSpPr/>
      </dsp:nvSpPr>
      <dsp:spPr>
        <a:xfrm>
          <a:off x="5159019" y="857852"/>
          <a:ext cx="1638304" cy="880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AB83D-E4C2-4341-8C69-ED17D4423716}">
      <dsp:nvSpPr>
        <dsp:cNvPr id="0" name=""/>
        <dsp:cNvSpPr/>
      </dsp:nvSpPr>
      <dsp:spPr>
        <a:xfrm rot="5400000">
          <a:off x="571625" y="653137"/>
          <a:ext cx="1468014" cy="12771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Objetivo Principal</a:t>
          </a:r>
        </a:p>
      </dsp:txBody>
      <dsp:txXfrm rot="-5400000">
        <a:off x="866072" y="786483"/>
        <a:ext cx="879120" cy="101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385B-9D41-4DE4-9C2A-6387BD2955C0}">
      <dsp:nvSpPr>
        <dsp:cNvPr id="0" name=""/>
        <dsp:cNvSpPr/>
      </dsp:nvSpPr>
      <dsp:spPr>
        <a:xfrm>
          <a:off x="1111" y="0"/>
          <a:ext cx="2369337" cy="661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Cobertura</a:t>
          </a:r>
        </a:p>
      </dsp:txBody>
      <dsp:txXfrm>
        <a:off x="20471" y="19360"/>
        <a:ext cx="2330617" cy="622292"/>
      </dsp:txXfrm>
    </dsp:sp>
    <dsp:sp modelId="{7F2A9467-F33B-448D-9A62-BE21F427BBF1}">
      <dsp:nvSpPr>
        <dsp:cNvPr id="0" name=""/>
        <dsp:cNvSpPr/>
      </dsp:nvSpPr>
      <dsp:spPr>
        <a:xfrm>
          <a:off x="2607659" y="36708"/>
          <a:ext cx="502887" cy="587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2607659" y="154227"/>
        <a:ext cx="352021" cy="352557"/>
      </dsp:txXfrm>
    </dsp:sp>
    <dsp:sp modelId="{C029A500-456D-4892-BA7F-9F202A25734A}">
      <dsp:nvSpPr>
        <dsp:cNvPr id="0" name=""/>
        <dsp:cNvSpPr/>
      </dsp:nvSpPr>
      <dsp:spPr>
        <a:xfrm>
          <a:off x="3319292" y="0"/>
          <a:ext cx="2369337" cy="661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>
              <a:latin typeface="Candara" panose="020E0502030303020204" pitchFamily="34" charset="0"/>
            </a:rPr>
            <a:t>Funcionarios que se desempeñan en establecimientos de los Servicios de Salud.</a:t>
          </a:r>
          <a:endParaRPr lang="es-ES" sz="1200" kern="1200" dirty="0"/>
        </a:p>
      </dsp:txBody>
      <dsp:txXfrm>
        <a:off x="3338652" y="19360"/>
        <a:ext cx="2330617" cy="622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2F70C-CFBD-40C3-A882-DD749E422825}">
      <dsp:nvSpPr>
        <dsp:cNvPr id="0" name=""/>
        <dsp:cNvSpPr/>
      </dsp:nvSpPr>
      <dsp:spPr>
        <a:xfrm>
          <a:off x="183743" y="2110875"/>
          <a:ext cx="2932698" cy="7958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kern="1200" dirty="0">
              <a:latin typeface="+mj-lt"/>
            </a:rPr>
            <a:t>Destinar un 5% de los recursos de capacitación anual de los SS. Para programas asociados a liderazgo </a:t>
          </a:r>
          <a:r>
            <a:rPr lang="es-CL" sz="1200" kern="1200" dirty="0" err="1">
              <a:latin typeface="+mj-lt"/>
            </a:rPr>
            <a:t>dirigencial</a:t>
          </a:r>
          <a:r>
            <a:rPr lang="es-CL" sz="1200" kern="1200" dirty="0">
              <a:latin typeface="+mj-lt"/>
            </a:rPr>
            <a:t> y gobernanza.</a:t>
          </a:r>
          <a:endParaRPr lang="es-ES" sz="1200" kern="1200" dirty="0">
            <a:latin typeface="+mj-lt"/>
          </a:endParaRPr>
        </a:p>
      </dsp:txBody>
      <dsp:txXfrm>
        <a:off x="652975" y="2110875"/>
        <a:ext cx="2463466" cy="795883"/>
      </dsp:txXfrm>
    </dsp:sp>
    <dsp:sp modelId="{0B6E7317-B6D6-45FF-8AC0-CB04DA03AEEF}">
      <dsp:nvSpPr>
        <dsp:cNvPr id="0" name=""/>
        <dsp:cNvSpPr/>
      </dsp:nvSpPr>
      <dsp:spPr>
        <a:xfrm>
          <a:off x="202871" y="3245485"/>
          <a:ext cx="2894441" cy="7958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kern="1200" dirty="0">
              <a:latin typeface="+mj-lt"/>
            </a:rPr>
            <a:t>Favorecer la participación en los programas de capacitación del personal que labora en sistemas de turnos.</a:t>
          </a:r>
          <a:endParaRPr lang="es-ES" sz="1200" kern="1200" dirty="0">
            <a:latin typeface="+mj-lt"/>
          </a:endParaRPr>
        </a:p>
      </dsp:txBody>
      <dsp:txXfrm>
        <a:off x="665982" y="3245485"/>
        <a:ext cx="2431330" cy="795883"/>
      </dsp:txXfrm>
    </dsp:sp>
    <dsp:sp modelId="{B1803436-D788-4CDF-AD25-82976D807E57}">
      <dsp:nvSpPr>
        <dsp:cNvPr id="0" name=""/>
        <dsp:cNvSpPr/>
      </dsp:nvSpPr>
      <dsp:spPr>
        <a:xfrm>
          <a:off x="202871" y="4422627"/>
          <a:ext cx="2894441" cy="7958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CL" sz="1200" kern="1200" dirty="0">
              <a:latin typeface="+mj-lt"/>
            </a:rPr>
            <a:t>Cautelar la mejor participación de las asociaciones de funcionarios con representación nacional y regional en los comités de capacitación. </a:t>
          </a:r>
          <a:endParaRPr lang="es-ES" sz="1200" kern="1200" dirty="0">
            <a:latin typeface="+mj-lt"/>
          </a:endParaRPr>
        </a:p>
      </dsp:txBody>
      <dsp:txXfrm>
        <a:off x="665982" y="4422627"/>
        <a:ext cx="2431330" cy="795883"/>
      </dsp:txXfrm>
    </dsp:sp>
    <dsp:sp modelId="{909C5277-A05C-4078-A621-5888BB5C4217}">
      <dsp:nvSpPr>
        <dsp:cNvPr id="0" name=""/>
        <dsp:cNvSpPr/>
      </dsp:nvSpPr>
      <dsp:spPr>
        <a:xfrm>
          <a:off x="728289" y="1323039"/>
          <a:ext cx="1769663" cy="7221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Capacitación </a:t>
          </a:r>
        </a:p>
      </dsp:txBody>
      <dsp:txXfrm>
        <a:off x="987450" y="1428793"/>
        <a:ext cx="1251341" cy="510628"/>
      </dsp:txXfrm>
    </dsp:sp>
    <dsp:sp modelId="{DBF35079-6361-4F5E-AE53-31D259448E8E}">
      <dsp:nvSpPr>
        <dsp:cNvPr id="0" name=""/>
        <dsp:cNvSpPr/>
      </dsp:nvSpPr>
      <dsp:spPr>
        <a:xfrm>
          <a:off x="3664799" y="2113180"/>
          <a:ext cx="3078554" cy="7958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Cuidados Infantiles: Plan de trabajo de largo plazo, para otorgar el efectivo  acceso y uso a Salas Cunas, considerando las 24 </a:t>
          </a:r>
          <a:r>
            <a:rPr lang="es-ES" sz="1200" kern="1200" dirty="0" err="1">
              <a:latin typeface="+mj-lt"/>
            </a:rPr>
            <a:t>hrs</a:t>
          </a:r>
          <a:r>
            <a:rPr lang="es-ES" sz="1200" kern="1200" dirty="0">
              <a:latin typeface="+mj-lt"/>
            </a:rPr>
            <a:t>. </a:t>
          </a:r>
        </a:p>
      </dsp:txBody>
      <dsp:txXfrm>
        <a:off x="4157368" y="2113180"/>
        <a:ext cx="2585985" cy="795883"/>
      </dsp:txXfrm>
    </dsp:sp>
    <dsp:sp modelId="{4C4F13A3-40A2-471F-8888-B9CB7C929037}">
      <dsp:nvSpPr>
        <dsp:cNvPr id="0" name=""/>
        <dsp:cNvSpPr/>
      </dsp:nvSpPr>
      <dsp:spPr>
        <a:xfrm>
          <a:off x="3638282" y="3247790"/>
          <a:ext cx="3131588" cy="79588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Salud Funcionaria: Fortalecer la gestión de listas de espera quirúrgicas de funcionarios, en el marco de la legalidad vigente.</a:t>
          </a:r>
        </a:p>
      </dsp:txBody>
      <dsp:txXfrm>
        <a:off x="4139336" y="3247790"/>
        <a:ext cx="2630534" cy="795883"/>
      </dsp:txXfrm>
    </dsp:sp>
    <dsp:sp modelId="{49C25777-3FBB-44DA-8A94-AEC5C65A6887}">
      <dsp:nvSpPr>
        <dsp:cNvPr id="0" name=""/>
        <dsp:cNvSpPr/>
      </dsp:nvSpPr>
      <dsp:spPr>
        <a:xfrm>
          <a:off x="3672506" y="4424933"/>
          <a:ext cx="3063140" cy="7806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200" kern="1200" dirty="0">
              <a:latin typeface="+mj-lt"/>
            </a:rPr>
            <a:t>Desarrollo de estrategias promocionales y preventivas de salud para hacerlas viables a la realidad de los trabajadores considerando los riesgos psicosociales.</a:t>
          </a:r>
        </a:p>
      </dsp:txBody>
      <dsp:txXfrm>
        <a:off x="4162609" y="4424933"/>
        <a:ext cx="2573037" cy="780674"/>
      </dsp:txXfrm>
    </dsp:sp>
    <dsp:sp modelId="{B3424BD4-1DFF-4758-8C68-E9E11F15EB3B}">
      <dsp:nvSpPr>
        <dsp:cNvPr id="0" name=""/>
        <dsp:cNvSpPr/>
      </dsp:nvSpPr>
      <dsp:spPr>
        <a:xfrm>
          <a:off x="4392486" y="1283173"/>
          <a:ext cx="1812247" cy="6819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Calidad de Vida Laboral</a:t>
          </a:r>
        </a:p>
      </dsp:txBody>
      <dsp:txXfrm>
        <a:off x="4657883" y="1383046"/>
        <a:ext cx="1281453" cy="482227"/>
      </dsp:txXfrm>
    </dsp:sp>
    <dsp:sp modelId="{AE0EAF18-2184-4002-8074-10D5122121B3}">
      <dsp:nvSpPr>
        <dsp:cNvPr id="0" name=""/>
        <dsp:cNvSpPr/>
      </dsp:nvSpPr>
      <dsp:spPr>
        <a:xfrm>
          <a:off x="7064796" y="2110875"/>
          <a:ext cx="2010606" cy="70774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j-lt"/>
            </a:rPr>
            <a:t>2.000 cupos para los años 2016, 2017 y  2018 </a:t>
          </a:r>
        </a:p>
      </dsp:txBody>
      <dsp:txXfrm>
        <a:off x="7386493" y="2110875"/>
        <a:ext cx="1688909" cy="707747"/>
      </dsp:txXfrm>
    </dsp:sp>
    <dsp:sp modelId="{7DFA1707-C0D6-49A5-B4D1-DB8EF2BB23DB}">
      <dsp:nvSpPr>
        <dsp:cNvPr id="0" name=""/>
        <dsp:cNvSpPr/>
      </dsp:nvSpPr>
      <dsp:spPr>
        <a:xfrm>
          <a:off x="7128795" y="1275818"/>
          <a:ext cx="1908858" cy="6599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700" kern="1200" dirty="0"/>
            <a:t>Traspaso de Honorarios a la Contrata</a:t>
          </a:r>
        </a:p>
      </dsp:txBody>
      <dsp:txXfrm>
        <a:off x="7408341" y="1372471"/>
        <a:ext cx="1349766" cy="466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0B61-FD30-4301-9B34-A93B44431898}">
      <dsp:nvSpPr>
        <dsp:cNvPr id="0" name=""/>
        <dsp:cNvSpPr/>
      </dsp:nvSpPr>
      <dsp:spPr>
        <a:xfrm>
          <a:off x="1339666" y="1935"/>
          <a:ext cx="2155409" cy="127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100" kern="1200" dirty="0">
              <a:latin typeface="Candara" panose="020E0502030303020204" pitchFamily="34" charset="0"/>
            </a:rPr>
            <a:t>Asignación de Urgencia (Artículo 1, </a:t>
          </a:r>
          <a:r>
            <a:rPr lang="es-CL" sz="1100" b="1" kern="1200" dirty="0">
              <a:latin typeface="Candara" panose="020E0502030303020204" pitchFamily="34" charset="0"/>
            </a:rPr>
            <a:t>ley </a:t>
          </a:r>
          <a:r>
            <a:rPr lang="es-CL" sz="1100" b="1" kern="1200" dirty="0" err="1">
              <a:latin typeface="Candara" panose="020E0502030303020204" pitchFamily="34" charset="0"/>
            </a:rPr>
            <a:t>Nº</a:t>
          </a:r>
          <a:r>
            <a:rPr lang="es-CL" sz="1100" b="1" kern="1200" dirty="0">
              <a:latin typeface="Candara" panose="020E0502030303020204" pitchFamily="34" charset="0"/>
            </a:rPr>
            <a:t> 19.264</a:t>
          </a:r>
          <a:r>
            <a:rPr lang="es-CL" sz="1100" kern="1200" dirty="0">
              <a:latin typeface="Candara" panose="020E0502030303020204" pitchFamily="34" charset="0"/>
            </a:rPr>
            <a:t>). (Cupos y Unidades)</a:t>
          </a:r>
          <a:endParaRPr lang="es-ES" sz="1100" kern="1200" dirty="0"/>
        </a:p>
      </dsp:txBody>
      <dsp:txXfrm>
        <a:off x="1402038" y="64307"/>
        <a:ext cx="2030665" cy="1152951"/>
      </dsp:txXfrm>
    </dsp:sp>
    <dsp:sp modelId="{929E8B0B-FD01-4563-9C4A-678413ED3269}">
      <dsp:nvSpPr>
        <dsp:cNvPr id="0" name=""/>
        <dsp:cNvSpPr/>
      </dsp:nvSpPr>
      <dsp:spPr>
        <a:xfrm>
          <a:off x="1339666" y="1343516"/>
          <a:ext cx="2155409" cy="127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Candara" panose="020E0502030303020204" pitchFamily="34" charset="0"/>
            </a:rPr>
            <a:t>Asignación de estímulo por experiencia y desempeño (</a:t>
          </a:r>
          <a:r>
            <a:rPr lang="es-CL" sz="1100" b="1" kern="1200" dirty="0">
              <a:latin typeface="Candara" panose="020E0502030303020204" pitchFamily="34" charset="0"/>
            </a:rPr>
            <a:t>Ley Nº 19.490</a:t>
          </a:r>
          <a:r>
            <a:rPr lang="es-CL" sz="1100" kern="1200" dirty="0">
              <a:latin typeface="Candara" panose="020E0502030303020204" pitchFamily="34" charset="0"/>
            </a:rPr>
            <a:t>) (10 -13).</a:t>
          </a:r>
          <a:endParaRPr lang="es-ES" sz="1100" kern="1200" dirty="0"/>
        </a:p>
      </dsp:txBody>
      <dsp:txXfrm>
        <a:off x="1402038" y="1405888"/>
        <a:ext cx="2030665" cy="1152951"/>
      </dsp:txXfrm>
    </dsp:sp>
    <dsp:sp modelId="{BC39C8AA-518F-4C7C-A427-BD2B62B90E8D}">
      <dsp:nvSpPr>
        <dsp:cNvPr id="0" name=""/>
        <dsp:cNvSpPr/>
      </dsp:nvSpPr>
      <dsp:spPr>
        <a:xfrm>
          <a:off x="1339666" y="2685096"/>
          <a:ext cx="2155409" cy="12776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100" kern="1200" dirty="0">
              <a:latin typeface="Candara" panose="020E0502030303020204" pitchFamily="34" charset="0"/>
            </a:rPr>
            <a:t>Modificación de la Ponderación de los Factores de acreditación de competencias para funcionarios de las plantas de técnicos, administrativos y auxiliares de los S. de Salud (art. 102, DFL 1, 2005, Ministerio de Salud). (30%, 40%, 30%)</a:t>
          </a:r>
          <a:endParaRPr lang="es-ES" sz="1100" kern="1200" dirty="0"/>
        </a:p>
      </dsp:txBody>
      <dsp:txXfrm>
        <a:off x="1402038" y="2747468"/>
        <a:ext cx="2030665" cy="1152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C0A3F-527A-48CF-BC10-C3B9E0E186A0}">
      <dsp:nvSpPr>
        <dsp:cNvPr id="0" name=""/>
        <dsp:cNvSpPr/>
      </dsp:nvSpPr>
      <dsp:spPr>
        <a:xfrm>
          <a:off x="1774277" y="1941"/>
          <a:ext cx="1996061" cy="1281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Candara" panose="020E0502030303020204" pitchFamily="34" charset="0"/>
            </a:rPr>
            <a:t>Asignación de desarrollo y estímulo al desempeño colectivo (Aumento 1% Técnicos)  (Art. 84, DFL 1, 2005, Ministerio de Salud).</a:t>
          </a:r>
          <a:endParaRPr lang="es-ES" sz="1100" kern="1200" dirty="0"/>
        </a:p>
      </dsp:txBody>
      <dsp:txXfrm>
        <a:off x="1836816" y="64480"/>
        <a:ext cx="1870983" cy="1156044"/>
      </dsp:txXfrm>
    </dsp:sp>
    <dsp:sp modelId="{AD2E0B61-FD30-4301-9B34-A93B44431898}">
      <dsp:nvSpPr>
        <dsp:cNvPr id="0" name=""/>
        <dsp:cNvSpPr/>
      </dsp:nvSpPr>
      <dsp:spPr>
        <a:xfrm>
          <a:off x="1774277" y="1347119"/>
          <a:ext cx="1996061" cy="1281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CL" sz="1100" kern="1200" dirty="0">
              <a:latin typeface="Candara" panose="020E0502030303020204" pitchFamily="34" charset="0"/>
            </a:rPr>
            <a:t>Bonificación de Conductores (Artículo 4º de la ley </a:t>
          </a:r>
          <a:r>
            <a:rPr lang="es-CL" sz="1100" kern="1200" dirty="0" err="1">
              <a:latin typeface="Candara" panose="020E0502030303020204" pitchFamily="34" charset="0"/>
            </a:rPr>
            <a:t>Nº</a:t>
          </a:r>
          <a:r>
            <a:rPr lang="es-CL" sz="1100" kern="1200" dirty="0">
              <a:latin typeface="Candara" panose="020E0502030303020204" pitchFamily="34" charset="0"/>
            </a:rPr>
            <a:t> 20.209). (Cupos - Cobertura)</a:t>
          </a:r>
          <a:endParaRPr lang="es-ES" sz="1100" kern="1200" dirty="0"/>
        </a:p>
      </dsp:txBody>
      <dsp:txXfrm>
        <a:off x="1836816" y="1409658"/>
        <a:ext cx="1870983" cy="1156044"/>
      </dsp:txXfrm>
    </dsp:sp>
    <dsp:sp modelId="{929E8B0B-FD01-4563-9C4A-678413ED3269}">
      <dsp:nvSpPr>
        <dsp:cNvPr id="0" name=""/>
        <dsp:cNvSpPr/>
      </dsp:nvSpPr>
      <dsp:spPr>
        <a:xfrm>
          <a:off x="1774277" y="2692297"/>
          <a:ext cx="1996061" cy="1281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>
              <a:latin typeface="Candara" panose="020E0502030303020204" pitchFamily="34" charset="0"/>
            </a:rPr>
            <a:t>Asignación de turno que fija el artículo 72 del Decreto Ley </a:t>
          </a:r>
          <a:r>
            <a:rPr lang="es-CL" sz="1100" kern="1200" dirty="0" err="1">
              <a:latin typeface="Candara" panose="020E0502030303020204" pitchFamily="34" charset="0"/>
            </a:rPr>
            <a:t>Nº</a:t>
          </a:r>
          <a:r>
            <a:rPr lang="es-CL" sz="1100" kern="1200" dirty="0">
              <a:latin typeface="Candara" panose="020E0502030303020204" pitchFamily="34" charset="0"/>
            </a:rPr>
            <a:t> 2.763, de 1979 (Art. 1, DFL 30, de 2005, Ministerio de Salud). (38% a 40%)</a:t>
          </a:r>
          <a:endParaRPr lang="es-ES" sz="1100" kern="1200" dirty="0"/>
        </a:p>
      </dsp:txBody>
      <dsp:txXfrm>
        <a:off x="1836816" y="2754836"/>
        <a:ext cx="1870983" cy="11560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B65FF-78AA-46A1-97B3-1C975FF4891D}">
      <dsp:nvSpPr>
        <dsp:cNvPr id="0" name=""/>
        <dsp:cNvSpPr/>
      </dsp:nvSpPr>
      <dsp:spPr>
        <a:xfrm>
          <a:off x="641" y="253086"/>
          <a:ext cx="2502524" cy="1501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Lograr la relación 65% - 35% entre titulares y contratas, en todos los Servicios de Salud del País</a:t>
          </a:r>
          <a:endParaRPr lang="es-ES" sz="1600" kern="1200" dirty="0"/>
        </a:p>
      </dsp:txBody>
      <dsp:txXfrm>
        <a:off x="641" y="253086"/>
        <a:ext cx="2502524" cy="1501514"/>
      </dsp:txXfrm>
    </dsp:sp>
    <dsp:sp modelId="{1CF16600-D99C-445C-876F-436EAB406A5F}">
      <dsp:nvSpPr>
        <dsp:cNvPr id="0" name=""/>
        <dsp:cNvSpPr/>
      </dsp:nvSpPr>
      <dsp:spPr>
        <a:xfrm>
          <a:off x="2753418" y="253086"/>
          <a:ext cx="2502524" cy="1501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kern="1200" dirty="0"/>
            <a:t>Creación de los nuevos grados tope.</a:t>
          </a:r>
          <a:endParaRPr lang="es-ES" sz="1600" kern="1200" dirty="0"/>
        </a:p>
      </dsp:txBody>
      <dsp:txXfrm>
        <a:off x="2753418" y="253086"/>
        <a:ext cx="2502524" cy="1501514"/>
      </dsp:txXfrm>
    </dsp:sp>
    <dsp:sp modelId="{928D6D28-B84D-4C5A-9993-1961A95D4FB2}">
      <dsp:nvSpPr>
        <dsp:cNvPr id="0" name=""/>
        <dsp:cNvSpPr/>
      </dsp:nvSpPr>
      <dsp:spPr>
        <a:xfrm>
          <a:off x="641" y="2004853"/>
          <a:ext cx="2502524" cy="15015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kern="1200" dirty="0"/>
            <a:t>Eliminación de los grados de inicio.</a:t>
          </a:r>
          <a:endParaRPr lang="es-ES" sz="1600" kern="1200" dirty="0"/>
        </a:p>
      </dsp:txBody>
      <dsp:txXfrm>
        <a:off x="641" y="2004853"/>
        <a:ext cx="2502524" cy="1501514"/>
      </dsp:txXfrm>
    </dsp:sp>
    <dsp:sp modelId="{31F3F432-C1EB-4B80-98EB-B171A9973DE8}">
      <dsp:nvSpPr>
        <dsp:cNvPr id="0" name=""/>
        <dsp:cNvSpPr/>
      </dsp:nvSpPr>
      <dsp:spPr>
        <a:xfrm>
          <a:off x="2753418" y="2004853"/>
          <a:ext cx="2502524" cy="15015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L" sz="1600" kern="1200" dirty="0"/>
            <a:t>Mantención de porcentajes comprometidos para cada grado, en todas las plantas, para todos los Servicios de Salud.</a:t>
          </a:r>
          <a:endParaRPr lang="es-ES" sz="1600" kern="1200" dirty="0"/>
        </a:p>
      </dsp:txBody>
      <dsp:txXfrm>
        <a:off x="2753418" y="2004853"/>
        <a:ext cx="2502524" cy="1501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B7EFB-2E82-443E-9F6C-0CAC4C0ACA67}">
      <dsp:nvSpPr>
        <dsp:cNvPr id="0" name=""/>
        <dsp:cNvSpPr/>
      </dsp:nvSpPr>
      <dsp:spPr>
        <a:xfrm>
          <a:off x="1285074" y="75"/>
          <a:ext cx="1924867" cy="962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Principios Orientadores</a:t>
          </a:r>
        </a:p>
      </dsp:txBody>
      <dsp:txXfrm>
        <a:off x="1313263" y="28264"/>
        <a:ext cx="1868489" cy="906055"/>
      </dsp:txXfrm>
    </dsp:sp>
    <dsp:sp modelId="{156D7BA8-D5A7-4301-B8CF-95B0BECE8E42}">
      <dsp:nvSpPr>
        <dsp:cNvPr id="0" name=""/>
        <dsp:cNvSpPr/>
      </dsp:nvSpPr>
      <dsp:spPr>
        <a:xfrm>
          <a:off x="1477560" y="962509"/>
          <a:ext cx="192486" cy="72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825"/>
              </a:lnTo>
              <a:lnTo>
                <a:pt x="192486" y="7218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4FA08-B36E-4F81-BA05-469A3CC2EE74}">
      <dsp:nvSpPr>
        <dsp:cNvPr id="0" name=""/>
        <dsp:cNvSpPr/>
      </dsp:nvSpPr>
      <dsp:spPr>
        <a:xfrm>
          <a:off x="1670047" y="1203117"/>
          <a:ext cx="1539894" cy="962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No </a:t>
          </a:r>
          <a:r>
            <a:rPr lang="es-ES" sz="1300" kern="1200" dirty="0"/>
            <a:t>promover ni avalar carreras paralelas</a:t>
          </a:r>
        </a:p>
      </dsp:txBody>
      <dsp:txXfrm>
        <a:off x="1698236" y="1231306"/>
        <a:ext cx="1483516" cy="906055"/>
      </dsp:txXfrm>
    </dsp:sp>
    <dsp:sp modelId="{7998143E-2A45-4B57-B4FE-A83D886DC066}">
      <dsp:nvSpPr>
        <dsp:cNvPr id="0" name=""/>
        <dsp:cNvSpPr/>
      </dsp:nvSpPr>
      <dsp:spPr>
        <a:xfrm>
          <a:off x="1477560" y="962509"/>
          <a:ext cx="192486" cy="192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4867"/>
              </a:lnTo>
              <a:lnTo>
                <a:pt x="192486" y="1924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E3F13-7EB6-4EE0-9519-58EB0A7532FC}">
      <dsp:nvSpPr>
        <dsp:cNvPr id="0" name=""/>
        <dsp:cNvSpPr/>
      </dsp:nvSpPr>
      <dsp:spPr>
        <a:xfrm>
          <a:off x="1670047" y="2406160"/>
          <a:ext cx="1539894" cy="962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Nivel Educacional, mejora continua.</a:t>
          </a:r>
        </a:p>
      </dsp:txBody>
      <dsp:txXfrm>
        <a:off x="1698236" y="2434349"/>
        <a:ext cx="1483516" cy="906055"/>
      </dsp:txXfrm>
    </dsp:sp>
    <dsp:sp modelId="{7F40BBAB-870A-4BA3-9349-85417769DFCC}">
      <dsp:nvSpPr>
        <dsp:cNvPr id="0" name=""/>
        <dsp:cNvSpPr/>
      </dsp:nvSpPr>
      <dsp:spPr>
        <a:xfrm>
          <a:off x="1477560" y="962509"/>
          <a:ext cx="192486" cy="3127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7909"/>
              </a:lnTo>
              <a:lnTo>
                <a:pt x="192486" y="31279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F9AFE-43E0-4F22-B6E1-4E5B5C185F56}">
      <dsp:nvSpPr>
        <dsp:cNvPr id="0" name=""/>
        <dsp:cNvSpPr/>
      </dsp:nvSpPr>
      <dsp:spPr>
        <a:xfrm>
          <a:off x="1670047" y="3609202"/>
          <a:ext cx="1539894" cy="962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 dirty="0"/>
            <a:t>Nivel de Experiencia, efectiva y referencia del sector público.</a:t>
          </a:r>
          <a:endParaRPr lang="es-ES" sz="1300" kern="1200" dirty="0"/>
        </a:p>
      </dsp:txBody>
      <dsp:txXfrm>
        <a:off x="1698236" y="3637391"/>
        <a:ext cx="1483516" cy="9060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1C647-042B-4AC6-820C-528077DF7FEE}">
      <dsp:nvSpPr>
        <dsp:cNvPr id="0" name=""/>
        <dsp:cNvSpPr/>
      </dsp:nvSpPr>
      <dsp:spPr>
        <a:xfrm>
          <a:off x="0" y="1237280"/>
          <a:ext cx="5856650" cy="12011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1C7E4-2C16-4EB9-A63D-E98949DBBFA0}">
      <dsp:nvSpPr>
        <dsp:cNvPr id="0" name=""/>
        <dsp:cNvSpPr/>
      </dsp:nvSpPr>
      <dsp:spPr>
        <a:xfrm>
          <a:off x="292546" y="0"/>
          <a:ext cx="4095651" cy="2009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4957" tIns="0" rIns="15495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200" kern="1200" dirty="0"/>
            <a:t>IDENTIFICANDO CONCEPTOS CLAVES</a:t>
          </a:r>
        </a:p>
      </dsp:txBody>
      <dsp:txXfrm>
        <a:off x="390653" y="98107"/>
        <a:ext cx="3899437" cy="181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E72672-73BD-4FF1-AA4D-4151FECDF2BC}" type="datetime1">
              <a:rPr lang="es-ES" altLang="es-CL"/>
              <a:pPr>
                <a:defRPr/>
              </a:pPr>
              <a:t>11/10/2017</a:t>
            </a:fld>
            <a:endParaRPr lang="es-ES" alt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2D7488-C1C2-4E7D-A8EE-650F51033CA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27705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3A7C47-D4D8-448D-B396-6B7E89C217BE}" type="datetime1">
              <a:rPr lang="en-US" altLang="es-CL"/>
              <a:pPr>
                <a:defRPr/>
              </a:pPr>
              <a:t>10/11/2017</a:t>
            </a:fld>
            <a:endParaRPr lang="en-US" alt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9" tIns="46585" rIns="93169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F2CE66D-0410-4A6D-922D-8F3FB3FA563E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241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469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1E20072-036B-47E2-AF6C-B54612D4492F}" type="slidenum">
              <a:rPr lang="en-US" altLang="es-CL">
                <a:latin typeface="Calibri" pitchFamily="34" charset="0"/>
              </a:rPr>
              <a:pPr/>
              <a:t>6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3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27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9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28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5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9558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40B2BC7-933C-4219-88E4-42932287BDED}" type="slidenum">
              <a:rPr lang="en-US" altLang="es-CL">
                <a:latin typeface="Calibri" pitchFamily="34" charset="0"/>
              </a:rPr>
              <a:pPr/>
              <a:t>29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7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7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Capacitación,</a:t>
            </a:r>
            <a:r>
              <a:rPr lang="es-CL" baseline="0" dirty="0"/>
              <a:t> Experiencia Calificada y Calificaciones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CE66D-0410-4A6D-922D-8F3FB3FA563E}" type="slidenum">
              <a:rPr lang="en-US" altLang="es-CL" smtClean="0"/>
              <a:pPr/>
              <a:t>10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0049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21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6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22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23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24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25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765E5C79-BCB9-4230-8CEF-AE6560DB5003}" type="slidenum">
              <a:rPr lang="en-US" altLang="es-CL">
                <a:latin typeface="Calibri" pitchFamily="34" charset="0"/>
              </a:rPr>
              <a:pPr/>
              <a:t>26</a:t>
            </a:fld>
            <a:endParaRPr lang="en-US" altLang="es-C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4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44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3588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84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529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93663" y="158750"/>
            <a:ext cx="2687637" cy="460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r>
              <a:rPr lang="es-ES" altLang="es-CL">
                <a:solidFill>
                  <a:srgbClr val="BFBFBF"/>
                </a:solidFill>
                <a:latin typeface="Calibri" panose="020F0502020204030204" pitchFamily="34" charset="0"/>
              </a:rPr>
              <a:t>Imagen Referencial</a:t>
            </a:r>
          </a:p>
        </p:txBody>
      </p:sp>
      <p:sp>
        <p:nvSpPr>
          <p:cNvPr id="7" name="Marcador de imágenes prediseñadas 9"/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pPr lvl="0"/>
            <a:r>
              <a:rPr lang="es-ES" noProof="0"/>
              <a:t>Haga clic en el icono para agregar una imagen prediseñada</a:t>
            </a:r>
            <a:endParaRPr lang="es-ES" noProof="0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0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76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texto 2"/>
          <p:cNvSpPr>
            <a:spLocks noGrp="1"/>
          </p:cNvSpPr>
          <p:nvPr>
            <p:ph idx="18"/>
          </p:nvPr>
        </p:nvSpPr>
        <p:spPr>
          <a:xfrm>
            <a:off x="3479800" y="3035300"/>
            <a:ext cx="5257799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/>
          </p:nvPr>
        </p:nvSpPr>
        <p:spPr>
          <a:xfrm>
            <a:off x="3479800" y="1066801"/>
            <a:ext cx="5257800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/>
          </p:nvPr>
        </p:nvSpPr>
        <p:spPr>
          <a:xfrm>
            <a:off x="3479800" y="2184400"/>
            <a:ext cx="5257800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7322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2019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02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3FF025F-5B12-4A57-AF21-40B7162CD036}" type="datetime1">
              <a:rPr lang="en-US"/>
              <a:pPr>
                <a:defRPr/>
              </a:pPr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DB40-0955-4F4C-99CD-77CB902835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 descr="Complemento-Logo-Gobierno-160x14p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692900"/>
            <a:ext cx="2032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604448" y="6453336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ADCAF48-8483-6A4C-A159-7FC517E87426}" type="slidenum">
              <a:rPr lang="es-E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t>‹Nº›</a:t>
            </a:fld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84" r:id="rId1"/>
    <p:sldLayoutId id="2147491085" r:id="rId2"/>
    <p:sldLayoutId id="2147491086" r:id="rId3"/>
    <p:sldLayoutId id="2147491087" r:id="rId4"/>
    <p:sldLayoutId id="2147490993" r:id="rId5"/>
    <p:sldLayoutId id="2147491088" r:id="rId6"/>
    <p:sldLayoutId id="2147491090" r:id="rId7"/>
    <p:sldLayoutId id="2147491097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2.png"/><Relationship Id="rId1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5.png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8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8.gif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3.xml"/><Relationship Id="rId18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3.xml"/><Relationship Id="rId17" Type="http://schemas.openxmlformats.org/officeDocument/2006/relationships/diagramColors" Target="../diagrams/colors14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3.xml"/><Relationship Id="rId5" Type="http://schemas.openxmlformats.org/officeDocument/2006/relationships/image" Target="../media/image6.png"/><Relationship Id="rId15" Type="http://schemas.openxmlformats.org/officeDocument/2006/relationships/diagramLayout" Target="../diagrams/layout14.xml"/><Relationship Id="rId10" Type="http://schemas.openxmlformats.org/officeDocument/2006/relationships/diagramLayout" Target="../diagrams/layout13.xml"/><Relationship Id="rId19" Type="http://schemas.openxmlformats.org/officeDocument/2006/relationships/image" Target="../media/image42.jpg"/><Relationship Id="rId4" Type="http://schemas.openxmlformats.org/officeDocument/2006/relationships/image" Target="../media/image5.png"/><Relationship Id="rId9" Type="http://schemas.openxmlformats.org/officeDocument/2006/relationships/diagramData" Target="../diagrams/data13.xml"/><Relationship Id="rId14" Type="http://schemas.openxmlformats.org/officeDocument/2006/relationships/diagramData" Target="../diagrams/data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microsoft.com/office/2007/relationships/diagramDrawing" Target="../diagrams/drawing16.xml"/><Relationship Id="rId26" Type="http://schemas.openxmlformats.org/officeDocument/2006/relationships/image" Target="../media/image45.jpg"/><Relationship Id="rId3" Type="http://schemas.openxmlformats.org/officeDocument/2006/relationships/diagramData" Target="../diagrams/data15.xml"/><Relationship Id="rId21" Type="http://schemas.openxmlformats.org/officeDocument/2006/relationships/diagramQuickStyle" Target="../diagrams/quickStyle17.xml"/><Relationship Id="rId7" Type="http://schemas.microsoft.com/office/2007/relationships/diagramDrawing" Target="../diagrams/drawing15.xml"/><Relationship Id="rId12" Type="http://schemas.openxmlformats.org/officeDocument/2006/relationships/image" Target="../media/image8.png"/><Relationship Id="rId17" Type="http://schemas.openxmlformats.org/officeDocument/2006/relationships/diagramColors" Target="../diagrams/colors16.xml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6.xml"/><Relationship Id="rId20" Type="http://schemas.openxmlformats.org/officeDocument/2006/relationships/diagramLayout" Target="../diagrams/layout17.xml"/><Relationship Id="rId29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7.png"/><Relationship Id="rId24" Type="http://schemas.openxmlformats.org/officeDocument/2006/relationships/image" Target="../media/image43.jpg"/><Relationship Id="rId5" Type="http://schemas.openxmlformats.org/officeDocument/2006/relationships/diagramQuickStyle" Target="../diagrams/quickStyle15.xml"/><Relationship Id="rId15" Type="http://schemas.openxmlformats.org/officeDocument/2006/relationships/diagramLayout" Target="../diagrams/layout16.xml"/><Relationship Id="rId23" Type="http://schemas.microsoft.com/office/2007/relationships/diagramDrawing" Target="../diagrams/drawing17.xml"/><Relationship Id="rId28" Type="http://schemas.openxmlformats.org/officeDocument/2006/relationships/diagramLayout" Target="../diagrams/layout18.xml"/><Relationship Id="rId10" Type="http://schemas.openxmlformats.org/officeDocument/2006/relationships/image" Target="../media/image6.png"/><Relationship Id="rId19" Type="http://schemas.openxmlformats.org/officeDocument/2006/relationships/diagramData" Target="../diagrams/data17.xml"/><Relationship Id="rId31" Type="http://schemas.microsoft.com/office/2007/relationships/diagramDrawing" Target="../diagrams/drawing18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5.png"/><Relationship Id="rId14" Type="http://schemas.openxmlformats.org/officeDocument/2006/relationships/diagramData" Target="../diagrams/data16.xml"/><Relationship Id="rId22" Type="http://schemas.openxmlformats.org/officeDocument/2006/relationships/diagramColors" Target="../diagrams/colors17.xml"/><Relationship Id="rId27" Type="http://schemas.openxmlformats.org/officeDocument/2006/relationships/diagramData" Target="../diagrams/data18.xml"/><Relationship Id="rId30" Type="http://schemas.openxmlformats.org/officeDocument/2006/relationships/diagramColors" Target="../diagrams/colors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9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9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9.xml"/><Relationship Id="rId4" Type="http://schemas.openxmlformats.org/officeDocument/2006/relationships/image" Target="../media/image5.png"/><Relationship Id="rId9" Type="http://schemas.openxmlformats.org/officeDocument/2006/relationships/diagramData" Target="../diagrams/data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umbs.dreamstime.com/z/iconos-de-la-gerencia-y-de-los-recursos-humanos-27206424.jp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>
          <a:xfrm>
            <a:off x="3059832" y="1340768"/>
            <a:ext cx="5832648" cy="2520280"/>
          </a:xfrm>
        </p:spPr>
        <p:txBody>
          <a:bodyPr/>
          <a:lstStyle/>
          <a:p>
            <a:pPr algn="r"/>
            <a:r>
              <a:rPr lang="es-ES_tradnl" dirty="0"/>
              <a:t>CARRERA FUNCIONARIA EN EL MARCO DE LOS NUEVOS DFL DE PLANTAS DE LOS SERVICIOS DE SALUD</a:t>
            </a:r>
            <a:endParaRPr lang="es-CL" dirty="0"/>
          </a:p>
          <a:p>
            <a:pPr algn="r"/>
            <a:endParaRPr lang="es-CL" dirty="0"/>
          </a:p>
        </p:txBody>
      </p:sp>
      <p:sp>
        <p:nvSpPr>
          <p:cNvPr id="4" name="CuadroTexto 1"/>
          <p:cNvSpPr txBox="1">
            <a:spLocks noChangeArrowheads="1"/>
          </p:cNvSpPr>
          <p:nvPr/>
        </p:nvSpPr>
        <p:spPr bwMode="auto">
          <a:xfrm>
            <a:off x="2483768" y="5013176"/>
            <a:ext cx="525658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b="1" dirty="0">
                <a:solidFill>
                  <a:schemeClr val="accent1"/>
                </a:solidFill>
                <a:latin typeface="Candara" pitchFamily="34" charset="0"/>
              </a:rPr>
              <a:t>Septiembre y Octubre 2017</a:t>
            </a:r>
          </a:p>
        </p:txBody>
      </p:sp>
    </p:spTree>
    <p:extLst>
      <p:ext uri="{BB962C8B-B14F-4D97-AF65-F5344CB8AC3E}">
        <p14:creationId xmlns:p14="http://schemas.microsoft.com/office/powerpoint/2010/main" val="12333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3 Marcador de contenido">
            <a:extLst>
              <a:ext uri="{FF2B5EF4-FFF2-40B4-BE49-F238E27FC236}">
                <a16:creationId xmlns:a16="http://schemas.microsoft.com/office/drawing/2014/main" id="{80B5DF4E-2971-45FE-8288-23420C4645EE}"/>
              </a:ext>
            </a:extLst>
          </p:cNvPr>
          <p:cNvSpPr txBox="1">
            <a:spLocks/>
          </p:cNvSpPr>
          <p:nvPr/>
        </p:nvSpPr>
        <p:spPr bwMode="auto">
          <a:xfrm>
            <a:off x="179512" y="787557"/>
            <a:ext cx="847248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altLang="es-CL" sz="20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</a:t>
            </a:r>
            <a:r>
              <a:rPr lang="es-ES_tradnl" altLang="es-CL" sz="2000" b="1" dirty="0" err="1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N°</a:t>
            </a:r>
            <a:r>
              <a:rPr lang="es-ES_tradnl" altLang="es-CL" sz="2000" b="1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 20.972</a:t>
            </a:r>
          </a:p>
          <a:p>
            <a:pPr marL="0" indent="0" algn="ctr">
              <a:buFont typeface="Arial" pitchFamily="34" charset="0"/>
              <a:buNone/>
            </a:pPr>
            <a:r>
              <a:rPr lang="es-CL" altLang="es-CL" sz="16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Perfecciona Asignaciones Para Los Funcionarios Del Sector Salud Que Indica Y Delega Facultades Para La Fijación De Las Plantas De Personal De Los Servicios De Salud Y Del Fondo Nacional De Salud</a:t>
            </a:r>
            <a:endParaRPr lang="es-ES_tradnl" altLang="es-CL" sz="1600" dirty="0">
              <a:solidFill>
                <a:schemeClr val="accent1"/>
              </a:solidFill>
              <a:latin typeface="Candara" pitchFamily="34" charset="0"/>
              <a:ea typeface="Tahoma" pitchFamily="34" charset="0"/>
              <a:cs typeface="Candara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ADD1ED1-F03E-4C49-AD93-8E24C5CBA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831059"/>
              </p:ext>
            </p:extLst>
          </p:nvPr>
        </p:nvGraphicFramePr>
        <p:xfrm>
          <a:off x="-684584" y="2128568"/>
          <a:ext cx="4834743" cy="396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5AC5D9B2-95EA-414C-AA09-9D77D027A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821105"/>
              </p:ext>
            </p:extLst>
          </p:nvPr>
        </p:nvGraphicFramePr>
        <p:xfrm>
          <a:off x="1835696" y="2117934"/>
          <a:ext cx="5544616" cy="397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8" name="Grupo 17">
            <a:extLst>
              <a:ext uri="{FF2B5EF4-FFF2-40B4-BE49-F238E27FC236}">
                <a16:creationId xmlns:a16="http://schemas.microsoft.com/office/drawing/2014/main" id="{B51DEFB1-B2C8-4B2B-A415-56342BACE76E}"/>
              </a:ext>
            </a:extLst>
          </p:cNvPr>
          <p:cNvGrpSpPr/>
          <p:nvPr/>
        </p:nvGrpSpPr>
        <p:grpSpPr>
          <a:xfrm>
            <a:off x="6343368" y="2393906"/>
            <a:ext cx="1901040" cy="1095381"/>
            <a:chOff x="1512982" y="2787902"/>
            <a:chExt cx="1702105" cy="884464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C58DCCF6-3F78-429E-B3F0-04004783FC24}"/>
                </a:ext>
              </a:extLst>
            </p:cNvPr>
            <p:cNvSpPr/>
            <p:nvPr/>
          </p:nvSpPr>
          <p:spPr>
            <a:xfrm>
              <a:off x="1512982" y="2787902"/>
              <a:ext cx="1702105" cy="88446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Rectángulo: esquinas redondeadas 4">
              <a:extLst>
                <a:ext uri="{FF2B5EF4-FFF2-40B4-BE49-F238E27FC236}">
                  <a16:creationId xmlns:a16="http://schemas.microsoft.com/office/drawing/2014/main" id="{030E08AB-A1AE-455B-B7E5-C34A05954615}"/>
                </a:ext>
              </a:extLst>
            </p:cNvPr>
            <p:cNvSpPr txBox="1"/>
            <p:nvPr/>
          </p:nvSpPr>
          <p:spPr>
            <a:xfrm>
              <a:off x="1556158" y="2831078"/>
              <a:ext cx="1615753" cy="79811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100" b="1" kern="1200" dirty="0">
                  <a:latin typeface="Candara" panose="020E0502030303020204" pitchFamily="34" charset="0"/>
                </a:rPr>
                <a:t>Se faculta a la Presidenta de la República a adecuar las plantas de personal de los Servicios de Salud.</a:t>
              </a:r>
              <a:endParaRPr lang="es-ES" sz="1100" kern="1200" dirty="0"/>
            </a:p>
          </p:txBody>
        </p:sp>
      </p:grp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921335DD-6D5F-4F34-B440-580B5A1F6514}"/>
              </a:ext>
            </a:extLst>
          </p:cNvPr>
          <p:cNvSpPr/>
          <p:nvPr/>
        </p:nvSpPr>
        <p:spPr>
          <a:xfrm>
            <a:off x="7154972" y="3595529"/>
            <a:ext cx="360040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D9A5690-EFF3-4F1E-B355-FBEA94BA6E52}"/>
              </a:ext>
            </a:extLst>
          </p:cNvPr>
          <p:cNvGrpSpPr/>
          <p:nvPr/>
        </p:nvGrpSpPr>
        <p:grpSpPr>
          <a:xfrm>
            <a:off x="6395274" y="4493859"/>
            <a:ext cx="1901040" cy="1095381"/>
            <a:chOff x="1512982" y="2787902"/>
            <a:chExt cx="1702105" cy="884464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8DDA8DA9-A992-44B1-BC3E-CCE022B8E24D}"/>
                </a:ext>
              </a:extLst>
            </p:cNvPr>
            <p:cNvSpPr/>
            <p:nvPr/>
          </p:nvSpPr>
          <p:spPr>
            <a:xfrm>
              <a:off x="1512982" y="2787902"/>
              <a:ext cx="1702105" cy="88446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Rectángulo: esquinas redondeadas 4">
              <a:extLst>
                <a:ext uri="{FF2B5EF4-FFF2-40B4-BE49-F238E27FC236}">
                  <a16:creationId xmlns:a16="http://schemas.microsoft.com/office/drawing/2014/main" id="{8C9EBCA7-6E61-4BCE-96CC-30449F97081B}"/>
                </a:ext>
              </a:extLst>
            </p:cNvPr>
            <p:cNvSpPr txBox="1"/>
            <p:nvPr/>
          </p:nvSpPr>
          <p:spPr>
            <a:xfrm>
              <a:off x="1556158" y="2831078"/>
              <a:ext cx="1615753" cy="79811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s-CL" altLang="es-CL" sz="1100" b="1" dirty="0">
                  <a:latin typeface="Candara" panose="020E0502030303020204" pitchFamily="34" charset="0"/>
                </a:rPr>
                <a:t>Fijación De Las Plantas De Personal De Los Servicios De Salud.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s-CL" sz="1100" b="1" dirty="0">
                  <a:latin typeface="Candara" panose="020E0502030303020204" pitchFamily="34" charset="0"/>
                </a:rPr>
                <a:t>NUEVOS DFL</a:t>
              </a:r>
              <a:endParaRPr lang="es-ES" sz="1100" b="1" dirty="0">
                <a:latin typeface="Candara" panose="020E0502030303020204" pitchFamily="34" charset="0"/>
              </a:endParaRP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3641AD0C-048F-44EA-A447-6ABEED586B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312" y="2531565"/>
            <a:ext cx="517039" cy="53739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0FDC3F75-2ED0-416C-A92E-9A7420CFC2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521" y="3755701"/>
            <a:ext cx="517039" cy="53739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669BA137-83BF-4C84-8085-3DBD3BA796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04" y="4855190"/>
            <a:ext cx="517039" cy="53739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EA6CBAF-127E-4963-B277-9F462D265C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6396" y="2435145"/>
            <a:ext cx="517039" cy="5373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82B1452-FF2F-40CB-AEA4-2F7E00B6ED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6563" y="3680493"/>
            <a:ext cx="517039" cy="53739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58E1802-09B6-4C3A-B0C8-253B9830EF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5930" y="4925841"/>
            <a:ext cx="517039" cy="53739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5C417D1-9534-4130-B009-40E1096F6D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5195" y="2459557"/>
            <a:ext cx="517039" cy="537395"/>
          </a:xfrm>
          <a:prstGeom prst="rect">
            <a:avLst/>
          </a:prstGeom>
        </p:spPr>
      </p:pic>
      <p:grpSp>
        <p:nvGrpSpPr>
          <p:cNvPr id="32" name="Group 26">
            <a:extLst>
              <a:ext uri="{FF2B5EF4-FFF2-40B4-BE49-F238E27FC236}">
                <a16:creationId xmlns:a16="http://schemas.microsoft.com/office/drawing/2014/main" id="{842EF6DD-4D7B-4A40-B8D4-E01E06363FF0}"/>
              </a:ext>
            </a:extLst>
          </p:cNvPr>
          <p:cNvGrpSpPr>
            <a:grpSpLocks/>
          </p:cNvGrpSpPr>
          <p:nvPr/>
        </p:nvGrpSpPr>
        <p:grpSpPr bwMode="auto">
          <a:xfrm>
            <a:off x="102312" y="6190856"/>
            <a:ext cx="8745538" cy="617538"/>
            <a:chOff x="356900" y="4419908"/>
            <a:chExt cx="8745040" cy="618511"/>
          </a:xfrm>
        </p:grpSpPr>
        <p:grpSp>
          <p:nvGrpSpPr>
            <p:cNvPr id="33" name="2 Grupo">
              <a:extLst>
                <a:ext uri="{FF2B5EF4-FFF2-40B4-BE49-F238E27FC236}">
                  <a16:creationId xmlns:a16="http://schemas.microsoft.com/office/drawing/2014/main" id="{7D8736EC-5ED7-48FB-AC9D-AE6DB5323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38" name="Picture 20">
                <a:extLst>
                  <a:ext uri="{FF2B5EF4-FFF2-40B4-BE49-F238E27FC236}">
                    <a16:creationId xmlns:a16="http://schemas.microsoft.com/office/drawing/2014/main" id="{F15438BC-B258-4DA7-81BF-D55D85D49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39" name="Picture 21">
                <a:extLst>
                  <a:ext uri="{FF2B5EF4-FFF2-40B4-BE49-F238E27FC236}">
                    <a16:creationId xmlns:a16="http://schemas.microsoft.com/office/drawing/2014/main" id="{4E02E5A3-3364-475C-82D6-C094B86C99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40" name="Picture 22">
                <a:extLst>
                  <a:ext uri="{FF2B5EF4-FFF2-40B4-BE49-F238E27FC236}">
                    <a16:creationId xmlns:a16="http://schemas.microsoft.com/office/drawing/2014/main" id="{B6E9B729-7F54-43E1-9B2E-9EBCF09D18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41" name="Picture 23">
                <a:extLst>
                  <a:ext uri="{FF2B5EF4-FFF2-40B4-BE49-F238E27FC236}">
                    <a16:creationId xmlns:a16="http://schemas.microsoft.com/office/drawing/2014/main" id="{8BE549A6-4F2B-4E17-9589-95AB610159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42" name="Picture 24">
                <a:extLst>
                  <a:ext uri="{FF2B5EF4-FFF2-40B4-BE49-F238E27FC236}">
                    <a16:creationId xmlns:a16="http://schemas.microsoft.com/office/drawing/2014/main" id="{DAAD326D-CACE-4B3B-8B20-3289B343D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43" name="1 Imagen">
                <a:extLst>
                  <a:ext uri="{FF2B5EF4-FFF2-40B4-BE49-F238E27FC236}">
                    <a16:creationId xmlns:a16="http://schemas.microsoft.com/office/drawing/2014/main" id="{AAD33AB5-75E0-48AF-A790-BB28322A8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" name="2 Grupo">
              <a:extLst>
                <a:ext uri="{FF2B5EF4-FFF2-40B4-BE49-F238E27FC236}">
                  <a16:creationId xmlns:a16="http://schemas.microsoft.com/office/drawing/2014/main" id="{33CB60FC-0404-4C57-9CF4-5B49AD6BE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35" name="Picture 15">
                <a:extLst>
                  <a:ext uri="{FF2B5EF4-FFF2-40B4-BE49-F238E27FC236}">
                    <a16:creationId xmlns:a16="http://schemas.microsoft.com/office/drawing/2014/main" id="{4D75BF91-70B7-45A3-8C7F-AEC5EAB2E5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36" name="Picture 17">
                <a:extLst>
                  <a:ext uri="{FF2B5EF4-FFF2-40B4-BE49-F238E27FC236}">
                    <a16:creationId xmlns:a16="http://schemas.microsoft.com/office/drawing/2014/main" id="{1753EFC3-1682-4767-A893-151F4EDFB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37" name="1 Imagen">
                <a:extLst>
                  <a:ext uri="{FF2B5EF4-FFF2-40B4-BE49-F238E27FC236}">
                    <a16:creationId xmlns:a16="http://schemas.microsoft.com/office/drawing/2014/main" id="{6BD3591C-6742-45D7-BFD6-68E532391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1386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Implementación protocolos: Ley </a:t>
            </a:r>
            <a:r>
              <a:rPr lang="es-ES_tradn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N°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20.972 Estructura Nuevos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59B1D83-4E0B-4881-8278-AA9E4FA2CEF2}"/>
              </a:ext>
            </a:extLst>
          </p:cNvPr>
          <p:cNvSpPr/>
          <p:nvPr/>
        </p:nvSpPr>
        <p:spPr>
          <a:xfrm>
            <a:off x="467544" y="1152305"/>
            <a:ext cx="472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Los nuevos D.F.L. se construyeron considerando para su implementación los siguientes criterios: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C998F1-42D3-4E25-BFAB-8D9206AB5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581611"/>
              </p:ext>
            </p:extLst>
          </p:nvPr>
        </p:nvGraphicFramePr>
        <p:xfrm>
          <a:off x="539552" y="1829786"/>
          <a:ext cx="5256584" cy="375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56CA9CFC-DAFB-40FB-9114-FE40174E9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56979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1320046-C44D-4FAD-AAD0-91595AE02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815557"/>
              </p:ext>
            </p:extLst>
          </p:nvPr>
        </p:nvGraphicFramePr>
        <p:xfrm>
          <a:off x="4901520" y="1185267"/>
          <a:ext cx="4495016" cy="457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9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DE91B28E-438C-4CE8-BF0D-65526CD5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01" y="4005064"/>
            <a:ext cx="882104" cy="88210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45AADC4-56DC-431B-AC9A-15856A2AB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76" y="4056738"/>
            <a:ext cx="935049" cy="9350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59B1D83-4E0B-4881-8278-AA9E4FA2CEF2}"/>
              </a:ext>
            </a:extLst>
          </p:cNvPr>
          <p:cNvSpPr/>
          <p:nvPr/>
        </p:nvSpPr>
        <p:spPr>
          <a:xfrm>
            <a:off x="323282" y="1052736"/>
            <a:ext cx="3312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En las plantas de personal que se fijaron en los DFL de los Servicios de Salud, determinados por la Presidenta de la República, incluyen un total de 8.975 cargos adicionales a los que tengan el conjunto de los Servicios de Salud. </a:t>
            </a:r>
          </a:p>
          <a:p>
            <a:pPr algn="just"/>
            <a:endParaRPr lang="es-CL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498B12-C83D-4E42-8412-12F3D2BA4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89089"/>
              </p:ext>
            </p:extLst>
          </p:nvPr>
        </p:nvGraphicFramePr>
        <p:xfrm>
          <a:off x="4164205" y="882008"/>
          <a:ext cx="4440243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374">
                  <a:extLst>
                    <a:ext uri="{9D8B030D-6E8A-4147-A177-3AD203B41FA5}">
                      <a16:colId xmlns:a16="http://schemas.microsoft.com/office/drawing/2014/main" val="2449936951"/>
                    </a:ext>
                  </a:extLst>
                </a:gridCol>
                <a:gridCol w="2414869">
                  <a:extLst>
                    <a:ext uri="{9D8B030D-6E8A-4147-A177-3AD203B41FA5}">
                      <a16:colId xmlns:a16="http://schemas.microsoft.com/office/drawing/2014/main" val="4031105256"/>
                    </a:ext>
                  </a:extLst>
                </a:gridCol>
              </a:tblGrid>
              <a:tr h="585656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Numero máximo de cargos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64023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Profesionales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2.027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950149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Técnicos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3.699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577777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1.433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69441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Auxiliares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1.816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315139"/>
                  </a:ext>
                </a:extLst>
              </a:tr>
              <a:tr h="334661">
                <a:tc>
                  <a:txBody>
                    <a:bodyPr/>
                    <a:lstStyle/>
                    <a:p>
                      <a:r>
                        <a:rPr lang="es-CL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8.975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83490"/>
                  </a:ext>
                </a:extLst>
              </a:tr>
            </a:tbl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6A9149F6-A3A0-4ED5-A9D8-CAACA3223A10}"/>
              </a:ext>
            </a:extLst>
          </p:cNvPr>
          <p:cNvSpPr/>
          <p:nvPr/>
        </p:nvSpPr>
        <p:spPr>
          <a:xfrm>
            <a:off x="6873763" y="2982306"/>
            <a:ext cx="936104" cy="36372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BF5F1CCE-8293-48CC-9411-021CCBC9AA7A}"/>
              </a:ext>
            </a:extLst>
          </p:cNvPr>
          <p:cNvSpPr/>
          <p:nvPr/>
        </p:nvSpPr>
        <p:spPr>
          <a:xfrm rot="5400000">
            <a:off x="4450693" y="-183919"/>
            <a:ext cx="170360" cy="84251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884FAF33-1438-49BE-BA82-77FB1A397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81767"/>
              </p:ext>
            </p:extLst>
          </p:nvPr>
        </p:nvGraphicFramePr>
        <p:xfrm>
          <a:off x="323281" y="4815160"/>
          <a:ext cx="594038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6382">
                  <a:extLst>
                    <a:ext uri="{9D8B030D-6E8A-4147-A177-3AD203B41FA5}">
                      <a16:colId xmlns:a16="http://schemas.microsoft.com/office/drawing/2014/main" val="30213951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92183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061420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/>
                        <a:t>Se eliminan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Se crean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39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Profesionales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/>
                        <a:t>Grado 17°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532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Técnicos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/>
                        <a:t>Grado 23°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11°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70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Administrativos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/>
                        <a:t>Grado 23°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12°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22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Auxiliares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25°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Grado 16°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075679"/>
                  </a:ext>
                </a:extLst>
              </a:tr>
            </a:tbl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64AB18C7-B03C-4510-ACE6-9A00B1479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085" y="4401886"/>
            <a:ext cx="2267744" cy="170080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1094E0A5-2F5A-4C8E-BD55-AB5B878C91E1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Implementación protocolos: Ley </a:t>
            </a:r>
            <a:r>
              <a:rPr lang="es-ES_tradnl" sz="2400" b="1" dirty="0" err="1">
                <a:solidFill>
                  <a:schemeClr val="accent1"/>
                </a:solidFill>
                <a:latin typeface="Candara" panose="020E0502030303020204" pitchFamily="34" charset="0"/>
              </a:rPr>
              <a:t>N°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20.972 Estructura Nuevos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Llamada de flecha hacia arriba 5"/>
          <p:cNvSpPr/>
          <p:nvPr/>
        </p:nvSpPr>
        <p:spPr>
          <a:xfrm>
            <a:off x="6077418" y="3341191"/>
            <a:ext cx="2544672" cy="620552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Rebajados de la Contrata</a:t>
            </a:r>
          </a:p>
        </p:txBody>
      </p:sp>
    </p:spTree>
    <p:extLst>
      <p:ext uri="{BB962C8B-B14F-4D97-AF65-F5344CB8AC3E}">
        <p14:creationId xmlns:p14="http://schemas.microsoft.com/office/powerpoint/2010/main" val="35771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129248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Definición de porcentaje de titulares (65/35)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9948"/>
            <a:ext cx="7416823" cy="5896939"/>
          </a:xfrm>
          <a:prstGeom prst="rect">
            <a:avLst/>
          </a:prstGeom>
        </p:spPr>
      </p:pic>
      <p:sp>
        <p:nvSpPr>
          <p:cNvPr id="6" name="Globo: flecha izquierda 4"/>
          <p:cNvSpPr/>
          <p:nvPr/>
        </p:nvSpPr>
        <p:spPr>
          <a:xfrm>
            <a:off x="7524327" y="1628800"/>
            <a:ext cx="1569361" cy="3257063"/>
          </a:xfrm>
          <a:prstGeom prst="leftArrowCallout">
            <a:avLst>
              <a:gd name="adj1" fmla="val 25000"/>
              <a:gd name="adj2" fmla="val 25000"/>
              <a:gd name="adj3" fmla="val 14967"/>
              <a:gd name="adj4" fmla="val 768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solidFill>
                  <a:schemeClr val="tx2"/>
                </a:solidFill>
              </a:rPr>
              <a:t>SE INCORPORAN LOS </a:t>
            </a:r>
            <a:r>
              <a:rPr lang="es-C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8.975 </a:t>
            </a:r>
            <a:r>
              <a:rPr lang="es-CL" sz="1200" b="1" dirty="0">
                <a:solidFill>
                  <a:schemeClr val="tx2"/>
                </a:solidFill>
              </a:rPr>
              <a:t>CARGOS DE PLANTA NUEVOS SEGÚN DISTRIBUCION POR ESTAMENTO, REBAJÁNDOLOS DE LA CONTRATA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524327" y="5489083"/>
            <a:ext cx="1569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DECRETO N°143/08.10.2015, </a:t>
            </a:r>
            <a:r>
              <a:rPr lang="es-CL" sz="1200" b="1" dirty="0"/>
              <a:t>Excluyendo a la Planta Directiva </a:t>
            </a:r>
          </a:p>
        </p:txBody>
      </p:sp>
    </p:spTree>
    <p:extLst>
      <p:ext uri="{BB962C8B-B14F-4D97-AF65-F5344CB8AC3E}">
        <p14:creationId xmlns:p14="http://schemas.microsoft.com/office/powerpoint/2010/main" val="34914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1CA91F-1B88-4430-94A4-78530C13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6" y="1484784"/>
            <a:ext cx="8635424" cy="432048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84234DB-7AAD-42A0-A2DB-5D7E2432AE76}"/>
              </a:ext>
            </a:extLst>
          </p:cNvPr>
          <p:cNvSpPr/>
          <p:nvPr/>
        </p:nvSpPr>
        <p:spPr>
          <a:xfrm>
            <a:off x="179512" y="52358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Marco Nacional respecto a los % de distribución de las plantas vigente al 31 de julio 2015, en relación al acuerdo gremial. </a:t>
            </a:r>
          </a:p>
        </p:txBody>
      </p:sp>
    </p:spTree>
    <p:extLst>
      <p:ext uri="{BB962C8B-B14F-4D97-AF65-F5344CB8AC3E}">
        <p14:creationId xmlns:p14="http://schemas.microsoft.com/office/powerpoint/2010/main" val="6272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6688" t="10781" r="36613" b="9381"/>
          <a:stretch/>
        </p:blipFill>
        <p:spPr>
          <a:xfrm rot="1219962">
            <a:off x="5398067" y="672848"/>
            <a:ext cx="3547341" cy="280831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CDEE3E7-38E3-432C-B54B-9755B81492FA}"/>
              </a:ext>
            </a:extLst>
          </p:cNvPr>
          <p:cNvSpPr/>
          <p:nvPr/>
        </p:nvSpPr>
        <p:spPr>
          <a:xfrm>
            <a:off x="251521" y="764704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Implementar en forma gradual en relación a las disponibilidades financieras</a:t>
            </a:r>
            <a:r>
              <a:rPr lang="es-CL" dirty="0"/>
              <a:t>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350" t="24760" r="12200" b="17466"/>
          <a:stretch/>
        </p:blipFill>
        <p:spPr>
          <a:xfrm>
            <a:off x="412825" y="1915091"/>
            <a:ext cx="7649481" cy="302291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67544" y="2743070"/>
            <a:ext cx="6621615" cy="1863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611560" y="2515750"/>
            <a:ext cx="7488831" cy="1015938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2483768" y="1413614"/>
            <a:ext cx="4605391" cy="3172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2645074" y="1958196"/>
            <a:ext cx="5417232" cy="276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72490"/>
          <a:stretch/>
        </p:blipFill>
        <p:spPr>
          <a:xfrm>
            <a:off x="323528" y="2234930"/>
            <a:ext cx="7762650" cy="11940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33" y="3429000"/>
            <a:ext cx="7638276" cy="32403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90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55DC6A4-8917-41A4-8686-42229E421498}"/>
              </a:ext>
            </a:extLst>
          </p:cNvPr>
          <p:cNvSpPr txBox="1">
            <a:spLocks/>
          </p:cNvSpPr>
          <p:nvPr/>
        </p:nvSpPr>
        <p:spPr>
          <a:xfrm>
            <a:off x="27613" y="421521"/>
            <a:ext cx="8517431" cy="93610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Se compromete un </a:t>
            </a:r>
            <a:r>
              <a:rPr lang="es-CL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cambio de distribución de grados topes </a:t>
            </a: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en las plantas de técnicos, administrativos y auxiliares a un 4.0%, en las Plantas de todos los Servicios de Salud, con la siguiente distribución:</a:t>
            </a: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08DC18B3-EAC2-4303-9C4A-88E6EF4080AC}"/>
              </a:ext>
            </a:extLst>
          </p:cNvPr>
          <p:cNvSpPr txBox="1"/>
          <p:nvPr/>
        </p:nvSpPr>
        <p:spPr>
          <a:xfrm>
            <a:off x="5698688" y="1357625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645C09A-FC8B-4A5E-A2A4-367D5B7A037A}"/>
              </a:ext>
            </a:extLst>
          </p:cNvPr>
          <p:cNvSpPr/>
          <p:nvPr/>
        </p:nvSpPr>
        <p:spPr>
          <a:xfrm>
            <a:off x="240854" y="1357625"/>
            <a:ext cx="5067029" cy="2880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Técnicos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5C03CA3-F09D-47A5-911D-43382898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658011"/>
            <a:ext cx="2647298" cy="282134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4" y="1732627"/>
            <a:ext cx="5023091" cy="2932635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5307883" y="2492896"/>
            <a:ext cx="776285" cy="7060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916365"/>
            <a:ext cx="7848872" cy="17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4E6143-8217-4077-88F7-3687E7492D25}"/>
              </a:ext>
            </a:extLst>
          </p:cNvPr>
          <p:cNvSpPr/>
          <p:nvPr/>
        </p:nvSpPr>
        <p:spPr>
          <a:xfrm>
            <a:off x="136294" y="554894"/>
            <a:ext cx="8668630" cy="2880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Administrativos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16C4DF7-6686-495A-A2E1-27454BDA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366600"/>
            <a:ext cx="3008788" cy="3204566"/>
          </a:xfrm>
          <a:prstGeom prst="rect">
            <a:avLst/>
          </a:prstGeom>
        </p:spPr>
      </p:pic>
      <p:sp>
        <p:nvSpPr>
          <p:cNvPr id="17" name="9 CuadroTexto">
            <a:extLst>
              <a:ext uri="{FF2B5EF4-FFF2-40B4-BE49-F238E27FC236}">
                <a16:creationId xmlns:a16="http://schemas.microsoft.com/office/drawing/2014/main" id="{E6A361E2-C3BD-4670-9C63-6083E302A1AE}"/>
              </a:ext>
            </a:extLst>
          </p:cNvPr>
          <p:cNvSpPr txBox="1"/>
          <p:nvPr/>
        </p:nvSpPr>
        <p:spPr>
          <a:xfrm>
            <a:off x="5359612" y="1022840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4" y="1066226"/>
            <a:ext cx="4968552" cy="3154861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5128665" y="2204864"/>
            <a:ext cx="667471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649796"/>
            <a:ext cx="8324138" cy="21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4E6143-8217-4077-88F7-3687E7492D25}"/>
              </a:ext>
            </a:extLst>
          </p:cNvPr>
          <p:cNvSpPr/>
          <p:nvPr/>
        </p:nvSpPr>
        <p:spPr>
          <a:xfrm>
            <a:off x="179514" y="790626"/>
            <a:ext cx="8665156" cy="29146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Auxiliares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8A7335-C4B2-4F98-9ABA-18797181A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95" y="1675260"/>
            <a:ext cx="2701682" cy="2877477"/>
          </a:xfrm>
          <a:prstGeom prst="rect">
            <a:avLst/>
          </a:prstGeom>
        </p:spPr>
      </p:pic>
      <p:sp>
        <p:nvSpPr>
          <p:cNvPr id="17" name="9 CuadroTexto">
            <a:extLst>
              <a:ext uri="{FF2B5EF4-FFF2-40B4-BE49-F238E27FC236}">
                <a16:creationId xmlns:a16="http://schemas.microsoft.com/office/drawing/2014/main" id="{907770D3-026D-4798-A80F-08113CEEDA83}"/>
              </a:ext>
            </a:extLst>
          </p:cNvPr>
          <p:cNvSpPr txBox="1"/>
          <p:nvPr/>
        </p:nvSpPr>
        <p:spPr>
          <a:xfrm>
            <a:off x="5399358" y="1367483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675260"/>
            <a:ext cx="5138327" cy="2693903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>
            <a:off x="5317840" y="2204864"/>
            <a:ext cx="523455" cy="504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32" y="4838132"/>
            <a:ext cx="8244408" cy="18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DA0D131-EC6D-404C-8149-90E434528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392" r="-1060" b="46328"/>
          <a:stretch/>
        </p:blipFill>
        <p:spPr bwMode="auto">
          <a:xfrm>
            <a:off x="251520" y="3756887"/>
            <a:ext cx="9019518" cy="219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A1FE0A2-FFEC-46F8-B37B-84482686F0C7}"/>
              </a:ext>
            </a:extLst>
          </p:cNvPr>
          <p:cNvSpPr/>
          <p:nvPr/>
        </p:nvSpPr>
        <p:spPr>
          <a:xfrm>
            <a:off x="251520" y="745511"/>
            <a:ext cx="8548537" cy="30976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Profesionales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DDC998-D3C0-4841-8B09-00A1F53E5007}"/>
              </a:ext>
            </a:extLst>
          </p:cNvPr>
          <p:cNvSpPr/>
          <p:nvPr/>
        </p:nvSpPr>
        <p:spPr>
          <a:xfrm>
            <a:off x="123415" y="1305342"/>
            <a:ext cx="8944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Al desagregar la propuesta de % del acuerdo gremial en la planta </a:t>
            </a:r>
            <a:r>
              <a:rPr 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PROFESIONAL</a:t>
            </a: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 por Servicio Salud, </a:t>
            </a:r>
            <a:r>
              <a:rPr lang="es-CL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no fue factible aplicar  protocolo a 6 instituciones</a:t>
            </a: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, puesto que </a:t>
            </a:r>
            <a:r>
              <a:rPr lang="es-CL" dirty="0">
                <a:solidFill>
                  <a:srgbClr val="FF0000"/>
                </a:solidFill>
                <a:latin typeface="Calibri"/>
                <a:ea typeface="+mn-ea"/>
              </a:rPr>
              <a:t>implicaba una baja de grado a un número significativo de funcionarios</a:t>
            </a:r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, debido a que la estructura vigente  de dichos servicios, en algunos grados, tenían un porcentaje superior al protocolo.</a:t>
            </a:r>
          </a:p>
          <a:p>
            <a:pPr lvl="0" algn="just"/>
            <a:endParaRPr lang="es-CL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lvl="0" algn="just"/>
            <a:r>
              <a:rPr 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La decisión fue ajustar a lo menos en el mismo % el primer grado y luego sensibilizar el resto,  llegando a un % cercano a lo comprometido. Situación que  implicó un mayor gasto como sistema.</a:t>
            </a:r>
          </a:p>
        </p:txBody>
      </p:sp>
      <p:grpSp>
        <p:nvGrpSpPr>
          <p:cNvPr id="17" name="Group 26">
            <a:extLst>
              <a:ext uri="{FF2B5EF4-FFF2-40B4-BE49-F238E27FC236}">
                <a16:creationId xmlns:a16="http://schemas.microsoft.com/office/drawing/2014/main" id="{DC08E98A-A59A-4FF5-B66C-CB7CF5887E10}"/>
              </a:ext>
            </a:extLst>
          </p:cNvPr>
          <p:cNvGrpSpPr>
            <a:grpSpLocks/>
          </p:cNvGrpSpPr>
          <p:nvPr/>
        </p:nvGrpSpPr>
        <p:grpSpPr bwMode="auto">
          <a:xfrm>
            <a:off x="54519" y="5877272"/>
            <a:ext cx="8745538" cy="617538"/>
            <a:chOff x="356900" y="4419908"/>
            <a:chExt cx="8745040" cy="618511"/>
          </a:xfrm>
        </p:grpSpPr>
        <p:grpSp>
          <p:nvGrpSpPr>
            <p:cNvPr id="18" name="2 Grupo">
              <a:extLst>
                <a:ext uri="{FF2B5EF4-FFF2-40B4-BE49-F238E27FC236}">
                  <a16:creationId xmlns:a16="http://schemas.microsoft.com/office/drawing/2014/main" id="{90440104-9FA6-465A-A4FE-F3B3670A8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3" name="Picture 20">
                <a:extLst>
                  <a:ext uri="{FF2B5EF4-FFF2-40B4-BE49-F238E27FC236}">
                    <a16:creationId xmlns:a16="http://schemas.microsoft.com/office/drawing/2014/main" id="{B24063A0-AD33-4C9C-926F-BAB3E11256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4" name="Picture 21">
                <a:extLst>
                  <a:ext uri="{FF2B5EF4-FFF2-40B4-BE49-F238E27FC236}">
                    <a16:creationId xmlns:a16="http://schemas.microsoft.com/office/drawing/2014/main" id="{92215710-BDD4-447B-A18E-C3FB1132C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2">
                <a:extLst>
                  <a:ext uri="{FF2B5EF4-FFF2-40B4-BE49-F238E27FC236}">
                    <a16:creationId xmlns:a16="http://schemas.microsoft.com/office/drawing/2014/main" id="{D3FEBBDD-69CB-4622-A6D6-EF2E4BEBFA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6" name="Picture 23">
                <a:extLst>
                  <a:ext uri="{FF2B5EF4-FFF2-40B4-BE49-F238E27FC236}">
                    <a16:creationId xmlns:a16="http://schemas.microsoft.com/office/drawing/2014/main" id="{4727A182-476C-4AC2-A67C-A5B6B10A30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128B27A5-F27B-4E5E-AF44-62A710F0E3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8" name="1 Imagen">
                <a:extLst>
                  <a:ext uri="{FF2B5EF4-FFF2-40B4-BE49-F238E27FC236}">
                    <a16:creationId xmlns:a16="http://schemas.microsoft.com/office/drawing/2014/main" id="{07F8CEEB-8FFD-4F64-8FDD-F6A775098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" name="2 Grupo">
              <a:extLst>
                <a:ext uri="{FF2B5EF4-FFF2-40B4-BE49-F238E27FC236}">
                  <a16:creationId xmlns:a16="http://schemas.microsoft.com/office/drawing/2014/main" id="{D19CB4AB-A459-4C87-964C-A51C1B786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20" name="Picture 15">
                <a:extLst>
                  <a:ext uri="{FF2B5EF4-FFF2-40B4-BE49-F238E27FC236}">
                    <a16:creationId xmlns:a16="http://schemas.microsoft.com/office/drawing/2014/main" id="{B90FB9FE-1CB7-478C-8601-E277714B1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1" name="Picture 17">
                <a:extLst>
                  <a:ext uri="{FF2B5EF4-FFF2-40B4-BE49-F238E27FC236}">
                    <a16:creationId xmlns:a16="http://schemas.microsoft.com/office/drawing/2014/main" id="{456A2694-7D44-4F0F-9B44-529D46BE4F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1 Imagen">
                <a:extLst>
                  <a:ext uri="{FF2B5EF4-FFF2-40B4-BE49-F238E27FC236}">
                    <a16:creationId xmlns:a16="http://schemas.microsoft.com/office/drawing/2014/main" id="{8DB88C00-AE25-4566-8CC3-18F928D5C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921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>
          <a:xfrm>
            <a:off x="2848774" y="1335821"/>
            <a:ext cx="5956300" cy="506063"/>
          </a:xfrm>
        </p:spPr>
        <p:txBody>
          <a:bodyPr/>
          <a:lstStyle/>
          <a:p>
            <a:r>
              <a:rPr lang="es-CL" dirty="0"/>
              <a:t>Metodología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683568" y="2037416"/>
            <a:ext cx="7812360" cy="3839856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La actividad se realizará en dos días, donde: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627063" lvl="0" indent="-285750">
              <a:buFont typeface="Wingdings" panose="05000000000000000000" pitchFamily="2" charset="2"/>
              <a:buChar char="ü"/>
            </a:pPr>
            <a:r>
              <a:rPr lang="es-ES_tradnl" dirty="0"/>
              <a:t>el primer día se expondrán los cambios legales, normas y procedimientos y </a:t>
            </a:r>
          </a:p>
          <a:p>
            <a:pPr marL="627063" lvl="0" indent="-285750">
              <a:buFont typeface="Wingdings" panose="05000000000000000000" pitchFamily="2" charset="2"/>
              <a:buChar char="ü"/>
            </a:pPr>
            <a:r>
              <a:rPr lang="es-ES_tradnl" dirty="0"/>
              <a:t>el segundo día se presentará el análisis de la dotación especifica del Servicio de Salud y los sistemas de apoyo del SIRH para el proceso de encasillamiento.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 Al término de la jornada se evaluará la actividad a través de un test de alternativa múltiples y análisis de casos.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Servicios Participantes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90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91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Restricciones en la Construcción de los DFL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A4E6143-8217-4077-88F7-3687E7492D25}"/>
              </a:ext>
            </a:extLst>
          </p:cNvPr>
          <p:cNvSpPr/>
          <p:nvPr/>
        </p:nvSpPr>
        <p:spPr>
          <a:xfrm>
            <a:off x="97268" y="701277"/>
            <a:ext cx="8795212" cy="4175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Planta de Profesionales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3C4D528-24E6-4FD2-847E-B977D5EB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02" y="1562495"/>
            <a:ext cx="2852298" cy="3042451"/>
          </a:xfrm>
          <a:prstGeom prst="rect">
            <a:avLst/>
          </a:prstGeom>
        </p:spPr>
      </p:pic>
      <p:sp>
        <p:nvSpPr>
          <p:cNvPr id="17" name="9 CuadroTexto">
            <a:extLst>
              <a:ext uri="{FF2B5EF4-FFF2-40B4-BE49-F238E27FC236}">
                <a16:creationId xmlns:a16="http://schemas.microsoft.com/office/drawing/2014/main" id="{FC718C25-D396-4E32-B8CC-AAF54066D741}"/>
              </a:ext>
            </a:extLst>
          </p:cNvPr>
          <p:cNvSpPr txBox="1"/>
          <p:nvPr/>
        </p:nvSpPr>
        <p:spPr>
          <a:xfrm>
            <a:off x="5220072" y="1186784"/>
            <a:ext cx="344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i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Dotación de planta provista al 30.04.2017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8" y="1272902"/>
            <a:ext cx="4996701" cy="29076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2881"/>
            <a:ext cx="8244408" cy="20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 Grupo">
            <a:extLst>
              <a:ext uri="{FF2B5EF4-FFF2-40B4-BE49-F238E27FC236}">
                <a16:creationId xmlns:a16="http://schemas.microsoft.com/office/drawing/2014/main" id="{C47B0AFE-28D9-4963-9316-301A5C4FC3C7}"/>
              </a:ext>
            </a:extLst>
          </p:cNvPr>
          <p:cNvGrpSpPr/>
          <p:nvPr/>
        </p:nvGrpSpPr>
        <p:grpSpPr>
          <a:xfrm>
            <a:off x="395536" y="5666000"/>
            <a:ext cx="8280920" cy="931352"/>
            <a:chOff x="423827" y="3424238"/>
            <a:chExt cx="8129587" cy="1876425"/>
          </a:xfrm>
        </p:grpSpPr>
        <p:pic>
          <p:nvPicPr>
            <p:cNvPr id="9" name="Picture 22" descr="movimiento">
              <a:extLst>
                <a:ext uri="{FF2B5EF4-FFF2-40B4-BE49-F238E27FC236}">
                  <a16:creationId xmlns:a16="http://schemas.microsoft.com/office/drawing/2014/main" id="{95966CC2-E4D3-4E56-84C0-2913A171D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1427" y="3433763"/>
              <a:ext cx="2328862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movimiento">
              <a:extLst>
                <a:ext uri="{FF2B5EF4-FFF2-40B4-BE49-F238E27FC236}">
                  <a16:creationId xmlns:a16="http://schemas.microsoft.com/office/drawing/2014/main" id="{8DEB40D5-53D4-4EA3-8652-FF7230D234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0289" y="3424238"/>
              <a:ext cx="21431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2" descr="movimiento">
              <a:extLst>
                <a:ext uri="{FF2B5EF4-FFF2-40B4-BE49-F238E27FC236}">
                  <a16:creationId xmlns:a16="http://schemas.microsoft.com/office/drawing/2014/main" id="{17B22215-1D0C-4838-B46A-B13496ADE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827" y="3424238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movimiento">
              <a:extLst>
                <a:ext uri="{FF2B5EF4-FFF2-40B4-BE49-F238E27FC236}">
                  <a16:creationId xmlns:a16="http://schemas.microsoft.com/office/drawing/2014/main" id="{F2C1F8C9-BDE4-4C04-AD6F-3792AACB05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2627" y="3433763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179512" y="149615"/>
            <a:ext cx="8784976" cy="1009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Como partimos…. 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9024428"/>
              </p:ext>
            </p:extLst>
          </p:nvPr>
        </p:nvGraphicFramePr>
        <p:xfrm>
          <a:off x="1728296" y="2132856"/>
          <a:ext cx="585665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70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 Grupo">
            <a:extLst>
              <a:ext uri="{FF2B5EF4-FFF2-40B4-BE49-F238E27FC236}">
                <a16:creationId xmlns:a16="http://schemas.microsoft.com/office/drawing/2014/main" id="{C47B0AFE-28D9-4963-9316-301A5C4FC3C7}"/>
              </a:ext>
            </a:extLst>
          </p:cNvPr>
          <p:cNvGrpSpPr/>
          <p:nvPr/>
        </p:nvGrpSpPr>
        <p:grpSpPr>
          <a:xfrm>
            <a:off x="395536" y="5666000"/>
            <a:ext cx="8280920" cy="931352"/>
            <a:chOff x="423827" y="3424238"/>
            <a:chExt cx="8129587" cy="1876425"/>
          </a:xfrm>
        </p:grpSpPr>
        <p:pic>
          <p:nvPicPr>
            <p:cNvPr id="9" name="Picture 22" descr="movimiento">
              <a:extLst>
                <a:ext uri="{FF2B5EF4-FFF2-40B4-BE49-F238E27FC236}">
                  <a16:creationId xmlns:a16="http://schemas.microsoft.com/office/drawing/2014/main" id="{95966CC2-E4D3-4E56-84C0-2913A171D6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1427" y="3433763"/>
              <a:ext cx="2328862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2" descr="movimiento">
              <a:extLst>
                <a:ext uri="{FF2B5EF4-FFF2-40B4-BE49-F238E27FC236}">
                  <a16:creationId xmlns:a16="http://schemas.microsoft.com/office/drawing/2014/main" id="{8DEB40D5-53D4-4EA3-8652-FF7230D234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0289" y="3424238"/>
              <a:ext cx="21431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2" descr="movimiento">
              <a:extLst>
                <a:ext uri="{FF2B5EF4-FFF2-40B4-BE49-F238E27FC236}">
                  <a16:creationId xmlns:a16="http://schemas.microsoft.com/office/drawing/2014/main" id="{17B22215-1D0C-4838-B46A-B13496ADEE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827" y="3424238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2" descr="movimiento">
              <a:extLst>
                <a:ext uri="{FF2B5EF4-FFF2-40B4-BE49-F238E27FC236}">
                  <a16:creationId xmlns:a16="http://schemas.microsoft.com/office/drawing/2014/main" id="{F2C1F8C9-BDE4-4C04-AD6F-3792AACB05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2627" y="3433763"/>
              <a:ext cx="18288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Como partimos…. Identificando conceptos claves 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0E94E37-44B2-430B-9149-2BC1A8EB5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804795"/>
              </p:ext>
            </p:extLst>
          </p:nvPr>
        </p:nvGraphicFramePr>
        <p:xfrm>
          <a:off x="250676" y="908720"/>
          <a:ext cx="842578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D670A6E6-00E2-4EE8-92A4-799AD08FAE71}"/>
              </a:ext>
            </a:extLst>
          </p:cNvPr>
          <p:cNvSpPr/>
          <p:nvPr/>
        </p:nvSpPr>
        <p:spPr>
          <a:xfrm>
            <a:off x="251520" y="3218141"/>
            <a:ext cx="8575079" cy="22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La carrera funcionaria se inicia con el </a:t>
            </a:r>
            <a:r>
              <a:rPr lang="es-CL" altLang="es-CL" sz="1600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ingreso en calidad de titular </a:t>
            </a:r>
            <a:r>
              <a:rPr lang="es-CL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 un cargo de la planta, y se extiende hasta los cargos </a:t>
            </a:r>
            <a:r>
              <a:rPr lang="es-CL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 jerarquía inmediatamente inferiores a los de exclusiva confianza.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Los funcionarios de la administración del Estado estarán afectos a un régimen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jerarquizado y disciplinado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. 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Deberán cumplir fiel y esmeradamente sus obligaciones para con el servicio,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obedecer las ordenes que le imparta el superior jerárquico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 y observar estrictamente el principio de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probidad administrativa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. 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Este implica una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conducta funcionaria moralmente intachable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, una entrega honesta y leal al desempeño del cargo, con preeminencia del interés publico sobre el privado.</a:t>
            </a:r>
          </a:p>
        </p:txBody>
      </p:sp>
    </p:spTree>
    <p:extLst>
      <p:ext uri="{BB962C8B-B14F-4D97-AF65-F5344CB8AC3E}">
        <p14:creationId xmlns:p14="http://schemas.microsoft.com/office/powerpoint/2010/main" val="19455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del Ingreso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5C1E4E-8593-4937-93BD-1DCEF86851BC}"/>
              </a:ext>
            </a:extLst>
          </p:cNvPr>
          <p:cNvSpPr/>
          <p:nvPr/>
        </p:nvSpPr>
        <p:spPr>
          <a:xfrm>
            <a:off x="0" y="872962"/>
            <a:ext cx="606891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El ingreso a los cargos de carrera en calidad de titular se hará por concurso público.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Todas las personas que cumplan con los requisitos tendrán derecho a postular.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El concurso consistirá en un procedimiento técnico y objetivo que se utilizara para seleccionar al personal, en donde deberá evaluarse los antecedentes que presenten los postulantes  y las pruebas que hubieren rendido, de acuerdo a las características de los cargos que se van a proveer. </a:t>
            </a:r>
          </a:p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El concurso será preparado por un </a:t>
            </a:r>
            <a:r>
              <a:rPr lang="es-ES" altLang="es-CL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comité de selección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317EC120-F17E-4450-BCF8-BE0603180241}"/>
              </a:ext>
            </a:extLst>
          </p:cNvPr>
          <p:cNvSpPr/>
          <p:nvPr/>
        </p:nvSpPr>
        <p:spPr>
          <a:xfrm>
            <a:off x="5150761" y="3007505"/>
            <a:ext cx="864096" cy="2866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834049-64BF-45FA-A9E6-9427D0450A16}"/>
              </a:ext>
            </a:extLst>
          </p:cNvPr>
          <p:cNvSpPr/>
          <p:nvPr/>
        </p:nvSpPr>
        <p:spPr>
          <a:xfrm>
            <a:off x="6372200" y="2566326"/>
            <a:ext cx="25613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altLang="es-CL" sz="13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Conformado por el Jefe o Encargado de Personal y por quienes integren la Junta Calificadora Central, con excepción del representante de personal.	</a:t>
            </a:r>
            <a:r>
              <a:rPr lang="es-ES" altLang="es-CL" dirty="0"/>
              <a:t> </a:t>
            </a:r>
            <a:endParaRPr lang="es-CL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0EA220B-2F91-41E8-9012-62C894221571}"/>
              </a:ext>
            </a:extLst>
          </p:cNvPr>
          <p:cNvSpPr/>
          <p:nvPr/>
        </p:nvSpPr>
        <p:spPr>
          <a:xfrm>
            <a:off x="275250" y="3585421"/>
            <a:ext cx="3456384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s-CL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Requisitos de ingreso:</a:t>
            </a:r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B66D07-460C-4143-8FEA-00D9EB0B8BEC}"/>
              </a:ext>
            </a:extLst>
          </p:cNvPr>
          <p:cNvSpPr/>
          <p:nvPr/>
        </p:nvSpPr>
        <p:spPr>
          <a:xfrm>
            <a:off x="2946594" y="4258629"/>
            <a:ext cx="5890911" cy="250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CL" sz="1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a) Ser ciudadano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altLang="es-CL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CL" sz="1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b) Haber cumplido con la ley de reclutamiento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altLang="es-CL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CL" sz="1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c) Tener salud compatible con el desempeño del cargo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altLang="es-CL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CL" sz="1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d) Haber aprobado la educación básica y poseer el nivel educacional o titulo profesional o técnico que el cargo requiera.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altLang="es-CL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ES" altLang="es-CL" sz="1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e) No haber cesado por calificación insuficiente o por medida disciplinaria de destitución, salvo que hayan transcurrido cinco años.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ES" altLang="es-CL" sz="14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CL" sz="1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f) No estar inhabilitado o tener incompatibilidades para el ejercicio de funciones o cargos públicos, ni hallarse condenado por crimen o simple delito.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FD82C5A-8C1F-4F77-95CE-3264CE292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82" y="4344271"/>
            <a:ext cx="2225086" cy="14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Calidades Jurídicas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94F090-29DD-4D4A-93DC-3C31EFCD5CF2}"/>
              </a:ext>
            </a:extLst>
          </p:cNvPr>
          <p:cNvSpPr/>
          <p:nvPr/>
        </p:nvSpPr>
        <p:spPr>
          <a:xfrm>
            <a:off x="395536" y="933344"/>
            <a:ext cx="799288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914400" eaLnBrk="1" fontAlgn="auto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Las personas que desempeñen </a:t>
            </a:r>
            <a:r>
              <a:rPr lang="es-ES" altLang="es-CL" sz="1600" b="1" u="sng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cargos de planta podrán tener la calidad </a:t>
            </a:r>
            <a:r>
              <a:rPr lang="es-ES" altLang="es-CL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 titulares, suplentes o subrogantes.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5D99F48-AAEA-4DB9-9C5E-9D4DF3B0A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178896"/>
              </p:ext>
            </p:extLst>
          </p:nvPr>
        </p:nvGraphicFramePr>
        <p:xfrm>
          <a:off x="323528" y="1568520"/>
          <a:ext cx="8568952" cy="344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8D82DA6-5E22-4674-9461-BDFB99A63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0078" y="5109998"/>
            <a:ext cx="2923803" cy="15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</a:t>
            </a:r>
          </a:p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Provisión de Cargos Titulares  .   . .  .  . Cómo se realiza?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FAB6AF8-3DB6-4F3E-87F9-F871F8CC1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136371"/>
              </p:ext>
            </p:extLst>
          </p:nvPr>
        </p:nvGraphicFramePr>
        <p:xfrm>
          <a:off x="433534" y="980728"/>
          <a:ext cx="626956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23C85EEE-2E95-49C8-AF74-E07C40A814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2780318"/>
            <a:ext cx="2199059" cy="145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>
            <a:extLst>
              <a:ext uri="{FF2B5EF4-FFF2-40B4-BE49-F238E27FC236}">
                <a16:creationId xmlns:a16="http://schemas.microsoft.com/office/drawing/2014/main" id="{0B130158-34F0-4B1D-92FF-2233CA34773E}"/>
              </a:ext>
            </a:extLst>
          </p:cNvPr>
          <p:cNvGrpSpPr>
            <a:grpSpLocks/>
          </p:cNvGrpSpPr>
          <p:nvPr/>
        </p:nvGrpSpPr>
        <p:grpSpPr bwMode="auto">
          <a:xfrm>
            <a:off x="54519" y="5877272"/>
            <a:ext cx="8745538" cy="617538"/>
            <a:chOff x="356900" y="4419908"/>
            <a:chExt cx="8745040" cy="618511"/>
          </a:xfrm>
        </p:grpSpPr>
        <p:grpSp>
          <p:nvGrpSpPr>
            <p:cNvPr id="12" name="2 Grupo">
              <a:extLst>
                <a:ext uri="{FF2B5EF4-FFF2-40B4-BE49-F238E27FC236}">
                  <a16:creationId xmlns:a16="http://schemas.microsoft.com/office/drawing/2014/main" id="{8A6F4FA5-D138-4FCB-9E35-9390FCB8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17" name="Picture 20">
                <a:extLst>
                  <a:ext uri="{FF2B5EF4-FFF2-40B4-BE49-F238E27FC236}">
                    <a16:creationId xmlns:a16="http://schemas.microsoft.com/office/drawing/2014/main" id="{ED7692EF-0D7C-400E-BD70-0F2C922FC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4F552BCE-9B19-4236-B76C-6B649485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9" name="Picture 22">
                <a:extLst>
                  <a:ext uri="{FF2B5EF4-FFF2-40B4-BE49-F238E27FC236}">
                    <a16:creationId xmlns:a16="http://schemas.microsoft.com/office/drawing/2014/main" id="{2C8DA798-67D3-4899-9475-66DAFAF5C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0" name="Picture 23">
                <a:extLst>
                  <a:ext uri="{FF2B5EF4-FFF2-40B4-BE49-F238E27FC236}">
                    <a16:creationId xmlns:a16="http://schemas.microsoft.com/office/drawing/2014/main" id="{C1F6EFDE-6C49-4C8C-BC4A-648E2A4BF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1" name="Picture 24">
                <a:extLst>
                  <a:ext uri="{FF2B5EF4-FFF2-40B4-BE49-F238E27FC236}">
                    <a16:creationId xmlns:a16="http://schemas.microsoft.com/office/drawing/2014/main" id="{6A6908CF-E2C9-497D-B253-7D3F1C7FD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1 Imagen">
                <a:extLst>
                  <a:ext uri="{FF2B5EF4-FFF2-40B4-BE49-F238E27FC236}">
                    <a16:creationId xmlns:a16="http://schemas.microsoft.com/office/drawing/2014/main" id="{E3141543-BFAF-4720-AEC3-BA1D47AD4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2 Grupo">
              <a:extLst>
                <a:ext uri="{FF2B5EF4-FFF2-40B4-BE49-F238E27FC236}">
                  <a16:creationId xmlns:a16="http://schemas.microsoft.com/office/drawing/2014/main" id="{292009CB-2255-414F-9433-18D6EC40D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1673F4AC-DAD0-4A84-B938-D245C19E6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5" name="Picture 17">
                <a:extLst>
                  <a:ext uri="{FF2B5EF4-FFF2-40B4-BE49-F238E27FC236}">
                    <a16:creationId xmlns:a16="http://schemas.microsoft.com/office/drawing/2014/main" id="{EDE215C0-612E-4630-9F21-5112AF15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6" name="1 Imagen">
                <a:extLst>
                  <a:ext uri="{FF2B5EF4-FFF2-40B4-BE49-F238E27FC236}">
                    <a16:creationId xmlns:a16="http://schemas.microsoft.com/office/drawing/2014/main" id="{FAF77F68-F1E0-4395-A1D8-5096E39BD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FAB6AF8-3DB6-4F3E-87F9-F871F8CC1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262978"/>
              </p:ext>
            </p:extLst>
          </p:nvPr>
        </p:nvGraphicFramePr>
        <p:xfrm>
          <a:off x="395536" y="982064"/>
          <a:ext cx="4692352" cy="277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1A45A3-4A76-4C25-9268-12839B383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93458"/>
              </p:ext>
            </p:extLst>
          </p:nvPr>
        </p:nvGraphicFramePr>
        <p:xfrm>
          <a:off x="4111691" y="3557240"/>
          <a:ext cx="4488160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E6EE072-A221-4AD1-9963-601EA0D8FA4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754650" y="4258522"/>
            <a:ext cx="2012856" cy="1233686"/>
          </a:xfrm>
          <a:prstGeom prst="rect">
            <a:avLst/>
          </a:prstGeom>
        </p:spPr>
      </p:pic>
      <p:sp>
        <p:nvSpPr>
          <p:cNvPr id="9" name="1 Flecha doblada hacia arriba">
            <a:extLst>
              <a:ext uri="{FF2B5EF4-FFF2-40B4-BE49-F238E27FC236}">
                <a16:creationId xmlns:a16="http://schemas.microsoft.com/office/drawing/2014/main" id="{561B591C-7660-40BE-A22D-A6C39C9BCABF}"/>
              </a:ext>
            </a:extLst>
          </p:cNvPr>
          <p:cNvSpPr/>
          <p:nvPr/>
        </p:nvSpPr>
        <p:spPr>
          <a:xfrm rot="10800000" flipH="1">
            <a:off x="5087888" y="2064691"/>
            <a:ext cx="1584176" cy="1292301"/>
          </a:xfrm>
          <a:prstGeom prst="ben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1 Título">
            <a:extLst>
              <a:ext uri="{FF2B5EF4-FFF2-40B4-BE49-F238E27FC236}">
                <a16:creationId xmlns:a16="http://schemas.microsoft.com/office/drawing/2014/main" id="{8DFE5C20-6224-4256-84AB-BFA09850EE63}"/>
              </a:ext>
            </a:extLst>
          </p:cNvPr>
          <p:cNvSpPr txBox="1">
            <a:spLocks/>
          </p:cNvSpPr>
          <p:nvPr/>
        </p:nvSpPr>
        <p:spPr>
          <a:xfrm>
            <a:off x="-364" y="14890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Promoción y Ascensos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196703" y="6091097"/>
            <a:ext cx="1834410" cy="36223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ASCENSOS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738838" y="6072515"/>
            <a:ext cx="1823474" cy="380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PROMOCION</a:t>
            </a:r>
          </a:p>
        </p:txBody>
      </p:sp>
    </p:spTree>
    <p:extLst>
      <p:ext uri="{BB962C8B-B14F-4D97-AF65-F5344CB8AC3E}">
        <p14:creationId xmlns:p14="http://schemas.microsoft.com/office/powerpoint/2010/main" val="142460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01A45A3-4A76-4C25-9268-12839B383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305359"/>
              </p:ext>
            </p:extLst>
          </p:nvPr>
        </p:nvGraphicFramePr>
        <p:xfrm>
          <a:off x="395536" y="1022617"/>
          <a:ext cx="3384376" cy="158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26">
            <a:extLst>
              <a:ext uri="{FF2B5EF4-FFF2-40B4-BE49-F238E27FC236}">
                <a16:creationId xmlns:a16="http://schemas.microsoft.com/office/drawing/2014/main" id="{0B130158-34F0-4B1D-92FF-2233CA34773E}"/>
              </a:ext>
            </a:extLst>
          </p:cNvPr>
          <p:cNvGrpSpPr>
            <a:grpSpLocks/>
          </p:cNvGrpSpPr>
          <p:nvPr/>
        </p:nvGrpSpPr>
        <p:grpSpPr bwMode="auto">
          <a:xfrm>
            <a:off x="54519" y="5877272"/>
            <a:ext cx="8745538" cy="617538"/>
            <a:chOff x="356900" y="4419908"/>
            <a:chExt cx="8745040" cy="618511"/>
          </a:xfrm>
        </p:grpSpPr>
        <p:grpSp>
          <p:nvGrpSpPr>
            <p:cNvPr id="12" name="2 Grupo">
              <a:extLst>
                <a:ext uri="{FF2B5EF4-FFF2-40B4-BE49-F238E27FC236}">
                  <a16:creationId xmlns:a16="http://schemas.microsoft.com/office/drawing/2014/main" id="{8A6F4FA5-D138-4FCB-9E35-9390FCB8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17" name="Picture 20">
                <a:extLst>
                  <a:ext uri="{FF2B5EF4-FFF2-40B4-BE49-F238E27FC236}">
                    <a16:creationId xmlns:a16="http://schemas.microsoft.com/office/drawing/2014/main" id="{ED7692EF-0D7C-400E-BD70-0F2C922FC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4F552BCE-9B19-4236-B76C-6B649485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9" name="Picture 22">
                <a:extLst>
                  <a:ext uri="{FF2B5EF4-FFF2-40B4-BE49-F238E27FC236}">
                    <a16:creationId xmlns:a16="http://schemas.microsoft.com/office/drawing/2014/main" id="{2C8DA798-67D3-4899-9475-66DAFAF5C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0" name="Picture 23">
                <a:extLst>
                  <a:ext uri="{FF2B5EF4-FFF2-40B4-BE49-F238E27FC236}">
                    <a16:creationId xmlns:a16="http://schemas.microsoft.com/office/drawing/2014/main" id="{C1F6EFDE-6C49-4C8C-BC4A-648E2A4BF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1" name="Picture 24">
                <a:extLst>
                  <a:ext uri="{FF2B5EF4-FFF2-40B4-BE49-F238E27FC236}">
                    <a16:creationId xmlns:a16="http://schemas.microsoft.com/office/drawing/2014/main" id="{6A6908CF-E2C9-497D-B253-7D3F1C7FD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1 Imagen">
                <a:extLst>
                  <a:ext uri="{FF2B5EF4-FFF2-40B4-BE49-F238E27FC236}">
                    <a16:creationId xmlns:a16="http://schemas.microsoft.com/office/drawing/2014/main" id="{E3141543-BFAF-4720-AEC3-BA1D47AD4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2 Grupo">
              <a:extLst>
                <a:ext uri="{FF2B5EF4-FFF2-40B4-BE49-F238E27FC236}">
                  <a16:creationId xmlns:a16="http://schemas.microsoft.com/office/drawing/2014/main" id="{292009CB-2255-414F-9433-18D6EC40D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1673F4AC-DAD0-4A84-B938-D245C19E6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5" name="Picture 17">
                <a:extLst>
                  <a:ext uri="{FF2B5EF4-FFF2-40B4-BE49-F238E27FC236}">
                    <a16:creationId xmlns:a16="http://schemas.microsoft.com/office/drawing/2014/main" id="{EDE215C0-612E-4630-9F21-5112AF15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6" name="1 Imagen">
                <a:extLst>
                  <a:ext uri="{FF2B5EF4-FFF2-40B4-BE49-F238E27FC236}">
                    <a16:creationId xmlns:a16="http://schemas.microsoft.com/office/drawing/2014/main" id="{FAF77F68-F1E0-4395-A1D8-5096E39BD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73DBB51-B63D-40B2-B45B-933CE88A7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479523"/>
              </p:ext>
            </p:extLst>
          </p:nvPr>
        </p:nvGraphicFramePr>
        <p:xfrm>
          <a:off x="3156987" y="1039278"/>
          <a:ext cx="3192016" cy="157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" name="Cerrar llave 7">
            <a:extLst>
              <a:ext uri="{FF2B5EF4-FFF2-40B4-BE49-F238E27FC236}">
                <a16:creationId xmlns:a16="http://schemas.microsoft.com/office/drawing/2014/main" id="{BCE5A51F-3F2F-45B5-A495-6528ADFE3828}"/>
              </a:ext>
            </a:extLst>
          </p:cNvPr>
          <p:cNvSpPr/>
          <p:nvPr/>
        </p:nvSpPr>
        <p:spPr>
          <a:xfrm>
            <a:off x="6516216" y="908720"/>
            <a:ext cx="222622" cy="20162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E820C90-9F3D-4C53-ACE3-245A7FF059C4}"/>
              </a:ext>
            </a:extLst>
          </p:cNvPr>
          <p:cNvSpPr/>
          <p:nvPr/>
        </p:nvSpPr>
        <p:spPr>
          <a:xfrm>
            <a:off x="6904434" y="1530740"/>
            <a:ext cx="1894006" cy="7721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Escalafón de Mérito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2CC83DC8-B580-407F-BE23-93CDF1FAA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603242"/>
              </p:ext>
            </p:extLst>
          </p:nvPr>
        </p:nvGraphicFramePr>
        <p:xfrm>
          <a:off x="2495305" y="3579692"/>
          <a:ext cx="2305432" cy="170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E87BDC57-D5C8-4723-9D6D-BB55898F347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32979" y="3759196"/>
            <a:ext cx="2369197" cy="161223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ED40A92-EEE1-4619-A6D1-D16465F885A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6471" y="908720"/>
            <a:ext cx="441153" cy="44115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9BF11A9-55C8-4A22-9BA2-FB9D2E5C1E3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95305" y="3486518"/>
            <a:ext cx="382473" cy="382473"/>
          </a:xfrm>
          <a:prstGeom prst="rect">
            <a:avLst/>
          </a:prstGeom>
        </p:spPr>
      </p:pic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8AA04666-05DD-4EA0-93B8-8D883BFFE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841819"/>
              </p:ext>
            </p:extLst>
          </p:nvPr>
        </p:nvGraphicFramePr>
        <p:xfrm>
          <a:off x="4571999" y="3603488"/>
          <a:ext cx="3672409" cy="191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31" name="1 Título">
            <a:extLst>
              <a:ext uri="{FF2B5EF4-FFF2-40B4-BE49-F238E27FC236}">
                <a16:creationId xmlns:a16="http://schemas.microsoft.com/office/drawing/2014/main" id="{E5E0BD43-4365-41CD-AA21-F3CC14C76585}"/>
              </a:ext>
            </a:extLst>
          </p:cNvPr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 </a:t>
            </a: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Promoción y Ascensos </a:t>
            </a:r>
            <a:endParaRPr lang="es-ES_tradn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1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>
            <a:extLst>
              <a:ext uri="{FF2B5EF4-FFF2-40B4-BE49-F238E27FC236}">
                <a16:creationId xmlns:a16="http://schemas.microsoft.com/office/drawing/2014/main" id="{0B130158-34F0-4B1D-92FF-2233CA34773E}"/>
              </a:ext>
            </a:extLst>
          </p:cNvPr>
          <p:cNvGrpSpPr>
            <a:grpSpLocks/>
          </p:cNvGrpSpPr>
          <p:nvPr/>
        </p:nvGrpSpPr>
        <p:grpSpPr bwMode="auto">
          <a:xfrm>
            <a:off x="54519" y="5877272"/>
            <a:ext cx="8745538" cy="617538"/>
            <a:chOff x="356900" y="4419908"/>
            <a:chExt cx="8745040" cy="618511"/>
          </a:xfrm>
        </p:grpSpPr>
        <p:grpSp>
          <p:nvGrpSpPr>
            <p:cNvPr id="12" name="2 Grupo">
              <a:extLst>
                <a:ext uri="{FF2B5EF4-FFF2-40B4-BE49-F238E27FC236}">
                  <a16:creationId xmlns:a16="http://schemas.microsoft.com/office/drawing/2014/main" id="{8A6F4FA5-D138-4FCB-9E35-9390FCB8D0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17" name="Picture 20">
                <a:extLst>
                  <a:ext uri="{FF2B5EF4-FFF2-40B4-BE49-F238E27FC236}">
                    <a16:creationId xmlns:a16="http://schemas.microsoft.com/office/drawing/2014/main" id="{ED7692EF-0D7C-400E-BD70-0F2C922FC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21">
                <a:extLst>
                  <a:ext uri="{FF2B5EF4-FFF2-40B4-BE49-F238E27FC236}">
                    <a16:creationId xmlns:a16="http://schemas.microsoft.com/office/drawing/2014/main" id="{4F552BCE-9B19-4236-B76C-6B6494855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9" name="Picture 22">
                <a:extLst>
                  <a:ext uri="{FF2B5EF4-FFF2-40B4-BE49-F238E27FC236}">
                    <a16:creationId xmlns:a16="http://schemas.microsoft.com/office/drawing/2014/main" id="{2C8DA798-67D3-4899-9475-66DAFAF5C6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0" name="Picture 23">
                <a:extLst>
                  <a:ext uri="{FF2B5EF4-FFF2-40B4-BE49-F238E27FC236}">
                    <a16:creationId xmlns:a16="http://schemas.microsoft.com/office/drawing/2014/main" id="{C1F6EFDE-6C49-4C8C-BC4A-648E2A4BF6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1" name="Picture 24">
                <a:extLst>
                  <a:ext uri="{FF2B5EF4-FFF2-40B4-BE49-F238E27FC236}">
                    <a16:creationId xmlns:a16="http://schemas.microsoft.com/office/drawing/2014/main" id="{6A6908CF-E2C9-497D-B253-7D3F1C7FD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1 Imagen">
                <a:extLst>
                  <a:ext uri="{FF2B5EF4-FFF2-40B4-BE49-F238E27FC236}">
                    <a16:creationId xmlns:a16="http://schemas.microsoft.com/office/drawing/2014/main" id="{E3141543-BFAF-4720-AEC3-BA1D47AD4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2 Grupo">
              <a:extLst>
                <a:ext uri="{FF2B5EF4-FFF2-40B4-BE49-F238E27FC236}">
                  <a16:creationId xmlns:a16="http://schemas.microsoft.com/office/drawing/2014/main" id="{292009CB-2255-414F-9433-18D6EC40D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4" name="Picture 15">
                <a:extLst>
                  <a:ext uri="{FF2B5EF4-FFF2-40B4-BE49-F238E27FC236}">
                    <a16:creationId xmlns:a16="http://schemas.microsoft.com/office/drawing/2014/main" id="{1673F4AC-DAD0-4A84-B938-D245C19E6E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5" name="Picture 17">
                <a:extLst>
                  <a:ext uri="{FF2B5EF4-FFF2-40B4-BE49-F238E27FC236}">
                    <a16:creationId xmlns:a16="http://schemas.microsoft.com/office/drawing/2014/main" id="{EDE215C0-612E-4630-9F21-5112AF158F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6" name="1 Imagen">
                <a:extLst>
                  <a:ext uri="{FF2B5EF4-FFF2-40B4-BE49-F238E27FC236}">
                    <a16:creationId xmlns:a16="http://schemas.microsoft.com/office/drawing/2014/main" id="{FAF77F68-F1E0-4395-A1D8-5096E39BD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1" name="1 Título">
            <a:extLst>
              <a:ext uri="{FF2B5EF4-FFF2-40B4-BE49-F238E27FC236}">
                <a16:creationId xmlns:a16="http://schemas.microsoft.com/office/drawing/2014/main" id="{E5E0BD43-4365-41CD-AA21-F3CC14C76585}"/>
              </a:ext>
            </a:extLst>
          </p:cNvPr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Carrera Funcionaria…Encasillamiento</a:t>
            </a: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AEFC25E4-9E99-4991-9756-0D4146955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212682"/>
              </p:ext>
            </p:extLst>
          </p:nvPr>
        </p:nvGraphicFramePr>
        <p:xfrm>
          <a:off x="1079164" y="1124744"/>
          <a:ext cx="716524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BDA03B92-4AC8-4EE4-A2A5-7B631F769606}"/>
              </a:ext>
            </a:extLst>
          </p:cNvPr>
          <p:cNvSpPr/>
          <p:nvPr/>
        </p:nvSpPr>
        <p:spPr>
          <a:xfrm>
            <a:off x="4359091" y="2996952"/>
            <a:ext cx="597101" cy="11521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0A7B30B-8194-48C5-8835-DC59F9D6173B}"/>
              </a:ext>
            </a:extLst>
          </p:cNvPr>
          <p:cNvSpPr/>
          <p:nvPr/>
        </p:nvSpPr>
        <p:spPr>
          <a:xfrm>
            <a:off x="2226876" y="4365104"/>
            <a:ext cx="4861531" cy="9294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Implementación Artículos transitorios  Ley N° 20.972</a:t>
            </a:r>
          </a:p>
        </p:txBody>
      </p:sp>
    </p:spTree>
    <p:extLst>
      <p:ext uri="{BB962C8B-B14F-4D97-AF65-F5344CB8AC3E}">
        <p14:creationId xmlns:p14="http://schemas.microsoft.com/office/powerpoint/2010/main" val="13475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 descr="14_MSAL_TX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251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8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>
          <a:xfrm>
            <a:off x="2826471" y="1331693"/>
            <a:ext cx="5956300" cy="550873"/>
          </a:xfrm>
        </p:spPr>
        <p:txBody>
          <a:bodyPr/>
          <a:lstStyle/>
          <a:p>
            <a:r>
              <a:rPr lang="es-CL" dirty="0"/>
              <a:t>Participantes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394152" y="2245726"/>
            <a:ext cx="8280920" cy="1687330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Subdirector Recursos Humanos de la Dirección de Servicio de Salud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Referente de encasillamiento de la Dirección de Servicio de Salud</a:t>
            </a:r>
            <a:endParaRPr lang="es-CL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Referente de encasillamiento de todos los establecimientos dependientes</a:t>
            </a:r>
            <a:endParaRPr lang="es-CL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Coordinador SIRH del Servicio de Salud</a:t>
            </a:r>
            <a:endParaRPr lang="es-CL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ES_tradnl" sz="1600" dirty="0"/>
              <a:t>Encargado de Relaciones Laborales de la Dirección del Servicio de Salud</a:t>
            </a:r>
            <a:endParaRPr lang="es-CL" sz="1600" dirty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>
          <a:xfrm>
            <a:off x="2843808" y="4015825"/>
            <a:ext cx="5956300" cy="5653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b="1" i="0" kern="1200">
                <a:solidFill>
                  <a:srgbClr val="4F81BD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dirty="0"/>
              <a:t>Resultados esperados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30210" y="4265712"/>
            <a:ext cx="8280920" cy="225963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0" i="0" kern="1200">
                <a:solidFill>
                  <a:srgbClr val="4F81BD"/>
                </a:solidFill>
                <a:latin typeface="Verdana"/>
                <a:ea typeface="MS PGothic" panose="020B0600070205080204" pitchFamily="34" charset="-128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endParaRPr lang="es-CL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_tradnl" sz="1600" dirty="0"/>
              <a:t>Los Servicios de Salud conocen y comprenden los desafíos que como área de Recursos Humanos enfrentaremos.</a:t>
            </a:r>
            <a:endParaRPr lang="es-CL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_tradnl" sz="1600" dirty="0"/>
              <a:t>Cada Servicio de Salud reconoce la importancia e implicancias de tener su dotación plenamente identificada en el SIRH y las características específicas de su correcta provisión.</a:t>
            </a:r>
            <a:endParaRPr lang="es-CL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_tradnl" sz="1600" dirty="0"/>
              <a:t>Cada Servicio de Salud debe tener claridad sobre los procesos de ascenso y promoción en un contexto de encasillamiento.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8524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>
          <a:xfrm>
            <a:off x="2627784" y="50787"/>
            <a:ext cx="5956300" cy="1027545"/>
          </a:xfrm>
        </p:spPr>
        <p:txBody>
          <a:bodyPr/>
          <a:lstStyle/>
          <a:p>
            <a:r>
              <a:rPr lang="es-ES_tradnl" i="1" dirty="0"/>
              <a:t>PROGRAMA:</a:t>
            </a:r>
            <a:endParaRPr lang="es-CL" i="1" dirty="0"/>
          </a:p>
          <a:p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73838240"/>
              </p:ext>
            </p:extLst>
          </p:nvPr>
        </p:nvGraphicFramePr>
        <p:xfrm>
          <a:off x="447180" y="1844823"/>
          <a:ext cx="8136904" cy="488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472">
                <a:tc>
                  <a:txBody>
                    <a:bodyPr/>
                    <a:lstStyle/>
                    <a:p>
                      <a:r>
                        <a:rPr lang="es-CL" sz="2400" dirty="0"/>
                        <a:t>Día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Horario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049">
                <a:tc rowSpan="7">
                  <a:txBody>
                    <a:bodyPr/>
                    <a:lstStyle/>
                    <a:p>
                      <a:r>
                        <a:rPr lang="es-CL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dirty="0"/>
                        <a:t>09:00 – 10:30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Contexto </a:t>
                      </a:r>
                    </a:p>
                    <a:p>
                      <a:r>
                        <a:rPr lang="es-CL" sz="2400" baseline="0" dirty="0"/>
                        <a:t>Carrera Funcionaria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dirty="0"/>
                        <a:t>10:30 </a:t>
                      </a:r>
                      <a:r>
                        <a:rPr lang="es-CL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s-CL" sz="2400" i="1" dirty="0"/>
                        <a:t>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4049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dirty="0"/>
                        <a:t>10:45</a:t>
                      </a:r>
                      <a:r>
                        <a:rPr lang="es-CL" sz="2400" i="1" baseline="0" dirty="0"/>
                        <a:t> </a:t>
                      </a:r>
                      <a:r>
                        <a:rPr lang="es-CL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s-CL" sz="2400" i="1" baseline="0" dirty="0"/>
                        <a:t>13:00</a:t>
                      </a:r>
                      <a:endParaRPr lang="es-CL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Estructura de DFL</a:t>
                      </a:r>
                    </a:p>
                    <a:p>
                      <a:r>
                        <a:rPr lang="es-CL" sz="2400" dirty="0"/>
                        <a:t>Proceso</a:t>
                      </a:r>
                      <a:r>
                        <a:rPr lang="es-CL" sz="2400" baseline="0" dirty="0"/>
                        <a:t> de encasillamiento 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4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dirty="0"/>
                        <a:t>13:00 </a:t>
                      </a:r>
                      <a:r>
                        <a:rPr lang="es-CL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s-CL" sz="2400" i="1" dirty="0"/>
                        <a:t>14:30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/>
                        <a:t>Almuerzo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4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dirty="0"/>
                        <a:t>14:30 </a:t>
                      </a:r>
                      <a:r>
                        <a:rPr lang="es-CL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/>
                        <a:t>Proceso</a:t>
                      </a:r>
                      <a:r>
                        <a:rPr lang="es-CL" sz="2400" baseline="0" dirty="0"/>
                        <a:t> de encasillamiento 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4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16:10 - </a:t>
                      </a:r>
                      <a:r>
                        <a:rPr lang="es-CL" sz="2400" i="1" baseline="0" dirty="0"/>
                        <a:t>16:15</a:t>
                      </a:r>
                      <a:endParaRPr lang="es-CL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/>
                        <a:t>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805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16:15 –</a:t>
                      </a:r>
                      <a:r>
                        <a:rPr lang="es-CL" sz="2400" i="1" baseline="0" dirty="0"/>
                        <a:t> 18:00</a:t>
                      </a:r>
                      <a:endParaRPr lang="es-CL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/>
                        <a:t>Análisis</a:t>
                      </a:r>
                      <a:r>
                        <a:rPr lang="es-CL" sz="2400" baseline="0" dirty="0"/>
                        <a:t> de Bases de Concurso de Encasillamiento</a:t>
                      </a:r>
                      <a:endParaRPr lang="es-C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04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sz="quarter" idx="11"/>
          </p:nvPr>
        </p:nvSpPr>
        <p:spPr>
          <a:xfrm>
            <a:off x="2627784" y="476672"/>
            <a:ext cx="5956300" cy="1027545"/>
          </a:xfrm>
        </p:spPr>
        <p:txBody>
          <a:bodyPr/>
          <a:lstStyle/>
          <a:p>
            <a:r>
              <a:rPr lang="es-ES_tradnl" i="1" dirty="0"/>
              <a:t>PROGRAMA:</a:t>
            </a:r>
            <a:endParaRPr lang="es-CL" i="1" dirty="0"/>
          </a:p>
          <a:p>
            <a:endParaRPr lang="es-C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25961933"/>
              </p:ext>
            </p:extLst>
          </p:nvPr>
        </p:nvGraphicFramePr>
        <p:xfrm>
          <a:off x="395536" y="1844824"/>
          <a:ext cx="8188548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2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655">
                <a:tc>
                  <a:txBody>
                    <a:bodyPr/>
                    <a:lstStyle/>
                    <a:p>
                      <a:r>
                        <a:rPr lang="es-CL" sz="2000" dirty="0"/>
                        <a:t>Día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Horario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Actividad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0">
                <a:tc rowSpan="7">
                  <a:txBody>
                    <a:bodyPr/>
                    <a:lstStyle/>
                    <a:p>
                      <a:r>
                        <a:rPr lang="es-CL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dirty="0"/>
                        <a:t>09:00 – 10:30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Control</a:t>
                      </a:r>
                      <a:r>
                        <a:rPr lang="es-CL" sz="2000" baseline="0" dirty="0"/>
                        <a:t> y manejo de la Dotación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dirty="0"/>
                        <a:t>10:30 </a:t>
                      </a:r>
                      <a:r>
                        <a:rPr lang="es-CL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s-CL" sz="2000" i="1" dirty="0"/>
                        <a:t> 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11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dirty="0"/>
                        <a:t>10:45</a:t>
                      </a:r>
                      <a:r>
                        <a:rPr lang="es-CL" sz="2000" i="1" baseline="0" dirty="0"/>
                        <a:t> </a:t>
                      </a:r>
                      <a:r>
                        <a:rPr lang="es-CL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s-CL" sz="2000" i="1" baseline="0" dirty="0"/>
                        <a:t>13:00</a:t>
                      </a:r>
                      <a:endParaRPr lang="es-CL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Preguntas y Respuestas</a:t>
                      </a:r>
                    </a:p>
                    <a:p>
                      <a:r>
                        <a:rPr lang="es-CL" sz="2000" dirty="0"/>
                        <a:t>Evaluación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2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dirty="0"/>
                        <a:t>13:00 </a:t>
                      </a:r>
                      <a:r>
                        <a:rPr lang="es-CL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s-CL" sz="2000" i="1" dirty="0"/>
                        <a:t>14:30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Almuerzo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2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dirty="0"/>
                        <a:t>14:30 </a:t>
                      </a:r>
                      <a:r>
                        <a:rPr lang="es-CL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Herramientas</a:t>
                      </a:r>
                      <a:r>
                        <a:rPr lang="es-CL" sz="2000" baseline="0" dirty="0"/>
                        <a:t> de Apoyo SIRH</a:t>
                      </a:r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28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16:10 - </a:t>
                      </a:r>
                      <a:r>
                        <a:rPr lang="es-CL" sz="2000" i="1" baseline="0" dirty="0"/>
                        <a:t>16:15</a:t>
                      </a:r>
                      <a:endParaRPr lang="es-CL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Café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211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16:15 –</a:t>
                      </a:r>
                      <a:r>
                        <a:rPr lang="es-CL" sz="2000" i="1" baseline="0" dirty="0"/>
                        <a:t> 18:00</a:t>
                      </a:r>
                      <a:endParaRPr lang="es-CL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dirty="0"/>
                        <a:t>Herramientas</a:t>
                      </a:r>
                      <a:r>
                        <a:rPr lang="es-CL" sz="2000" baseline="0" dirty="0"/>
                        <a:t> de Apoyo SIRH</a:t>
                      </a:r>
                      <a:endParaRPr lang="es-CL" sz="2000" dirty="0"/>
                    </a:p>
                    <a:p>
                      <a:endParaRPr lang="es-C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3 Marcador de contenido"/>
          <p:cNvSpPr>
            <a:spLocks noGrp="1"/>
          </p:cNvSpPr>
          <p:nvPr>
            <p:ph sz="quarter" idx="11"/>
          </p:nvPr>
        </p:nvSpPr>
        <p:spPr bwMode="auto">
          <a:xfrm>
            <a:off x="379413" y="2316956"/>
            <a:ext cx="8472487" cy="118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Contexto y Carrera Funcionaria </a:t>
            </a:r>
          </a:p>
          <a:p>
            <a:pPr algn="ctr"/>
            <a:r>
              <a:rPr lang="es-ES_tradnl" altLang="es-CL" sz="3200" dirty="0">
                <a:solidFill>
                  <a:schemeClr val="accent1"/>
                </a:solidFill>
                <a:latin typeface="Candara" pitchFamily="34" charset="0"/>
                <a:ea typeface="Tahoma" pitchFamily="34" charset="0"/>
                <a:cs typeface="Candara" pitchFamily="34" charset="0"/>
              </a:rPr>
              <a:t>Ley N°20.972</a:t>
            </a:r>
          </a:p>
        </p:txBody>
      </p:sp>
      <p:sp>
        <p:nvSpPr>
          <p:cNvPr id="113667" name="CuadroTexto 1"/>
          <p:cNvSpPr txBox="1">
            <a:spLocks noChangeArrowheads="1"/>
          </p:cNvSpPr>
          <p:nvPr/>
        </p:nvSpPr>
        <p:spPr bwMode="auto">
          <a:xfrm>
            <a:off x="2915816" y="4869160"/>
            <a:ext cx="309411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es-CL" altLang="es-CL" sz="1100" dirty="0">
              <a:solidFill>
                <a:schemeClr val="accent1"/>
              </a:solidFill>
              <a:latin typeface="Candara" pitchFamily="34" charset="0"/>
            </a:endParaRP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Departamento de Gestión de Recursos Humanos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División de Gestión y Desarrollo de las Personas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Subsecretaria de Redes Asistenciales</a:t>
            </a:r>
          </a:p>
          <a:p>
            <a:pPr algn="ctr"/>
            <a:r>
              <a:rPr lang="es-CL" altLang="es-CL" sz="1100" b="1" dirty="0">
                <a:solidFill>
                  <a:schemeClr val="accent1"/>
                </a:solidFill>
                <a:latin typeface="Candara" pitchFamily="34" charset="0"/>
              </a:rPr>
              <a:t>Septiembre y Octubre 2017</a:t>
            </a:r>
          </a:p>
        </p:txBody>
      </p:sp>
      <p:grpSp>
        <p:nvGrpSpPr>
          <p:cNvPr id="113668" name="Group 26"/>
          <p:cNvGrpSpPr>
            <a:grpSpLocks/>
          </p:cNvGrpSpPr>
          <p:nvPr/>
        </p:nvGrpSpPr>
        <p:grpSpPr bwMode="auto">
          <a:xfrm>
            <a:off x="141836" y="3645024"/>
            <a:ext cx="8745538" cy="617538"/>
            <a:chOff x="356900" y="4419908"/>
            <a:chExt cx="8745040" cy="618511"/>
          </a:xfrm>
        </p:grpSpPr>
        <p:grpSp>
          <p:nvGrpSpPr>
            <p:cNvPr id="113669" name="2 Grupo"/>
            <p:cNvGrpSpPr>
              <a:grpSpLocks/>
            </p:cNvGrpSpPr>
            <p:nvPr/>
          </p:nvGrpSpPr>
          <p:grpSpPr bwMode="auto">
            <a:xfrm>
              <a:off x="356900" y="4419908"/>
              <a:ext cx="5976254" cy="614680"/>
              <a:chOff x="3608088" y="5329398"/>
              <a:chExt cx="4743450" cy="50854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3608088" y="5373216"/>
                <a:ext cx="962375" cy="375877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2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3" name="Picture 22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116560" y="5406933"/>
                <a:ext cx="349440" cy="3494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</p:pic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25" name="Picture 24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7713743" y="5420978"/>
                <a:ext cx="637795" cy="328114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9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3670" name="2 Grupo"/>
            <p:cNvGrpSpPr>
              <a:grpSpLocks/>
            </p:cNvGrpSpPr>
            <p:nvPr/>
          </p:nvGrpSpPr>
          <p:grpSpPr bwMode="auto">
            <a:xfrm>
              <a:off x="6651026" y="4419908"/>
              <a:ext cx="2450914" cy="618511"/>
              <a:chOff x="4858918" y="5329398"/>
              <a:chExt cx="1945330" cy="50854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4858918" y="5410573"/>
                <a:ext cx="618801" cy="33852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8" name="Picture 17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5757493" y="5428780"/>
                <a:ext cx="390581" cy="37430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13673" name="1 Imag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2002" y="5329398"/>
                <a:ext cx="352246" cy="508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4E43F5-0F97-4398-B6DF-42879F3D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6081">
            <a:off x="2609200" y="394515"/>
            <a:ext cx="3657347" cy="188441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107992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  <a:ea typeface="+mn-ea"/>
                <a:cs typeface="+mn-cs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8" y="5786494"/>
            <a:ext cx="8784976" cy="8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1739683-F17C-4E1B-A44E-8E9444D6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789627"/>
              </p:ext>
            </p:extLst>
          </p:nvPr>
        </p:nvGraphicFramePr>
        <p:xfrm>
          <a:off x="-1208773" y="1255934"/>
          <a:ext cx="6216352" cy="4189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44B91403-D06C-48C0-BEAB-CEB3B9345B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2" y="1431301"/>
            <a:ext cx="517039" cy="53739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3446F4-27FD-4706-9A7A-C83CD2C17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10" y="2202620"/>
            <a:ext cx="517039" cy="5373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119502-D544-445A-8F50-1821B3E655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09" y="2973939"/>
            <a:ext cx="517039" cy="5373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A3CDF-17AC-402C-8C49-D7FB6EA768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08" y="3794415"/>
            <a:ext cx="517039" cy="5373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E3D043-0ECC-4F11-A987-14EE8FDAF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5" y="4622747"/>
            <a:ext cx="517039" cy="537395"/>
          </a:xfrm>
          <a:prstGeom prst="rect">
            <a:avLst/>
          </a:prstGeom>
        </p:spPr>
      </p:pic>
      <p:sp>
        <p:nvSpPr>
          <p:cNvPr id="14" name="3 Rectángulo">
            <a:extLst>
              <a:ext uri="{FF2B5EF4-FFF2-40B4-BE49-F238E27FC236}">
                <a16:creationId xmlns:a16="http://schemas.microsoft.com/office/drawing/2014/main" id="{FF76CE8B-DCF5-43A3-A7DA-CCDDD77C1B6E}"/>
              </a:ext>
            </a:extLst>
          </p:cNvPr>
          <p:cNvSpPr/>
          <p:nvPr/>
        </p:nvSpPr>
        <p:spPr>
          <a:xfrm>
            <a:off x="3157817" y="2420888"/>
            <a:ext cx="56626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Mejoramiento del empleo público para la mejor atención de la ciudadanía.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Oferta realista y sustentable financieramente.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Mejora en la calidad del empleo: desde honorarios a contratas y de contratas a planta.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Equidad: Mayor esfuerzo fiscal en personas de menores rentas.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Reconocimiento de la especificidad del sector salud resguardando la coherencia con el resto del empleo público.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Fortalecimiento de las plantas con énfasis en los estamentos auxiliar, técnicos y administrativos.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Énfasis en carrera funcionaria.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16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Asignaciones: tendencia al cierre de brechas existentes.  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67FDE0F-661D-47BF-B497-DA89F8D51286}"/>
              </a:ext>
            </a:extLst>
          </p:cNvPr>
          <p:cNvSpPr/>
          <p:nvPr/>
        </p:nvSpPr>
        <p:spPr>
          <a:xfrm>
            <a:off x="4471197" y="1699721"/>
            <a:ext cx="4479225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b="1" dirty="0">
                <a:solidFill>
                  <a:prstClr val="black"/>
                </a:solidFill>
                <a:latin typeface="Calibri Light" panose="020F0302020204030204"/>
              </a:rPr>
              <a:t>LOS CRITERIOS Y PRINCIPIOS QUE ORIENTARON EL ACUERDO</a:t>
            </a:r>
          </a:p>
        </p:txBody>
      </p:sp>
    </p:spTree>
    <p:extLst>
      <p:ext uri="{BB962C8B-B14F-4D97-AF65-F5344CB8AC3E}">
        <p14:creationId xmlns:p14="http://schemas.microsoft.com/office/powerpoint/2010/main" val="177480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" descr="http://www.redintercable.com.ar/wp-content/uploads/2012/08/mision-vision-objetiv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5653763"/>
            <a:ext cx="1512912" cy="10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18A73C-3F90-4B36-A2ED-8727AE256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690721"/>
              </p:ext>
            </p:extLst>
          </p:nvPr>
        </p:nvGraphicFramePr>
        <p:xfrm>
          <a:off x="971600" y="783048"/>
          <a:ext cx="7632848" cy="273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9B1D83-4E0B-4881-8278-AA9E4FA2CEF2}"/>
              </a:ext>
            </a:extLst>
          </p:cNvPr>
          <p:cNvSpPr/>
          <p:nvPr/>
        </p:nvSpPr>
        <p:spPr>
          <a:xfrm>
            <a:off x="2339752" y="3501008"/>
            <a:ext cx="655272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Para implementar el protocolo y su objetivo principal necesitamos:</a:t>
            </a:r>
          </a:p>
          <a:p>
            <a:pPr algn="just">
              <a:lnSpc>
                <a:spcPct val="80000"/>
              </a:lnSpc>
            </a:pPr>
            <a:endParaRPr lang="es-ES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Conocer y actualizar 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los principios y normas relativas al régimen jurídico laboral del personal de la administración del Estado, con especial atención en las </a:t>
            </a:r>
            <a:r>
              <a:rPr lang="es-CL" altLang="es-CL" sz="2400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c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aracterísticas que tiene el marco normativo que regula la relación de los trabajadores del sector publico de salud.</a:t>
            </a: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endParaRPr lang="es-CL" altLang="es-CL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</a:endParaRP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Que l</a:t>
            </a: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os funcionarios que participan de los procesos 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que guardan relación con el marco normativo </a:t>
            </a: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sean capaces </a:t>
            </a:r>
            <a:r>
              <a:rPr lang="es-CL" altLang="es-CL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de identificar los derechos que tiene como funcionario y la necesidad de su </a:t>
            </a:r>
            <a:r>
              <a:rPr lang="es-CL" altLang="es-CL" b="1" dirty="0">
                <a:solidFill>
                  <a:srgbClr val="1F497D">
                    <a:hueOff val="0"/>
                    <a:satOff val="0"/>
                    <a:lumOff val="0"/>
                    <a:alphaOff val="0"/>
                  </a:srgbClr>
                </a:solidFill>
                <a:latin typeface="Calibri"/>
                <a:ea typeface="+mn-ea"/>
              </a:rPr>
              <a:t>reconocimiento oportuno</a:t>
            </a:r>
            <a:r>
              <a:rPr lang="es-CL" altLang="es-CL" dirty="0"/>
              <a:t>.</a:t>
            </a:r>
          </a:p>
        </p:txBody>
      </p:sp>
      <p:pic>
        <p:nvPicPr>
          <p:cNvPr id="8" name="Picture 10" descr="Iconos de la gerencia y de los recursos humanos">
            <a:hlinkClick r:id="rId8" tooltip="Download Iconos De La Gerencia Y De Los Recursos Humanos Imagenes de archivo - Imagen: 27206424"/>
            <a:extLst>
              <a:ext uri="{FF2B5EF4-FFF2-40B4-BE49-F238E27FC236}">
                <a16:creationId xmlns:a16="http://schemas.microsoft.com/office/drawing/2014/main" id="{32CFBBF9-7EBD-4DFE-82EC-12A6E396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7502"/>
          <a:stretch>
            <a:fillRect/>
          </a:stretch>
        </p:blipFill>
        <p:spPr bwMode="auto">
          <a:xfrm>
            <a:off x="35496" y="3886845"/>
            <a:ext cx="2520280" cy="1977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:a16="http://schemas.microsoft.com/office/drawing/2014/main" id="{E75C51AE-5195-4D16-BD90-8EDACB4FEF87}"/>
              </a:ext>
            </a:extLst>
          </p:cNvPr>
          <p:cNvSpPr txBox="1">
            <a:spLocks/>
          </p:cNvSpPr>
          <p:nvPr/>
        </p:nvSpPr>
        <p:spPr>
          <a:xfrm>
            <a:off x="-11195" y="95407"/>
            <a:ext cx="9144000" cy="692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algn="l">
              <a:spcBef>
                <a:spcPct val="20000"/>
              </a:spcBef>
              <a:defRPr/>
            </a:pPr>
            <a:r>
              <a:rPr lang="es-ES_tradnl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Acuerdo Histórico: Implementación protocolos</a:t>
            </a:r>
            <a:endParaRPr lang="es-CL" sz="24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C780C9A-FC94-40A3-B41D-CA9F8FF84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072969"/>
              </p:ext>
            </p:extLst>
          </p:nvPr>
        </p:nvGraphicFramePr>
        <p:xfrm>
          <a:off x="1314851" y="938681"/>
          <a:ext cx="5688632" cy="66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54C1D78-2F92-4C68-A243-28ED32BF9E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236589"/>
              </p:ext>
            </p:extLst>
          </p:nvPr>
        </p:nvGraphicFramePr>
        <p:xfrm>
          <a:off x="-36512" y="1196752"/>
          <a:ext cx="9145016" cy="617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96FBD933-9238-4F6C-AF20-AD42D2B60A06}"/>
              </a:ext>
            </a:extLst>
          </p:cNvPr>
          <p:cNvSpPr/>
          <p:nvPr/>
        </p:nvSpPr>
        <p:spPr>
          <a:xfrm>
            <a:off x="-11196" y="1556792"/>
            <a:ext cx="9155195" cy="3759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Principales acuerdos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465487-1C26-4E63-BB08-3786826F17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0518" y="5321746"/>
            <a:ext cx="2139730" cy="12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17383</TotalTime>
  <Words>2325</Words>
  <Application>Microsoft Office PowerPoint</Application>
  <PresentationFormat>Presentación en pantalla (4:3)</PresentationFormat>
  <Paragraphs>272</Paragraphs>
  <Slides>29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2" baseType="lpstr">
      <vt:lpstr>ＭＳ Ｐゴシック</vt:lpstr>
      <vt:lpstr>ＭＳ Ｐゴシック</vt:lpstr>
      <vt:lpstr>Arial</vt:lpstr>
      <vt:lpstr>Arial Unicode MS</vt:lpstr>
      <vt:lpstr>Calibri</vt:lpstr>
      <vt:lpstr>Calibri Light</vt:lpstr>
      <vt:lpstr>Candara</vt:lpstr>
      <vt:lpstr>gobCL</vt:lpstr>
      <vt:lpstr>Tahoma</vt:lpstr>
      <vt:lpstr>Verdana</vt:lpstr>
      <vt:lpstr>Wingdings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Karina Andrade Quilhot</cp:lastModifiedBy>
  <cp:revision>894</cp:revision>
  <cp:lastPrinted>2015-10-26T13:40:19Z</cp:lastPrinted>
  <dcterms:created xsi:type="dcterms:W3CDTF">2010-11-27T19:44:20Z</dcterms:created>
  <dcterms:modified xsi:type="dcterms:W3CDTF">2017-10-11T22:54:04Z</dcterms:modified>
</cp:coreProperties>
</file>