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3" r:id="rId1"/>
    <p:sldMasterId id="2147483681" r:id="rId2"/>
  </p:sldMasterIdLst>
  <p:notesMasterIdLst>
    <p:notesMasterId r:id="rId10"/>
  </p:notesMasterIdLst>
  <p:sldIdLst>
    <p:sldId id="260" r:id="rId3"/>
    <p:sldId id="263" r:id="rId4"/>
    <p:sldId id="361" r:id="rId5"/>
    <p:sldId id="360" r:id="rId6"/>
    <p:sldId id="362" r:id="rId7"/>
    <p:sldId id="343" r:id="rId8"/>
    <p:sldId id="310" r:id="rId9"/>
  </p:sldIdLst>
  <p:sldSz cx="12192000" cy="6858000"/>
  <p:notesSz cx="6858000" cy="9144000"/>
  <p:custDataLst>
    <p:tags r:id="rId1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3B3B"/>
    <a:srgbClr val="0067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E72D20A-6265-40CF-91F5-37F40E2597F1}" v="4" dt="2018-12-09T18:23:01.21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73" autoAdjust="0"/>
    <p:restoredTop sz="94802"/>
  </p:normalViewPr>
  <p:slideViewPr>
    <p:cSldViewPr snapToGrid="0">
      <p:cViewPr varScale="1">
        <p:scale>
          <a:sx n="68" d="100"/>
          <a:sy n="68" d="100"/>
        </p:scale>
        <p:origin x="73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ristian marcelo vasquez anabalon" userId="de4520f12ccfe30e" providerId="LiveId" clId="{5E72D20A-6265-40CF-91F5-37F40E2597F1}"/>
    <pc:docChg chg="custSel modSld">
      <pc:chgData name="cristian marcelo vasquez anabalon" userId="de4520f12ccfe30e" providerId="LiveId" clId="{5E72D20A-6265-40CF-91F5-37F40E2597F1}" dt="2018-12-09T18:24:01.039" v="23" actId="20577"/>
      <pc:docMkLst>
        <pc:docMk/>
      </pc:docMkLst>
      <pc:sldChg chg="addSp delSp modSp">
        <pc:chgData name="cristian marcelo vasquez anabalon" userId="de4520f12ccfe30e" providerId="LiveId" clId="{5E72D20A-6265-40CF-91F5-37F40E2597F1}" dt="2018-12-09T18:24:01.039" v="23" actId="20577"/>
        <pc:sldMkLst>
          <pc:docMk/>
          <pc:sldMk cId="3528683075" sldId="263"/>
        </pc:sldMkLst>
        <pc:spChg chg="mod">
          <ac:chgData name="cristian marcelo vasquez anabalon" userId="de4520f12ccfe30e" providerId="LiveId" clId="{5E72D20A-6265-40CF-91F5-37F40E2597F1}" dt="2018-12-09T18:24:01.039" v="23" actId="20577"/>
          <ac:spMkLst>
            <pc:docMk/>
            <pc:sldMk cId="3528683075" sldId="263"/>
            <ac:spMk id="2" creationId="{36AB1E24-8667-428B-9C25-B315449EA081}"/>
          </ac:spMkLst>
        </pc:spChg>
        <pc:graphicFrameChg chg="add del">
          <ac:chgData name="cristian marcelo vasquez anabalon" userId="de4520f12ccfe30e" providerId="LiveId" clId="{5E72D20A-6265-40CF-91F5-37F40E2597F1}" dt="2018-12-09T18:18:13.259" v="2"/>
          <ac:graphicFrameMkLst>
            <pc:docMk/>
            <pc:sldMk cId="3528683075" sldId="263"/>
            <ac:graphicFrameMk id="4" creationId="{EB726343-0C1B-4744-8ED0-34D22E401FE2}"/>
          </ac:graphicFrameMkLst>
        </pc:graphicFrameChg>
        <pc:picChg chg="del">
          <ac:chgData name="cristian marcelo vasquez anabalon" userId="de4520f12ccfe30e" providerId="LiveId" clId="{5E72D20A-6265-40CF-91F5-37F40E2597F1}" dt="2018-12-09T18:18:05.600" v="0" actId="478"/>
          <ac:picMkLst>
            <pc:docMk/>
            <pc:sldMk cId="3528683075" sldId="263"/>
            <ac:picMk id="5" creationId="{0C48ED38-CBA8-4F21-AD0E-F2B8750A2BC0}"/>
          </ac:picMkLst>
        </pc:picChg>
        <pc:picChg chg="add mod">
          <ac:chgData name="cristian marcelo vasquez anabalon" userId="de4520f12ccfe30e" providerId="LiveId" clId="{5E72D20A-6265-40CF-91F5-37F40E2597F1}" dt="2018-12-09T18:18:56.481" v="5" actId="14100"/>
          <ac:picMkLst>
            <pc:docMk/>
            <pc:sldMk cId="3528683075" sldId="263"/>
            <ac:picMk id="6" creationId="{E441143D-37D7-4495-8B21-ABBFEBACC8F8}"/>
          </ac:picMkLst>
        </pc:picChg>
      </pc:sldChg>
      <pc:sldChg chg="addSp delSp modSp">
        <pc:chgData name="cristian marcelo vasquez anabalon" userId="de4520f12ccfe30e" providerId="LiveId" clId="{5E72D20A-6265-40CF-91F5-37F40E2597F1}" dt="2018-12-09T18:23:54.447" v="14" actId="20577"/>
        <pc:sldMkLst>
          <pc:docMk/>
          <pc:sldMk cId="4077721209" sldId="361"/>
        </pc:sldMkLst>
        <pc:spChg chg="mod">
          <ac:chgData name="cristian marcelo vasquez anabalon" userId="de4520f12ccfe30e" providerId="LiveId" clId="{5E72D20A-6265-40CF-91F5-37F40E2597F1}" dt="2018-12-09T18:23:54.447" v="14" actId="20577"/>
          <ac:spMkLst>
            <pc:docMk/>
            <pc:sldMk cId="4077721209" sldId="361"/>
            <ac:spMk id="2" creationId="{36AB1E24-8667-428B-9C25-B315449EA081}"/>
          </ac:spMkLst>
        </pc:spChg>
        <pc:picChg chg="del">
          <ac:chgData name="cristian marcelo vasquez anabalon" userId="de4520f12ccfe30e" providerId="LiveId" clId="{5E72D20A-6265-40CF-91F5-37F40E2597F1}" dt="2018-12-09T18:22:51.277" v="6" actId="478"/>
          <ac:picMkLst>
            <pc:docMk/>
            <pc:sldMk cId="4077721209" sldId="361"/>
            <ac:picMk id="5" creationId="{468DD8C7-99E7-411B-BBBF-6F0F8CBD0A38}"/>
          </ac:picMkLst>
        </pc:picChg>
        <pc:picChg chg="add mod">
          <ac:chgData name="cristian marcelo vasquez anabalon" userId="de4520f12ccfe30e" providerId="LiveId" clId="{5E72D20A-6265-40CF-91F5-37F40E2597F1}" dt="2018-12-09T18:23:09.807" v="9" actId="27614"/>
          <ac:picMkLst>
            <pc:docMk/>
            <pc:sldMk cId="4077721209" sldId="361"/>
            <ac:picMk id="6" creationId="{E8C30BA1-00F9-484E-8C09-04F8A42AD8E1}"/>
          </ac:picMkLst>
        </pc:pic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C3E86-84A7-4CD0-8A1A-E63AA22741ED}" type="datetimeFigureOut">
              <a:rPr lang="es-CL" smtClean="0"/>
              <a:t>09-12-2018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CL"/>
              <a:t>Editar los estilos de texto del patrón</a:t>
            </a:r>
          </a:p>
          <a:p>
            <a:pPr lvl="1"/>
            <a:r>
              <a:rPr lang="es-CL"/>
              <a:t>Segundo nivel</a:t>
            </a:r>
          </a:p>
          <a:p>
            <a:pPr lvl="2"/>
            <a:r>
              <a:rPr lang="es-CL"/>
              <a:t>Tercer nivel</a:t>
            </a:r>
          </a:p>
          <a:p>
            <a:pPr lvl="3"/>
            <a:r>
              <a:rPr lang="es-CL"/>
              <a:t>Cuarto nivel</a:t>
            </a:r>
          </a:p>
          <a:p>
            <a:pPr lvl="4"/>
            <a:r>
              <a:rPr lang="es-CL"/>
              <a:t>Quinto nivel</a:t>
            </a:r>
            <a:endParaRPr lang="es-CL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A81DFA-E783-40CB-8634-884E55B23E3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1724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81DFA-E783-40CB-8634-884E55B23E34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91745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81DFA-E783-40CB-8634-884E55B23E34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786545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81DFA-E783-40CB-8634-884E55B23E3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0377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81DFA-E783-40CB-8634-884E55B23E3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6381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81DFA-E783-40CB-8634-884E55B23E3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40808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o 1" hidden="1">
            <a:extLst>
              <a:ext uri="{FF2B5EF4-FFF2-40B4-BE49-F238E27FC236}">
                <a16:creationId xmlns:a16="http://schemas.microsoft.com/office/drawing/2014/main" id="{6BE9BA05-0B29-4EDC-AC41-3BEB59306BA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Diapositiva de think-cell" r:id="rId4" imgW="415" imgH="416" progId="TCLayout.ActiveDocument.1">
                  <p:embed/>
                </p:oleObj>
              </mc:Choice>
              <mc:Fallback>
                <p:oleObj name="Diapositiva de think-cell" r:id="rId4" imgW="415" imgH="416" progId="TCLayout.ActiveDocument.1">
                  <p:embed/>
                  <p:pic>
                    <p:nvPicPr>
                      <p:cNvPr id="2" name="Objeto 1" hidden="1">
                        <a:extLst>
                          <a:ext uri="{FF2B5EF4-FFF2-40B4-BE49-F238E27FC236}">
                            <a16:creationId xmlns:a16="http://schemas.microsoft.com/office/drawing/2014/main" id="{6BE9BA05-0B29-4EDC-AC41-3BEB59306BA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McK 2. Slide Title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5617" y="224061"/>
            <a:ext cx="9690483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baseline="0">
                <a:latin typeface="+mj-lt"/>
                <a:ea typeface="+mj-ea"/>
              </a:defRPr>
            </a:lvl1pPr>
          </a:lstStyle>
          <a:p>
            <a:pPr lvl="0"/>
            <a:r>
              <a:rPr lang="es-CL" noProof="0"/>
              <a:t>Click to edit Master title style</a:t>
            </a:r>
            <a:endParaRPr lang="es-CL" noProof="0" dirty="0"/>
          </a:p>
        </p:txBody>
      </p:sp>
      <p:sp>
        <p:nvSpPr>
          <p:cNvPr id="3" name="195 Marcador de número de diapositiva">
            <a:extLst>
              <a:ext uri="{FF2B5EF4-FFF2-40B4-BE49-F238E27FC236}">
                <a16:creationId xmlns:a16="http://schemas.microsoft.com/office/drawing/2014/main" id="{37FDE452-4366-4E41-B31C-3C8971D71D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989" y="6609102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536BA00-E649-495D-B82A-3219CB1D2429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6508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0283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file:///\\localhost\Users\CDEB\Pictures\3.png" TargetMode="External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file:///\\localhost\Users\CDEB\Pictures\1.png" TargetMode="External"/><Relationship Id="rId4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4"/>
            </p:custDataLst>
            <p:extLst/>
          </p:nvPr>
        </p:nvGraphicFramePr>
        <p:xfrm>
          <a:off x="0" y="0"/>
          <a:ext cx="215979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iapositiva de think-cell" r:id="rId5" imgW="270" imgH="270" progId="TCLayout.ActiveDocument.1">
                  <p:embed/>
                </p:oleObj>
              </mc:Choice>
              <mc:Fallback>
                <p:oleObj name="Diapositiva de think-cell" r:id="rId5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215979" cy="161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6207" y="1990667"/>
            <a:ext cx="5853024" cy="125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s-CL" noProof="0"/>
              <a:t>Click to edit Master text styles</a:t>
            </a:r>
          </a:p>
          <a:p>
            <a:pPr lvl="1"/>
            <a:r>
              <a:rPr lang="es-CL" noProof="0"/>
              <a:t>Second level</a:t>
            </a:r>
          </a:p>
          <a:p>
            <a:pPr lvl="2"/>
            <a:r>
              <a:rPr lang="es-CL" noProof="0"/>
              <a:t>Third level</a:t>
            </a:r>
          </a:p>
          <a:p>
            <a:pPr lvl="3"/>
            <a:r>
              <a:rPr lang="es-CL" noProof="0"/>
              <a:t>Fourth level</a:t>
            </a:r>
          </a:p>
          <a:p>
            <a:pPr lvl="4"/>
            <a:r>
              <a:rPr lang="es-CL" noProof="0"/>
              <a:t>Fifth level</a:t>
            </a:r>
            <a:endParaRPr lang="es-CL" noProof="0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726996" y="223341"/>
            <a:ext cx="9690483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s-CL" noProof="0"/>
              <a:t>Click to edit Master title style</a:t>
            </a:r>
            <a:endParaRPr lang="es-CL" noProof="0" dirty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61984" y="27536"/>
            <a:ext cx="85921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s-CL" sz="140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61985" y="542615"/>
            <a:ext cx="1172548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CL" sz="1400" err="1">
                <a:solidFill>
                  <a:srgbClr val="808080"/>
                </a:solidFill>
                <a:latin typeface="Arial"/>
              </a:rPr>
              <a:t>Unit</a:t>
            </a:r>
            <a:r>
              <a:rPr lang="es-CL" sz="1400">
                <a:solidFill>
                  <a:srgbClr val="808080"/>
                </a:solidFill>
                <a:latin typeface="Arial"/>
              </a:rPr>
              <a:t> </a:t>
            </a:r>
            <a:r>
              <a:rPr lang="es-CL" sz="1400" err="1">
                <a:solidFill>
                  <a:srgbClr val="808080"/>
                </a:solidFill>
                <a:latin typeface="Arial"/>
              </a:rPr>
              <a:t>of</a:t>
            </a:r>
            <a:r>
              <a:rPr lang="es-CL" sz="1400">
                <a:solidFill>
                  <a:srgbClr val="808080"/>
                </a:solidFill>
                <a:latin typeface="Arial"/>
              </a:rPr>
              <a:t> </a:t>
            </a:r>
            <a:r>
              <a:rPr lang="es-CL" sz="1400" err="1">
                <a:solidFill>
                  <a:srgbClr val="808080"/>
                </a:solidFill>
                <a:latin typeface="Arial"/>
              </a:rPr>
              <a:t>measure</a:t>
            </a:r>
            <a:endParaRPr lang="es-CL" sz="1400">
              <a:solidFill>
                <a:srgbClr val="808080"/>
              </a:solidFill>
              <a:latin typeface="Arial"/>
            </a:endParaRP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61986" y="6503346"/>
            <a:ext cx="10256829" cy="288318"/>
            <a:chOff x="75" y="4015"/>
            <a:chExt cx="4749" cy="178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4015"/>
              <a:ext cx="4749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CL" sz="900">
                  <a:solidFill>
                    <a:srgbClr val="33448D"/>
                  </a:solidFill>
                  <a:latin typeface="Arial"/>
                </a:rPr>
                <a:t>1 </a:t>
              </a:r>
              <a:r>
                <a:rPr lang="es-CL" sz="900" err="1">
                  <a:solidFill>
                    <a:srgbClr val="33448D"/>
                  </a:solidFill>
                  <a:latin typeface="Arial"/>
                </a:rPr>
                <a:t>Footnote</a:t>
              </a:r>
              <a:endParaRPr lang="es-CL" sz="900">
                <a:solidFill>
                  <a:srgbClr val="33448D"/>
                </a:solidFill>
                <a:latin typeface="Arial"/>
              </a:endParaRP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106"/>
              <a:ext cx="4749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marL="621975" indent="-621975" defTabSz="913526" fontAlgn="base">
                <a:spcBef>
                  <a:spcPct val="0"/>
                </a:spcBef>
                <a:spcAft>
                  <a:spcPct val="0"/>
                </a:spcAft>
                <a:tabLst>
                  <a:tab pos="625214" algn="l"/>
                </a:tabLst>
              </a:pPr>
              <a:r>
                <a:rPr lang="es-CL" sz="900">
                  <a:solidFill>
                    <a:srgbClr val="33448D"/>
                  </a:solidFill>
                </a:rPr>
                <a:t>SOURCE: </a:t>
              </a:r>
              <a:r>
                <a:rPr lang="es-CL" sz="900" err="1">
                  <a:solidFill>
                    <a:srgbClr val="33448D"/>
                  </a:solidFill>
                </a:rPr>
                <a:t>Source</a:t>
              </a:r>
              <a:endParaRPr lang="es-CL" sz="900">
                <a:solidFill>
                  <a:srgbClr val="33448D"/>
                </a:solidFill>
              </a:endParaRP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976207" y="1150019"/>
            <a:ext cx="5801189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CL" sz="1600" b="1" err="1">
                  <a:solidFill>
                    <a:srgbClr val="33448D"/>
                  </a:solidFill>
                </a:rPr>
                <a:t>Title</a:t>
              </a:r>
              <a:endParaRPr lang="es-CL" sz="1600" b="1">
                <a:solidFill>
                  <a:srgbClr val="33448D"/>
                </a:solidFill>
              </a:endParaRPr>
            </a:p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CL" sz="1600" err="1">
                  <a:solidFill>
                    <a:srgbClr val="808080"/>
                  </a:solidFill>
                </a:rPr>
                <a:t>Unit</a:t>
              </a:r>
              <a:r>
                <a:rPr lang="es-CL" sz="1600">
                  <a:solidFill>
                    <a:srgbClr val="808080"/>
                  </a:solidFill>
                </a:rPr>
                <a:t> </a:t>
              </a:r>
              <a:r>
                <a:rPr lang="es-CL" sz="1600" err="1">
                  <a:solidFill>
                    <a:srgbClr val="808080"/>
                  </a:solidFill>
                </a:rPr>
                <a:t>of</a:t>
              </a:r>
              <a:r>
                <a:rPr lang="es-CL" sz="1600">
                  <a:solidFill>
                    <a:srgbClr val="808080"/>
                  </a:solidFill>
                </a:rPr>
                <a:t> </a:t>
              </a:r>
              <a:r>
                <a:rPr lang="es-CL" sz="1600" err="1">
                  <a:solidFill>
                    <a:srgbClr val="808080"/>
                  </a:solidFill>
                </a:rPr>
                <a:t>measure</a:t>
              </a:r>
              <a:endParaRPr lang="es-CL" sz="1600">
                <a:solidFill>
                  <a:srgbClr val="808080"/>
                </a:solidFill>
              </a:endParaRPr>
            </a:p>
          </p:txBody>
        </p:sp>
      </p:grpSp>
      <p:sp>
        <p:nvSpPr>
          <p:cNvPr id="20" name="AutoShape 35"/>
          <p:cNvSpPr>
            <a:spLocks noChangeArrowheads="1"/>
          </p:cNvSpPr>
          <p:nvPr/>
        </p:nvSpPr>
        <p:spPr bwMode="gray">
          <a:xfrm>
            <a:off x="0" y="831518"/>
            <a:ext cx="10152235" cy="45719"/>
          </a:xfrm>
          <a:prstGeom prst="roundRect">
            <a:avLst>
              <a:gd name="adj" fmla="val 11644"/>
            </a:avLst>
          </a:prstGeom>
          <a:solidFill>
            <a:srgbClr val="0067B4"/>
          </a:solidFill>
          <a:ln>
            <a:solidFill>
              <a:srgbClr val="0067B4"/>
            </a:solidFill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3296" tIns="46648" rIns="93296" bIns="46648" numCol="1" anchor="ctr" anchorCtr="0" compatLnSpc="1">
            <a:prstTxWarp prst="textNoShape">
              <a:avLst/>
            </a:prstTxWarp>
          </a:bodyPr>
          <a:lstStyle/>
          <a:p>
            <a:pPr algn="ctr" defTabSz="914400" eaLnBrk="1" fontAlgn="base">
              <a:spcBef>
                <a:spcPct val="0"/>
              </a:spcBef>
              <a:spcAft>
                <a:spcPct val="0"/>
              </a:spcAft>
            </a:pPr>
            <a:endParaRPr lang="es-CL" sz="180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2" name="Rectangle 551"/>
          <p:cNvSpPr>
            <a:spLocks noChangeArrowheads="1"/>
          </p:cNvSpPr>
          <p:nvPr/>
        </p:nvSpPr>
        <p:spPr bwMode="auto">
          <a:xfrm>
            <a:off x="-1" y="6644265"/>
            <a:ext cx="12219865" cy="213736"/>
          </a:xfrm>
          <a:prstGeom prst="rect">
            <a:avLst/>
          </a:prstGeom>
          <a:solidFill>
            <a:srgbClr val="0067B4"/>
          </a:solidFill>
          <a:ln>
            <a:noFill/>
          </a:ln>
          <a:extLst/>
        </p:spPr>
        <p:txBody>
          <a:bodyPr vert="horz" wrap="square" lIns="93296" tIns="46648" rIns="93296" bIns="46648" numCol="1" anchor="t" anchorCtr="0" compatLnSpc="1">
            <a:prstTxWarp prst="textNoShape">
              <a:avLst/>
            </a:prstTxWarp>
          </a:bodyPr>
          <a:lstStyle/>
          <a:p>
            <a:pPr defTabSz="914400" eaLnBrk="1" fontAlgn="base">
              <a:spcBef>
                <a:spcPct val="0"/>
              </a:spcBef>
              <a:spcAft>
                <a:spcPct val="0"/>
              </a:spcAft>
            </a:pPr>
            <a:endParaRPr lang="es-CL" sz="1600">
              <a:solidFill>
                <a:srgbClr val="33448D"/>
              </a:solidFill>
            </a:endParaRPr>
          </a:p>
        </p:txBody>
      </p:sp>
      <p:sp>
        <p:nvSpPr>
          <p:cNvPr id="23" name="19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1697989" y="6609102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536BA00-E649-495D-B82A-3219CB1D2429}" type="slidenum">
              <a:rPr lang="es-CL" smtClean="0"/>
              <a:pPr/>
              <a:t>‹Nº›</a:t>
            </a:fld>
            <a:endParaRPr lang="es-CL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D6E1703-9EAA-4B88-9B3C-2395CA1E410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7980" y="-15570"/>
            <a:ext cx="964019" cy="869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79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hf hdr="0" ftr="0" dt="0"/>
  <p:txStyles>
    <p:titleStyle>
      <a:lvl1pPr algn="l" defTabSz="913526" rtl="0" eaLnBrk="1" fontAlgn="base" hangingPunct="1">
        <a:spcBef>
          <a:spcPct val="0"/>
        </a:spcBef>
        <a:spcAft>
          <a:spcPct val="0"/>
        </a:spcAft>
        <a:tabLst>
          <a:tab pos="275353" algn="l"/>
        </a:tabLst>
        <a:defRPr sz="1900" b="1" baseline="0">
          <a:solidFill>
            <a:srgbClr val="0067B4"/>
          </a:solidFill>
          <a:latin typeface="+mj-lt"/>
          <a:ea typeface="+mj-ea"/>
          <a:cs typeface="+mj-cs"/>
        </a:defRPr>
      </a:lvl1pPr>
      <a:lvl2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6481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962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9443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925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7607" indent="-195987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6481" indent="-267255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6835" indent="-158733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81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962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443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925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406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887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368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849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>
            <a:extLst>
              <a:ext uri="{FF2B5EF4-FFF2-40B4-BE49-F238E27FC236}">
                <a16:creationId xmlns:a16="http://schemas.microsoft.com/office/drawing/2014/main" id="{8F91D8EE-5A2D-41F4-8A78-6F1488BD9FC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11201" y="3333750"/>
            <a:ext cx="1377951" cy="352425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eaLnBrk="1">
              <a:defRPr/>
            </a:pPr>
            <a:endParaRPr lang="es-CL" sz="1800">
              <a:solidFill>
                <a:srgbClr val="FFFFFF"/>
              </a:solidFill>
              <a:latin typeface="Calibri" pitchFamily="-60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C513FA5B-2768-4084-B936-441E2F2269C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089152" y="3333750"/>
            <a:ext cx="1974849" cy="352425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eaLnBrk="1">
              <a:defRPr/>
            </a:pPr>
            <a:endParaRPr lang="es-CL" sz="1800">
              <a:solidFill>
                <a:srgbClr val="FFFFFF"/>
              </a:solidFill>
              <a:latin typeface="Calibri" pitchFamily="-60" charset="0"/>
            </a:endParaRPr>
          </a:p>
        </p:txBody>
      </p:sp>
      <p:pic>
        <p:nvPicPr>
          <p:cNvPr id="1028" name="Picture 1">
            <a:extLst>
              <a:ext uri="{FF2B5EF4-FFF2-40B4-BE49-F238E27FC236}">
                <a16:creationId xmlns:a16="http://schemas.microsoft.com/office/drawing/2014/main" id="{6CCE0E19-B09D-462B-ADFE-C0E5B65C259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601" y="3452814"/>
            <a:ext cx="942897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" name="Rectangle 70">
            <a:extLst>
              <a:ext uri="{FF2B5EF4-FFF2-40B4-BE49-F238E27FC236}">
                <a16:creationId xmlns:a16="http://schemas.microsoft.com/office/drawing/2014/main" id="{49F52C9C-D0A2-48FF-B7A4-D3B1DAA294F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11201" y="0"/>
            <a:ext cx="1377951" cy="13716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eaLnBrk="1">
              <a:defRPr/>
            </a:pPr>
            <a:endParaRPr lang="es-CL" sz="1800">
              <a:solidFill>
                <a:srgbClr val="FFFFFF"/>
              </a:solidFill>
              <a:latin typeface="Calibri" pitchFamily="-60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3781D71-AC81-4E40-90B9-C994E35E6B1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089152" y="0"/>
            <a:ext cx="1974849" cy="13716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eaLnBrk="1">
              <a:defRPr/>
            </a:pPr>
            <a:endParaRPr lang="es-CL" sz="1800">
              <a:solidFill>
                <a:srgbClr val="FFFFFF"/>
              </a:solidFill>
              <a:latin typeface="Calibri" pitchFamily="-60" charset="0"/>
            </a:endParaRPr>
          </a:p>
        </p:txBody>
      </p:sp>
      <p:pic>
        <p:nvPicPr>
          <p:cNvPr id="1031" name="1.png" descr="/Users/CDEB/Pictures/1.png">
            <a:extLst>
              <a:ext uri="{FF2B5EF4-FFF2-40B4-BE49-F238E27FC236}">
                <a16:creationId xmlns:a16="http://schemas.microsoft.com/office/drawing/2014/main" id="{33DC4EEB-2BED-4E79-823B-1326D13B4D1F}"/>
              </a:ext>
            </a:extLst>
          </p:cNvPr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9151" y="3430589"/>
            <a:ext cx="160034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3.png" descr="/Users/CDEB/Pictures/3.png">
            <a:extLst>
              <a:ext uri="{FF2B5EF4-FFF2-40B4-BE49-F238E27FC236}">
                <a16:creationId xmlns:a16="http://schemas.microsoft.com/office/drawing/2014/main" id="{D1395D68-2C6D-41B4-AB39-ACFB6011738F}"/>
              </a:ext>
            </a:extLst>
          </p:cNvPr>
          <p:cNvPicPr>
            <a:picLocks noChangeAspect="1"/>
          </p:cNvPicPr>
          <p:nvPr userDrawn="1"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9152" y="6400800"/>
            <a:ext cx="2429685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57287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2" r:id="rId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708AED80-CD44-4B7D-9360-C1519D3DB299}"/>
              </a:ext>
            </a:extLst>
          </p:cNvPr>
          <p:cNvSpPr txBox="1">
            <a:spLocks/>
          </p:cNvSpPr>
          <p:nvPr/>
        </p:nvSpPr>
        <p:spPr bwMode="auto">
          <a:xfrm>
            <a:off x="1981200" y="1691322"/>
            <a:ext cx="8197702" cy="1056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s-CL" b="1"/>
              <a:t>Jornada Nacional para fortalecer las competencias del referente técnico de los informes Trimestrales de Dotación de Personal para DIPRES</a:t>
            </a:r>
            <a:r>
              <a:rPr lang="en-US" sz="2000" dirty="0"/>
              <a:t> </a:t>
            </a:r>
            <a:endParaRPr lang="es-CL" altLang="en-US" sz="2000" b="1">
              <a:solidFill>
                <a:srgbClr val="FFFFFF"/>
              </a:solidFill>
              <a:latin typeface="Verdana" panose="020B0604030504040204" pitchFamily="34" charset="0"/>
              <a:sym typeface="Verdana Bold" charset="0"/>
            </a:endParaRPr>
          </a:p>
        </p:txBody>
      </p:sp>
      <p:sp>
        <p:nvSpPr>
          <p:cNvPr id="17411" name="Subtitle 2">
            <a:extLst>
              <a:ext uri="{FF2B5EF4-FFF2-40B4-BE49-F238E27FC236}">
                <a16:creationId xmlns:a16="http://schemas.microsoft.com/office/drawing/2014/main" id="{88F835D9-4277-48A6-8708-E05534943F63}"/>
              </a:ext>
            </a:extLst>
          </p:cNvPr>
          <p:cNvSpPr txBox="1">
            <a:spLocks/>
          </p:cNvSpPr>
          <p:nvPr/>
        </p:nvSpPr>
        <p:spPr bwMode="auto">
          <a:xfrm>
            <a:off x="4259188" y="5250054"/>
            <a:ext cx="7164186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r>
              <a:rPr lang="es-CL" altLang="en-US" sz="1600" b="1" dirty="0">
                <a:solidFill>
                  <a:srgbClr val="FFFFFF"/>
                </a:solidFill>
                <a:latin typeface="+mn-lt"/>
                <a:sym typeface="Verdana" panose="020B0604030504040204" pitchFamily="34" charset="0"/>
              </a:rPr>
              <a:t>Cristian Vásquez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r>
              <a:rPr lang="es-CL" altLang="en-US" sz="1600" b="1" dirty="0">
                <a:solidFill>
                  <a:srgbClr val="FFFFFF"/>
                </a:solidFill>
                <a:latin typeface="+mn-lt"/>
                <a:sym typeface="Verdana" panose="020B0604030504040204" pitchFamily="34" charset="0"/>
              </a:rPr>
              <a:t>Unidad Sistema de Información de Personas en el Sector Público de Salud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r>
              <a:rPr lang="es-CL" sz="1200" dirty="0"/>
              <a:t>Diciembre de 2018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endParaRPr lang="es-CL" altLang="en-US" sz="28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DCDAE5D-5726-4E5A-BC9B-CC8A15F40201}"/>
              </a:ext>
            </a:extLst>
          </p:cNvPr>
          <p:cNvSpPr/>
          <p:nvPr/>
        </p:nvSpPr>
        <p:spPr>
          <a:xfrm>
            <a:off x="1981200" y="2618807"/>
            <a:ext cx="80385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CL" b="1" dirty="0"/>
              <a:t>ESTADO SITUACION</a:t>
            </a:r>
            <a:endParaRPr lang="es-CL" sz="1100" b="1" dirty="0"/>
          </a:p>
        </p:txBody>
      </p:sp>
    </p:spTree>
    <p:extLst>
      <p:ext uri="{BB962C8B-B14F-4D97-AF65-F5344CB8AC3E}">
        <p14:creationId xmlns:p14="http://schemas.microsoft.com/office/powerpoint/2010/main" val="151414010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AB1E24-8667-428B-9C25-B315449EA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850" y="284470"/>
            <a:ext cx="6712390" cy="307777"/>
          </a:xfrm>
        </p:spPr>
        <p:txBody>
          <a:bodyPr/>
          <a:lstStyle/>
          <a:p>
            <a:r>
              <a:rPr lang="es-CL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Estado respuesta observaciones </a:t>
            </a:r>
            <a:r>
              <a:rPr lang="es-CL" sz="2000">
                <a:latin typeface="Calibri Light" panose="020F0302020204030204" pitchFamily="34" charset="0"/>
                <a:cs typeface="Calibri Light" panose="020F0302020204030204" pitchFamily="34" charset="0"/>
              </a:rPr>
              <a:t>matrices II </a:t>
            </a:r>
            <a:r>
              <a:rPr lang="es-CL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trimestre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B7D2BA2D-5197-47D8-94EC-D7793B88DA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7492" y="6609102"/>
            <a:ext cx="2133600" cy="365125"/>
          </a:xfrm>
        </p:spPr>
        <p:txBody>
          <a:bodyPr/>
          <a:lstStyle/>
          <a:p>
            <a:fld id="{7536BA00-E649-495D-B82A-3219CB1D2429}" type="slidenum">
              <a:rPr lang="es-CL" smtClean="0"/>
              <a:pPr/>
              <a:t>2</a:t>
            </a:fld>
            <a:endParaRPr lang="es-CL"/>
          </a:p>
        </p:txBody>
      </p:sp>
      <p:sp>
        <p:nvSpPr>
          <p:cNvPr id="7" name="Rectángulo 5">
            <a:extLst>
              <a:ext uri="{FF2B5EF4-FFF2-40B4-BE49-F238E27FC236}">
                <a16:creationId xmlns:a16="http://schemas.microsoft.com/office/drawing/2014/main" id="{34F55801-0165-7541-B557-170EB0B4CBEE}"/>
              </a:ext>
            </a:extLst>
          </p:cNvPr>
          <p:cNvSpPr/>
          <p:nvPr/>
        </p:nvSpPr>
        <p:spPr>
          <a:xfrm>
            <a:off x="584790" y="303359"/>
            <a:ext cx="340242" cy="30777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s-CL">
                <a:solidFill>
                  <a:srgbClr val="FF3B3B"/>
                </a:solidFill>
              </a:rPr>
              <a:t>   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E441143D-37D7-4495-8B21-ABBFEBACC8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5849" y="908830"/>
            <a:ext cx="8663657" cy="5664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683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AB1E24-8667-428B-9C25-B315449EA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5850" y="284470"/>
            <a:ext cx="6712390" cy="307777"/>
          </a:xfrm>
        </p:spPr>
        <p:txBody>
          <a:bodyPr/>
          <a:lstStyle/>
          <a:p>
            <a:r>
              <a:rPr lang="es-CL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Estado respuesta observaciones matrices III trimestre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B7D2BA2D-5197-47D8-94EC-D7793B88DA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7492" y="6609102"/>
            <a:ext cx="2133600" cy="365125"/>
          </a:xfrm>
        </p:spPr>
        <p:txBody>
          <a:bodyPr/>
          <a:lstStyle/>
          <a:p>
            <a:fld id="{7536BA00-E649-495D-B82A-3219CB1D2429}" type="slidenum">
              <a:rPr lang="es-CL" smtClean="0"/>
              <a:pPr/>
              <a:t>3</a:t>
            </a:fld>
            <a:endParaRPr lang="es-CL"/>
          </a:p>
        </p:txBody>
      </p:sp>
      <p:sp>
        <p:nvSpPr>
          <p:cNvPr id="7" name="Rectángulo 5">
            <a:extLst>
              <a:ext uri="{FF2B5EF4-FFF2-40B4-BE49-F238E27FC236}">
                <a16:creationId xmlns:a16="http://schemas.microsoft.com/office/drawing/2014/main" id="{34F55801-0165-7541-B557-170EB0B4CBEE}"/>
              </a:ext>
            </a:extLst>
          </p:cNvPr>
          <p:cNvSpPr/>
          <p:nvPr/>
        </p:nvSpPr>
        <p:spPr>
          <a:xfrm>
            <a:off x="584790" y="303359"/>
            <a:ext cx="340242" cy="30777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s-CL">
                <a:solidFill>
                  <a:srgbClr val="FF3B3B"/>
                </a:solidFill>
              </a:rPr>
              <a:t>    </a:t>
            </a:r>
          </a:p>
        </p:txBody>
      </p:sp>
      <p:pic>
        <p:nvPicPr>
          <p:cNvPr id="6" name="Imagen 5" descr="Imagen que contiene texto&#10;&#10;Descripción generada automáticamente">
            <a:extLst>
              <a:ext uri="{FF2B5EF4-FFF2-40B4-BE49-F238E27FC236}">
                <a16:creationId xmlns:a16="http://schemas.microsoft.com/office/drawing/2014/main" id="{E8C30BA1-00F9-484E-8C09-04F8A42AD8E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1884" y="926298"/>
            <a:ext cx="5840085" cy="5565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721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9C5A63-88B2-6C49-BB62-8F90BF992E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536BA00-E649-495D-B82A-3219CB1D2429}" type="slidenum">
              <a:rPr lang="es-CL" smtClean="0"/>
              <a:pPr/>
              <a:t>4</a:t>
            </a:fld>
            <a:endParaRPr lang="es-CL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1D7C5770-0641-FD45-9837-B2F4909E9413}"/>
              </a:ext>
            </a:extLst>
          </p:cNvPr>
          <p:cNvSpPr txBox="1">
            <a:spLocks/>
          </p:cNvSpPr>
          <p:nvPr/>
        </p:nvSpPr>
        <p:spPr bwMode="auto">
          <a:xfrm>
            <a:off x="1085850" y="284470"/>
            <a:ext cx="671239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913526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75353" algn="l"/>
              </a:tabLst>
              <a:defRPr sz="1900" b="1" baseline="0">
                <a:solidFill>
                  <a:srgbClr val="0067B4"/>
                </a:solidFill>
                <a:latin typeface="+mj-lt"/>
                <a:ea typeface="+mj-ea"/>
                <a:cs typeface="+mj-cs"/>
              </a:defRPr>
            </a:lvl1pPr>
            <a:lvl2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66481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32962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99443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65925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s-ES" sz="2000" kern="0" dirty="0">
                <a:latin typeface="Calibri Light" panose="020F0302020204030204" pitchFamily="34" charset="0"/>
                <a:cs typeface="Calibri Light" panose="020F0302020204030204" pitchFamily="34" charset="0"/>
              </a:rPr>
              <a:t>Informe estado calidad y oportunidad IV trimestre</a:t>
            </a:r>
            <a:endParaRPr lang="es-CL" sz="2000" kern="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Rectángulo 5">
            <a:extLst>
              <a:ext uri="{FF2B5EF4-FFF2-40B4-BE49-F238E27FC236}">
                <a16:creationId xmlns:a16="http://schemas.microsoft.com/office/drawing/2014/main" id="{4C7C109C-0CEB-AA4E-B701-F0B2D9165ADD}"/>
              </a:ext>
            </a:extLst>
          </p:cNvPr>
          <p:cNvSpPr/>
          <p:nvPr/>
        </p:nvSpPr>
        <p:spPr>
          <a:xfrm>
            <a:off x="584790" y="303359"/>
            <a:ext cx="340242" cy="30777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s-CL" dirty="0">
                <a:solidFill>
                  <a:srgbClr val="FF3B3B"/>
                </a:solidFill>
              </a:rPr>
              <a:t>    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60571D16-D9BA-428F-AE4B-841393147A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8936" y="902120"/>
            <a:ext cx="7043172" cy="57069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79819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49C5A63-88B2-6C49-BB62-8F90BF992E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536BA00-E649-495D-B82A-3219CB1D2429}" type="slidenum">
              <a:rPr lang="es-CL" smtClean="0"/>
              <a:pPr/>
              <a:t>5</a:t>
            </a:fld>
            <a:endParaRPr lang="es-CL"/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1D7C5770-0641-FD45-9837-B2F4909E9413}"/>
              </a:ext>
            </a:extLst>
          </p:cNvPr>
          <p:cNvSpPr txBox="1">
            <a:spLocks/>
          </p:cNvSpPr>
          <p:nvPr/>
        </p:nvSpPr>
        <p:spPr bwMode="auto">
          <a:xfrm>
            <a:off x="1085850" y="284470"/>
            <a:ext cx="671239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l" defTabSz="913526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275353" algn="l"/>
              </a:tabLst>
              <a:defRPr sz="1900" b="1" baseline="0">
                <a:solidFill>
                  <a:srgbClr val="0067B4"/>
                </a:solidFill>
                <a:latin typeface="+mj-lt"/>
                <a:ea typeface="+mj-ea"/>
                <a:cs typeface="+mj-cs"/>
              </a:defRPr>
            </a:lvl1pPr>
            <a:lvl2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66481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32962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99443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65925" algn="l" defTabSz="913526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es-ES" sz="2000" kern="0" dirty="0">
                <a:latin typeface="Calibri Light" panose="020F0302020204030204" pitchFamily="34" charset="0"/>
                <a:cs typeface="Calibri Light" panose="020F0302020204030204" pitchFamily="34" charset="0"/>
              </a:rPr>
              <a:t>Informe estado calidad y oportunidad IV trimestre</a:t>
            </a:r>
            <a:endParaRPr lang="es-CL" sz="2000" kern="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Rectángulo 5">
            <a:extLst>
              <a:ext uri="{FF2B5EF4-FFF2-40B4-BE49-F238E27FC236}">
                <a16:creationId xmlns:a16="http://schemas.microsoft.com/office/drawing/2014/main" id="{4C7C109C-0CEB-AA4E-B701-F0B2D9165ADD}"/>
              </a:ext>
            </a:extLst>
          </p:cNvPr>
          <p:cNvSpPr/>
          <p:nvPr/>
        </p:nvSpPr>
        <p:spPr>
          <a:xfrm>
            <a:off x="584790" y="303359"/>
            <a:ext cx="340242" cy="30777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s-CL" dirty="0">
                <a:solidFill>
                  <a:srgbClr val="FF3B3B"/>
                </a:solidFill>
              </a:rPr>
              <a:t>    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E1250B2-8804-4DE2-BB96-6FB5D69C29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1137" y="1724025"/>
            <a:ext cx="9229725" cy="340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4460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AB1E24-8667-428B-9C25-B315449EA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8287" y="303359"/>
            <a:ext cx="9089205" cy="307777"/>
          </a:xfrm>
        </p:spPr>
        <p:txBody>
          <a:bodyPr/>
          <a:lstStyle/>
          <a:p>
            <a:r>
              <a:rPr lang="es-CL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Preguntas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B7D2BA2D-5197-47D8-94EC-D7793B88DA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7492" y="6609102"/>
            <a:ext cx="2133600" cy="365125"/>
          </a:xfrm>
        </p:spPr>
        <p:txBody>
          <a:bodyPr/>
          <a:lstStyle/>
          <a:p>
            <a:fld id="{7536BA00-E649-495D-B82A-3219CB1D2429}" type="slidenum">
              <a:rPr lang="es-CL" smtClean="0"/>
              <a:pPr/>
              <a:t>6</a:t>
            </a:fld>
            <a:endParaRPr lang="es-CL"/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739B367E-1E7D-4266-8642-06FD5E45A9BE}"/>
              </a:ext>
            </a:extLst>
          </p:cNvPr>
          <p:cNvSpPr/>
          <p:nvPr/>
        </p:nvSpPr>
        <p:spPr>
          <a:xfrm>
            <a:off x="584790" y="303359"/>
            <a:ext cx="340242" cy="30777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s-CL">
                <a:solidFill>
                  <a:srgbClr val="FF3B3B"/>
                </a:solidFill>
              </a:rPr>
              <a:t>    </a:t>
            </a:r>
          </a:p>
        </p:txBody>
      </p:sp>
      <p:sp>
        <p:nvSpPr>
          <p:cNvPr id="9" name="Rectángulo 4">
            <a:extLst>
              <a:ext uri="{FF2B5EF4-FFF2-40B4-BE49-F238E27FC236}">
                <a16:creationId xmlns:a16="http://schemas.microsoft.com/office/drawing/2014/main" id="{94BED606-B69A-184F-B09E-3DE2979FCE7C}"/>
              </a:ext>
            </a:extLst>
          </p:cNvPr>
          <p:cNvSpPr/>
          <p:nvPr/>
        </p:nvSpPr>
        <p:spPr>
          <a:xfrm>
            <a:off x="196770" y="4542313"/>
            <a:ext cx="118177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55600" lvl="1" algn="ctr">
              <a:buClr>
                <a:schemeClr val="accent1"/>
              </a:buClr>
              <a:defRPr/>
            </a:pPr>
            <a:r>
              <a:rPr lang="es-CL" sz="3200">
                <a:solidFill>
                  <a:schemeClr val="accent5"/>
                </a:solidFill>
              </a:rPr>
              <a:t>¿Preguntas ?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3F2C7EFD-B098-40AB-A159-C97F8C2900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50" y="1360963"/>
            <a:ext cx="4762500" cy="3181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4113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B7D2BA2D-5197-47D8-94EC-D7793B88DA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7492" y="6609102"/>
            <a:ext cx="2133600" cy="365125"/>
          </a:xfrm>
        </p:spPr>
        <p:txBody>
          <a:bodyPr/>
          <a:lstStyle/>
          <a:p>
            <a:fld id="{7536BA00-E649-495D-B82A-3219CB1D2429}" type="slidenum">
              <a:rPr lang="es-CL" smtClean="0"/>
              <a:pPr/>
              <a:t>7</a:t>
            </a:fld>
            <a:endParaRPr lang="es-CL"/>
          </a:p>
        </p:txBody>
      </p:sp>
      <p:pic>
        <p:nvPicPr>
          <p:cNvPr id="6" name="Imagen 5" descr="CIERRE-PPT_CHILE-LO-HACEMOS-TODOS.png">
            <a:extLst>
              <a:ext uri="{FF2B5EF4-FFF2-40B4-BE49-F238E27FC236}">
                <a16:creationId xmlns:a16="http://schemas.microsoft.com/office/drawing/2014/main" id="{D7BCC6E5-C263-443E-ACB3-C256CDFBAC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814" y="1020725"/>
            <a:ext cx="7697587" cy="5149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69566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5174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1&quot;/&gt;&lt;m_chDecimalSymbol17909&gt;,&lt;/m_chDecimalSymbol17909&gt;&lt;m_nGroupingDigits17909 val=&quot;3&quot;/&gt;&lt;m_chGroupingSymbol17909&gt;.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-%m-%Y&lt;/m_strFormatTime&gt;&lt;m_yearfmt&gt;&lt;begin val=&quot;0&quot;/&gt;&lt;end val=&quot;0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bNumberIsYear val=&quot;0&quot;/&gt;&lt;m_strFormatTime&gt;%1&lt;/m_strFormatTime&gt;&lt;m_yearfmt&gt;&lt;begin val=&quot;0&quot;/&gt;&lt;end val=&quot;4&quot;/&gt;&lt;/m_yearfmt&gt;&lt;/m_precDefaultMonth&gt;&lt;m_precDefaultWeek&gt;&lt;m_bNumberIsYear val=&quot;0&quot;/&gt;&lt;m_strFormatTime&gt;%d.&lt;/m_strFormatTime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Contenido">
  <a:themeElements>
    <a:clrScheme name="Personalizado 1">
      <a:dk1>
        <a:srgbClr val="FFFFFF"/>
      </a:dk1>
      <a:lt1>
        <a:srgbClr val="FFFFFF"/>
      </a:lt1>
      <a:dk2>
        <a:srgbClr val="33448D"/>
      </a:dk2>
      <a:lt2>
        <a:srgbClr val="FFFFFF"/>
      </a:lt2>
      <a:accent1>
        <a:srgbClr val="0070C0"/>
      </a:accent1>
      <a:accent2>
        <a:srgbClr val="E63C00"/>
      </a:accent2>
      <a:accent3>
        <a:srgbClr val="CC2A04"/>
      </a:accent3>
      <a:accent4>
        <a:srgbClr val="0070C0"/>
      </a:accent4>
      <a:accent5>
        <a:srgbClr val="003258"/>
      </a:accent5>
      <a:accent6>
        <a:srgbClr val="808080"/>
      </a:accent6>
      <a:hlink>
        <a:srgbClr val="D8D8D8"/>
      </a:hlink>
      <a:folHlink>
        <a:srgbClr val="871717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bg1"/>
        </a:solidFill>
        <a:ln w="9525">
          <a:solidFill>
            <a:schemeClr val="accent1"/>
          </a:solidFill>
          <a:miter lim="800000"/>
          <a:headEnd/>
          <a:tailEnd/>
        </a:ln>
        <a:effectLst/>
        <a:extLst/>
      </a:spPr>
      <a:bodyPr vert="horz" wrap="square" lIns="72009" tIns="72009" rIns="72009" bIns="72009" numCol="1" anchor="t" anchorCtr="0" compatLnSpc="1">
        <a:prstTxWarp prst="textNoShape">
          <a:avLst/>
        </a:prstTxWarp>
        <a:noAutofit/>
      </a:bodyPr>
      <a:lstStyle>
        <a:defPPr marL="1587" indent="0">
          <a:buNone/>
          <a:defRPr sz="1200" dirty="0" smtClean="0"/>
        </a:defPPr>
      </a:lstStyle>
    </a:txDef>
  </a:objectDefaults>
  <a:extraClrSchemeLst>
    <a:extraClrScheme>
      <a:clrScheme name="Blank">
        <a:dk1>
          <a:srgbClr val="00296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C2">
        <a:dk1>
          <a:srgbClr val="33448D"/>
        </a:dk1>
        <a:lt1>
          <a:srgbClr val="FFFFFF"/>
        </a:lt1>
        <a:dk2>
          <a:srgbClr val="33448D"/>
        </a:dk2>
        <a:lt2>
          <a:srgbClr val="FFFFFF"/>
        </a:lt2>
        <a:accent1>
          <a:srgbClr val="B6BFDF"/>
        </a:accent1>
        <a:accent2>
          <a:srgbClr val="33448D"/>
        </a:accent2>
        <a:accent3>
          <a:srgbClr val="7686BA"/>
        </a:accent3>
        <a:accent4>
          <a:srgbClr val="BDCB38"/>
        </a:accent4>
        <a:accent5>
          <a:srgbClr val="4BACC6"/>
        </a:accent5>
        <a:accent6>
          <a:srgbClr val="808080"/>
        </a:accent6>
        <a:hlink>
          <a:srgbClr val="7686BA"/>
        </a:hlink>
        <a:folHlink>
          <a:srgbClr val="BDCB3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6176</TotalTime>
  <Words>84</Words>
  <Application>Microsoft Office PowerPoint</Application>
  <PresentationFormat>Panorámica</PresentationFormat>
  <Paragraphs>27</Paragraphs>
  <Slides>7</Slides>
  <Notes>5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Arial</vt:lpstr>
      <vt:lpstr>Calibri</vt:lpstr>
      <vt:lpstr>Calibri Light</vt:lpstr>
      <vt:lpstr>Verdana</vt:lpstr>
      <vt:lpstr>Wingdings</vt:lpstr>
      <vt:lpstr>1_Contenido</vt:lpstr>
      <vt:lpstr>Office Theme</vt:lpstr>
      <vt:lpstr>Diapositiva de think-cell</vt:lpstr>
      <vt:lpstr>Presentación de PowerPoint</vt:lpstr>
      <vt:lpstr>Estado respuesta observaciones matrices II trimestre</vt:lpstr>
      <vt:lpstr>Estado respuesta observaciones matrices III trimestre</vt:lpstr>
      <vt:lpstr>Presentación de PowerPoint</vt:lpstr>
      <vt:lpstr>Presentación de PowerPoint</vt:lpstr>
      <vt:lpstr>Preguntas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mjcanelo@outlook.com</dc:creator>
  <cp:lastModifiedBy>cristian marcelo vasquez anabalon</cp:lastModifiedBy>
  <cp:revision>321</cp:revision>
  <dcterms:created xsi:type="dcterms:W3CDTF">2018-02-12T19:45:10Z</dcterms:created>
  <dcterms:modified xsi:type="dcterms:W3CDTF">2018-12-09T18:24:01Z</dcterms:modified>
</cp:coreProperties>
</file>